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4"/>
    <p:sldMasterId id="2147483755" r:id="rId5"/>
  </p:sldMasterIdLst>
  <p:notesMasterIdLst>
    <p:notesMasterId r:id="rId36"/>
  </p:notesMasterIdLst>
  <p:handoutMasterIdLst>
    <p:handoutMasterId r:id="rId37"/>
  </p:handoutMasterIdLst>
  <p:sldIdLst>
    <p:sldId id="323" r:id="rId6"/>
    <p:sldId id="13372" r:id="rId7"/>
    <p:sldId id="310" r:id="rId8"/>
    <p:sldId id="13374" r:id="rId9"/>
    <p:sldId id="13383" r:id="rId10"/>
    <p:sldId id="13384" r:id="rId11"/>
    <p:sldId id="13377" r:id="rId12"/>
    <p:sldId id="1229" r:id="rId13"/>
    <p:sldId id="13378" r:id="rId14"/>
    <p:sldId id="1230" r:id="rId15"/>
    <p:sldId id="13385" r:id="rId16"/>
    <p:sldId id="13379" r:id="rId17"/>
    <p:sldId id="13381" r:id="rId18"/>
    <p:sldId id="1036" r:id="rId19"/>
    <p:sldId id="13382" r:id="rId20"/>
    <p:sldId id="13363" r:id="rId21"/>
    <p:sldId id="13367" r:id="rId22"/>
    <p:sldId id="13389" r:id="rId23"/>
    <p:sldId id="1040" r:id="rId24"/>
    <p:sldId id="13369" r:id="rId25"/>
    <p:sldId id="13352" r:id="rId26"/>
    <p:sldId id="1046" r:id="rId27"/>
    <p:sldId id="13357" r:id="rId28"/>
    <p:sldId id="13386" r:id="rId29"/>
    <p:sldId id="13346" r:id="rId30"/>
    <p:sldId id="1042" r:id="rId31"/>
    <p:sldId id="1019" r:id="rId32"/>
    <p:sldId id="998" r:id="rId33"/>
    <p:sldId id="13388" r:id="rId34"/>
    <p:sldId id="332" r:id="rId35"/>
  </p:sldIdLst>
  <p:sldSz cx="12192000" cy="6858000"/>
  <p:notesSz cx="6858000" cy="9144000"/>
  <p:embeddedFontLst>
    <p:embeddedFont>
      <p:font typeface="Barlow" pitchFamily="2" charset="77"/>
      <p:regular r:id="rId38"/>
      <p:bold r:id="rId39"/>
      <p:italic r:id="rId40"/>
      <p:boldItalic r:id="rId41"/>
    </p:embeddedFont>
    <p:embeddedFont>
      <p:font typeface="Barlow Condensed" panose="020F0502020204030204" pitchFamily="34" charset="0"/>
      <p:regular r:id="rId42"/>
      <p:bold r:id="rId43"/>
      <p:italic r:id="rId44"/>
      <p:boldItalic r:id="rId45"/>
    </p:embeddedFont>
    <p:embeddedFont>
      <p:font typeface="Barlow Semi Condensed" panose="020F0502020204030204" pitchFamily="34" charset="0"/>
      <p:regular r:id="rId46"/>
      <p:bold r:id="rId47"/>
      <p:italic r:id="rId48"/>
      <p:boldItalic r:id="rId49"/>
    </p:embeddedFont>
    <p:embeddedFont>
      <p:font typeface="Barlow Semi Condensed SemiBold" panose="020F0502020204030204" pitchFamily="34" charset="0"/>
      <p:regular r:id="rId50"/>
      <p:bold r:id="rId51"/>
      <p:italic r:id="rId52"/>
      <p:boldItalic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Roboto" panose="02000000000000000000" pitchFamily="2" charset="0"/>
      <p:regular r:id="rId58"/>
      <p:bold r:id="rId59"/>
      <p:italic r:id="rId60"/>
      <p:boldItalic r:id="rId61"/>
    </p:embeddedFont>
    <p:embeddedFont>
      <p:font typeface="Wingdings 2" pitchFamily="2" charset="2"/>
      <p:regular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Intro" id="{8E21A32F-59D3-40FF-B9E6-A98BFE46404C}">
          <p14:sldIdLst>
            <p14:sldId id="323"/>
            <p14:sldId id="13372"/>
            <p14:sldId id="310"/>
            <p14:sldId id="13374"/>
            <p14:sldId id="13383"/>
            <p14:sldId id="13384"/>
            <p14:sldId id="13377"/>
            <p14:sldId id="1229"/>
            <p14:sldId id="13378"/>
            <p14:sldId id="1230"/>
            <p14:sldId id="13385"/>
            <p14:sldId id="13379"/>
            <p14:sldId id="13381"/>
            <p14:sldId id="1036"/>
            <p14:sldId id="13382"/>
            <p14:sldId id="13363"/>
            <p14:sldId id="13367"/>
            <p14:sldId id="13389"/>
            <p14:sldId id="1040"/>
            <p14:sldId id="13369"/>
            <p14:sldId id="13352"/>
            <p14:sldId id="1046"/>
            <p14:sldId id="13357"/>
            <p14:sldId id="13386"/>
            <p14:sldId id="13346"/>
            <p14:sldId id="1042"/>
            <p14:sldId id="1019"/>
            <p14:sldId id="998"/>
            <p14:sldId id="13388"/>
          </p14:sldIdLst>
        </p14:section>
        <p14:section name="Planning" id="{31F3A973-D4C9-4B24-ACF1-4EDB287F1467}">
          <p14:sldIdLst>
            <p14:sldId id="33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BF147BF-55B7-E6EF-3FBC-354437A14B51}" name="Sanchez Gonzalez, Pedro Javier (ETT)" initials="SGPJ(" userId="S::Pedro.Sanchez@ree.es::31dd8286-c105-475f-ad0a-e708032ac09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lanco Aguado, Sofia" initials="BAS" lastIdx="5" clrIdx="0">
    <p:extLst>
      <p:ext uri="{19B8F6BF-5375-455C-9EA6-DF929625EA0E}">
        <p15:presenceInfo xmlns:p15="http://schemas.microsoft.com/office/powerpoint/2012/main" userId="S-1-5-21-2011322176-1948860101-1095769483-1017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66CC"/>
    <a:srgbClr val="004B68"/>
    <a:srgbClr val="A00095"/>
    <a:srgbClr val="669900"/>
    <a:srgbClr val="F9F3DE"/>
    <a:srgbClr val="188C7E"/>
    <a:srgbClr val="32D2C8"/>
    <a:srgbClr val="A9D6FB"/>
    <a:srgbClr val="79BD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129E87-E856-5E43-B790-C314A8E39678}" v="47" dt="2023-09-21T13:23:14.176"/>
    <p1510:client id="{FF078186-4E70-45F0-8A19-00349E328758}" v="48" dt="2023-09-21T10:05:41.1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70" autoAdjust="0"/>
    <p:restoredTop sz="88844" autoAdjust="0"/>
  </p:normalViewPr>
  <p:slideViewPr>
    <p:cSldViewPr snapToGrid="0" snapToObjects="1">
      <p:cViewPr varScale="1">
        <p:scale>
          <a:sx n="113" d="100"/>
          <a:sy n="113" d="100"/>
        </p:scale>
        <p:origin x="888" y="176"/>
      </p:cViewPr>
      <p:guideLst/>
    </p:cSldViewPr>
  </p:slideViewPr>
  <p:outlineViewPr>
    <p:cViewPr>
      <p:scale>
        <a:sx n="33" d="100"/>
        <a:sy n="33" d="100"/>
      </p:scale>
      <p:origin x="0" y="-18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1021" d="50000"/>
        <a:sy n="21021" d="50000"/>
      </p:scale>
      <p:origin x="0" y="0"/>
    </p:cViewPr>
  </p:sorterViewPr>
  <p:notesViewPr>
    <p:cSldViewPr snapToGrid="0" snapToObjects="1" showGuides="1">
      <p:cViewPr varScale="1">
        <p:scale>
          <a:sx n="56" d="100"/>
          <a:sy n="56" d="100"/>
        </p:scale>
        <p:origin x="187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63" Type="http://schemas.openxmlformats.org/officeDocument/2006/relationships/commentAuthors" Target="commentAuthors.xml"/><Relationship Id="rId68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24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3.xml"/><Relationship Id="rId51" Type="http://schemas.openxmlformats.org/officeDocument/2006/relationships/font" Target="fonts/font14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67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Relationship Id="rId7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font" Target="fonts/font2.fntdata"/><Relationship Id="rId34" Type="http://schemas.openxmlformats.org/officeDocument/2006/relationships/slide" Target="slides/slide29.xml"/><Relationship Id="rId50" Type="http://schemas.openxmlformats.org/officeDocument/2006/relationships/font" Target="fonts/font13.fntdata"/><Relationship Id="rId55" Type="http://schemas.openxmlformats.org/officeDocument/2006/relationships/font" Target="fonts/font18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bra Francos, Patricia" userId="c332d844-2820-4cd4-abb9-e3666801e5a5" providerId="ADAL" clId="{FF078186-4E70-45F0-8A19-00349E328758}"/>
    <pc:docChg chg="undo custSel addSld delSld modSld sldOrd modSection">
      <pc:chgData name="Labra Francos, Patricia" userId="c332d844-2820-4cd4-abb9-e3666801e5a5" providerId="ADAL" clId="{FF078186-4E70-45F0-8A19-00349E328758}" dt="2023-09-21T10:05:41.167" v="146"/>
      <pc:docMkLst>
        <pc:docMk/>
      </pc:docMkLst>
      <pc:sldChg chg="del ord">
        <pc:chgData name="Labra Francos, Patricia" userId="c332d844-2820-4cd4-abb9-e3666801e5a5" providerId="ADAL" clId="{FF078186-4E70-45F0-8A19-00349E328758}" dt="2023-09-21T00:01:04.872" v="2" actId="47"/>
        <pc:sldMkLst>
          <pc:docMk/>
          <pc:sldMk cId="1971222164" sldId="296"/>
        </pc:sldMkLst>
      </pc:sldChg>
      <pc:sldChg chg="ord">
        <pc:chgData name="Labra Francos, Patricia" userId="c332d844-2820-4cd4-abb9-e3666801e5a5" providerId="ADAL" clId="{FF078186-4E70-45F0-8A19-00349E328758}" dt="2023-09-21T00:01:01.531" v="1"/>
        <pc:sldMkLst>
          <pc:docMk/>
          <pc:sldMk cId="128617065" sldId="332"/>
        </pc:sldMkLst>
      </pc:sldChg>
      <pc:sldChg chg="del">
        <pc:chgData name="Labra Francos, Patricia" userId="c332d844-2820-4cd4-abb9-e3666801e5a5" providerId="ADAL" clId="{FF078186-4E70-45F0-8A19-00349E328758}" dt="2023-09-21T00:01:34.287" v="3" actId="47"/>
        <pc:sldMkLst>
          <pc:docMk/>
          <pc:sldMk cId="424592445" sldId="873"/>
        </pc:sldMkLst>
      </pc:sldChg>
      <pc:sldChg chg="del">
        <pc:chgData name="Labra Francos, Patricia" userId="c332d844-2820-4cd4-abb9-e3666801e5a5" providerId="ADAL" clId="{FF078186-4E70-45F0-8A19-00349E328758}" dt="2023-09-21T00:01:34.287" v="3" actId="47"/>
        <pc:sldMkLst>
          <pc:docMk/>
          <pc:sldMk cId="3984019084" sldId="959"/>
        </pc:sldMkLst>
      </pc:sldChg>
      <pc:sldChg chg="del ord">
        <pc:chgData name="Labra Francos, Patricia" userId="c332d844-2820-4cd4-abb9-e3666801e5a5" providerId="ADAL" clId="{FF078186-4E70-45F0-8A19-00349E328758}" dt="2023-09-21T00:01:04.872" v="2" actId="47"/>
        <pc:sldMkLst>
          <pc:docMk/>
          <pc:sldMk cId="3778137146" sldId="1223"/>
        </pc:sldMkLst>
      </pc:sldChg>
      <pc:sldChg chg="del">
        <pc:chgData name="Labra Francos, Patricia" userId="c332d844-2820-4cd4-abb9-e3666801e5a5" providerId="ADAL" clId="{FF078186-4E70-45F0-8A19-00349E328758}" dt="2023-09-21T00:01:34.287" v="3" actId="47"/>
        <pc:sldMkLst>
          <pc:docMk/>
          <pc:sldMk cId="1652760906" sldId="1226"/>
        </pc:sldMkLst>
      </pc:sldChg>
      <pc:sldChg chg="addSp modSp mod modAnim">
        <pc:chgData name="Labra Francos, Patricia" userId="c332d844-2820-4cd4-abb9-e3666801e5a5" providerId="ADAL" clId="{FF078186-4E70-45F0-8A19-00349E328758}" dt="2023-09-21T09:20:31.314" v="65"/>
        <pc:sldMkLst>
          <pc:docMk/>
          <pc:sldMk cId="2243976094" sldId="1230"/>
        </pc:sldMkLst>
        <pc:spChg chg="mod">
          <ac:chgData name="Labra Francos, Patricia" userId="c332d844-2820-4cd4-abb9-e3666801e5a5" providerId="ADAL" clId="{FF078186-4E70-45F0-8A19-00349E328758}" dt="2023-09-21T09:20:27.159" v="64" actId="164"/>
          <ac:spMkLst>
            <pc:docMk/>
            <pc:sldMk cId="2243976094" sldId="1230"/>
            <ac:spMk id="10" creationId="{CEA87300-2BB0-B863-5A00-85B30A01BC68}"/>
          </ac:spMkLst>
        </pc:spChg>
        <pc:spChg chg="add mod">
          <ac:chgData name="Labra Francos, Patricia" userId="c332d844-2820-4cd4-abb9-e3666801e5a5" providerId="ADAL" clId="{FF078186-4E70-45F0-8A19-00349E328758}" dt="2023-09-21T09:20:16.472" v="63" actId="14100"/>
          <ac:spMkLst>
            <pc:docMk/>
            <pc:sldMk cId="2243976094" sldId="1230"/>
            <ac:spMk id="12" creationId="{9621A665-D737-24E4-C48B-964129F9F954}"/>
          </ac:spMkLst>
        </pc:spChg>
        <pc:grpChg chg="add mod">
          <ac:chgData name="Labra Francos, Patricia" userId="c332d844-2820-4cd4-abb9-e3666801e5a5" providerId="ADAL" clId="{FF078186-4E70-45F0-8A19-00349E328758}" dt="2023-09-21T09:20:27.159" v="64" actId="164"/>
          <ac:grpSpMkLst>
            <pc:docMk/>
            <pc:sldMk cId="2243976094" sldId="1230"/>
            <ac:grpSpMk id="14" creationId="{E5565171-49DF-7730-9ED2-DD4B7EC821A1}"/>
          </ac:grpSpMkLst>
        </pc:grpChg>
        <pc:picChg chg="mod">
          <ac:chgData name="Labra Francos, Patricia" userId="c332d844-2820-4cd4-abb9-e3666801e5a5" providerId="ADAL" clId="{FF078186-4E70-45F0-8A19-00349E328758}" dt="2023-09-21T09:20:27.159" v="64" actId="164"/>
          <ac:picMkLst>
            <pc:docMk/>
            <pc:sldMk cId="2243976094" sldId="1230"/>
            <ac:picMk id="1026" creationId="{A275C7F3-1469-F365-8A63-45D50B5F4D5D}"/>
          </ac:picMkLst>
        </pc:picChg>
      </pc:sldChg>
      <pc:sldChg chg="del ord">
        <pc:chgData name="Labra Francos, Patricia" userId="c332d844-2820-4cd4-abb9-e3666801e5a5" providerId="ADAL" clId="{FF078186-4E70-45F0-8A19-00349E328758}" dt="2023-09-21T00:01:04.872" v="2" actId="47"/>
        <pc:sldMkLst>
          <pc:docMk/>
          <pc:sldMk cId="4113103580" sldId="1257"/>
        </pc:sldMkLst>
      </pc:sldChg>
      <pc:sldChg chg="del ord">
        <pc:chgData name="Labra Francos, Patricia" userId="c332d844-2820-4cd4-abb9-e3666801e5a5" providerId="ADAL" clId="{FF078186-4E70-45F0-8A19-00349E328758}" dt="2023-09-21T00:01:04.872" v="2" actId="47"/>
        <pc:sldMkLst>
          <pc:docMk/>
          <pc:sldMk cId="2499186472" sldId="1573"/>
        </pc:sldMkLst>
      </pc:sldChg>
      <pc:sldChg chg="del ord">
        <pc:chgData name="Labra Francos, Patricia" userId="c332d844-2820-4cd4-abb9-e3666801e5a5" providerId="ADAL" clId="{FF078186-4E70-45F0-8A19-00349E328758}" dt="2023-09-21T00:01:04.872" v="2" actId="47"/>
        <pc:sldMkLst>
          <pc:docMk/>
          <pc:sldMk cId="2239867791" sldId="1574"/>
        </pc:sldMkLst>
      </pc:sldChg>
      <pc:sldChg chg="del ord">
        <pc:chgData name="Labra Francos, Patricia" userId="c332d844-2820-4cd4-abb9-e3666801e5a5" providerId="ADAL" clId="{FF078186-4E70-45F0-8A19-00349E328758}" dt="2023-09-21T00:01:04.872" v="2" actId="47"/>
        <pc:sldMkLst>
          <pc:docMk/>
          <pc:sldMk cId="688600633" sldId="1643"/>
        </pc:sldMkLst>
      </pc:sldChg>
      <pc:sldChg chg="del">
        <pc:chgData name="Labra Francos, Patricia" userId="c332d844-2820-4cd4-abb9-e3666801e5a5" providerId="ADAL" clId="{FF078186-4E70-45F0-8A19-00349E328758}" dt="2023-09-21T00:03:32.225" v="4" actId="47"/>
        <pc:sldMkLst>
          <pc:docMk/>
          <pc:sldMk cId="3137779169" sldId="5191"/>
        </pc:sldMkLst>
      </pc:sldChg>
      <pc:sldChg chg="del ord">
        <pc:chgData name="Labra Francos, Patricia" userId="c332d844-2820-4cd4-abb9-e3666801e5a5" providerId="ADAL" clId="{FF078186-4E70-45F0-8A19-00349E328758}" dt="2023-09-21T00:01:04.872" v="2" actId="47"/>
        <pc:sldMkLst>
          <pc:docMk/>
          <pc:sldMk cId="4167140453" sldId="5515"/>
        </pc:sldMkLst>
      </pc:sldChg>
      <pc:sldChg chg="del">
        <pc:chgData name="Labra Francos, Patricia" userId="c332d844-2820-4cd4-abb9-e3666801e5a5" providerId="ADAL" clId="{FF078186-4E70-45F0-8A19-00349E328758}" dt="2023-09-21T00:01:34.287" v="3" actId="47"/>
        <pc:sldMkLst>
          <pc:docMk/>
          <pc:sldMk cId="2936799326" sldId="9479"/>
        </pc:sldMkLst>
      </pc:sldChg>
      <pc:sldChg chg="del ord">
        <pc:chgData name="Labra Francos, Patricia" userId="c332d844-2820-4cd4-abb9-e3666801e5a5" providerId="ADAL" clId="{FF078186-4E70-45F0-8A19-00349E328758}" dt="2023-09-21T00:01:04.872" v="2" actId="47"/>
        <pc:sldMkLst>
          <pc:docMk/>
          <pc:sldMk cId="2455879433" sldId="13354"/>
        </pc:sldMkLst>
      </pc:sldChg>
      <pc:sldChg chg="del ord">
        <pc:chgData name="Labra Francos, Patricia" userId="c332d844-2820-4cd4-abb9-e3666801e5a5" providerId="ADAL" clId="{FF078186-4E70-45F0-8A19-00349E328758}" dt="2023-09-21T00:01:04.872" v="2" actId="47"/>
        <pc:sldMkLst>
          <pc:docMk/>
          <pc:sldMk cId="1834123855" sldId="13359"/>
        </pc:sldMkLst>
      </pc:sldChg>
      <pc:sldChg chg="del ord">
        <pc:chgData name="Labra Francos, Patricia" userId="c332d844-2820-4cd4-abb9-e3666801e5a5" providerId="ADAL" clId="{FF078186-4E70-45F0-8A19-00349E328758}" dt="2023-09-21T00:01:04.872" v="2" actId="47"/>
        <pc:sldMkLst>
          <pc:docMk/>
          <pc:sldMk cId="1661676138" sldId="13361"/>
        </pc:sldMkLst>
      </pc:sldChg>
      <pc:sldChg chg="del ord">
        <pc:chgData name="Labra Francos, Patricia" userId="c332d844-2820-4cd4-abb9-e3666801e5a5" providerId="ADAL" clId="{FF078186-4E70-45F0-8A19-00349E328758}" dt="2023-09-21T00:01:04.872" v="2" actId="47"/>
        <pc:sldMkLst>
          <pc:docMk/>
          <pc:sldMk cId="1817435317" sldId="13362"/>
        </pc:sldMkLst>
      </pc:sldChg>
      <pc:sldChg chg="modAnim">
        <pc:chgData name="Labra Francos, Patricia" userId="c332d844-2820-4cd4-abb9-e3666801e5a5" providerId="ADAL" clId="{FF078186-4E70-45F0-8A19-00349E328758}" dt="2023-09-21T09:23:57.042" v="85"/>
        <pc:sldMkLst>
          <pc:docMk/>
          <pc:sldMk cId="12566681" sldId="13363"/>
        </pc:sldMkLst>
      </pc:sldChg>
      <pc:sldChg chg="del ord">
        <pc:chgData name="Labra Francos, Patricia" userId="c332d844-2820-4cd4-abb9-e3666801e5a5" providerId="ADAL" clId="{FF078186-4E70-45F0-8A19-00349E328758}" dt="2023-09-21T00:01:04.872" v="2" actId="47"/>
        <pc:sldMkLst>
          <pc:docMk/>
          <pc:sldMk cId="2715219530" sldId="13364"/>
        </pc:sldMkLst>
      </pc:sldChg>
      <pc:sldChg chg="del ord">
        <pc:chgData name="Labra Francos, Patricia" userId="c332d844-2820-4cd4-abb9-e3666801e5a5" providerId="ADAL" clId="{FF078186-4E70-45F0-8A19-00349E328758}" dt="2023-09-21T00:01:04.872" v="2" actId="47"/>
        <pc:sldMkLst>
          <pc:docMk/>
          <pc:sldMk cId="1848914260" sldId="13366"/>
        </pc:sldMkLst>
      </pc:sldChg>
      <pc:sldChg chg="addSp delSp modSp mod delAnim modAnim">
        <pc:chgData name="Labra Francos, Patricia" userId="c332d844-2820-4cd4-abb9-e3666801e5a5" providerId="ADAL" clId="{FF078186-4E70-45F0-8A19-00349E328758}" dt="2023-09-21T10:05:41.167" v="146"/>
        <pc:sldMkLst>
          <pc:docMk/>
          <pc:sldMk cId="1954488387" sldId="13367"/>
        </pc:sldMkLst>
        <pc:spChg chg="mod">
          <ac:chgData name="Labra Francos, Patricia" userId="c332d844-2820-4cd4-abb9-e3666801e5a5" providerId="ADAL" clId="{FF078186-4E70-45F0-8A19-00349E328758}" dt="2023-09-21T09:27:54.266" v="111" actId="164"/>
          <ac:spMkLst>
            <pc:docMk/>
            <pc:sldMk cId="1954488387" sldId="13367"/>
            <ac:spMk id="3" creationId="{D5193194-7452-289C-465C-BCD6A3F16050}"/>
          </ac:spMkLst>
        </pc:spChg>
        <pc:spChg chg="mod">
          <ac:chgData name="Labra Francos, Patricia" userId="c332d844-2820-4cd4-abb9-e3666801e5a5" providerId="ADAL" clId="{FF078186-4E70-45F0-8A19-00349E328758}" dt="2023-09-21T09:27:54.266" v="111" actId="164"/>
          <ac:spMkLst>
            <pc:docMk/>
            <pc:sldMk cId="1954488387" sldId="13367"/>
            <ac:spMk id="4" creationId="{48E2632B-18FE-7DD5-FE86-031025D046ED}"/>
          </ac:spMkLst>
        </pc:spChg>
        <pc:spChg chg="mod">
          <ac:chgData name="Labra Francos, Patricia" userId="c332d844-2820-4cd4-abb9-e3666801e5a5" providerId="ADAL" clId="{FF078186-4E70-45F0-8A19-00349E328758}" dt="2023-09-21T09:27:54.266" v="111" actId="164"/>
          <ac:spMkLst>
            <pc:docMk/>
            <pc:sldMk cId="1954488387" sldId="13367"/>
            <ac:spMk id="6" creationId="{CBFEAD5A-E5D4-C0C6-F41A-1E95B428D52D}"/>
          </ac:spMkLst>
        </pc:spChg>
        <pc:spChg chg="mod">
          <ac:chgData name="Labra Francos, Patricia" userId="c332d844-2820-4cd4-abb9-e3666801e5a5" providerId="ADAL" clId="{FF078186-4E70-45F0-8A19-00349E328758}" dt="2023-09-21T09:27:54.266" v="111" actId="164"/>
          <ac:spMkLst>
            <pc:docMk/>
            <pc:sldMk cId="1954488387" sldId="13367"/>
            <ac:spMk id="7" creationId="{B6534631-1405-3428-0F78-87639E9F5D79}"/>
          </ac:spMkLst>
        </pc:spChg>
        <pc:spChg chg="mod">
          <ac:chgData name="Labra Francos, Patricia" userId="c332d844-2820-4cd4-abb9-e3666801e5a5" providerId="ADAL" clId="{FF078186-4E70-45F0-8A19-00349E328758}" dt="2023-09-21T09:27:54.266" v="111" actId="164"/>
          <ac:spMkLst>
            <pc:docMk/>
            <pc:sldMk cId="1954488387" sldId="13367"/>
            <ac:spMk id="10" creationId="{91522605-19C7-4644-8534-97D899DEA75C}"/>
          </ac:spMkLst>
        </pc:spChg>
        <pc:spChg chg="mod">
          <ac:chgData name="Labra Francos, Patricia" userId="c332d844-2820-4cd4-abb9-e3666801e5a5" providerId="ADAL" clId="{FF078186-4E70-45F0-8A19-00349E328758}" dt="2023-09-21T09:27:54.266" v="111" actId="164"/>
          <ac:spMkLst>
            <pc:docMk/>
            <pc:sldMk cId="1954488387" sldId="13367"/>
            <ac:spMk id="12" creationId="{0DADE080-FF14-48E8-8D88-9D80BA278352}"/>
          </ac:spMkLst>
        </pc:spChg>
        <pc:spChg chg="mod">
          <ac:chgData name="Labra Francos, Patricia" userId="c332d844-2820-4cd4-abb9-e3666801e5a5" providerId="ADAL" clId="{FF078186-4E70-45F0-8A19-00349E328758}" dt="2023-09-21T09:27:54.266" v="111" actId="164"/>
          <ac:spMkLst>
            <pc:docMk/>
            <pc:sldMk cId="1954488387" sldId="13367"/>
            <ac:spMk id="15" creationId="{7311A05E-8DAB-4EE0-8E57-C2424457741C}"/>
          </ac:spMkLst>
        </pc:spChg>
        <pc:spChg chg="mod">
          <ac:chgData name="Labra Francos, Patricia" userId="c332d844-2820-4cd4-abb9-e3666801e5a5" providerId="ADAL" clId="{FF078186-4E70-45F0-8A19-00349E328758}" dt="2023-09-21T09:27:54.266" v="111" actId="164"/>
          <ac:spMkLst>
            <pc:docMk/>
            <pc:sldMk cId="1954488387" sldId="13367"/>
            <ac:spMk id="16" creationId="{A28E22FA-D884-4209-A76E-B41F11D4A496}"/>
          </ac:spMkLst>
        </pc:spChg>
        <pc:spChg chg="mod">
          <ac:chgData name="Labra Francos, Patricia" userId="c332d844-2820-4cd4-abb9-e3666801e5a5" providerId="ADAL" clId="{FF078186-4E70-45F0-8A19-00349E328758}" dt="2023-09-21T10:04:54.268" v="139" actId="6549"/>
          <ac:spMkLst>
            <pc:docMk/>
            <pc:sldMk cId="1954488387" sldId="13367"/>
            <ac:spMk id="18" creationId="{BD880F37-4E98-479D-B7A8-A8CCBC954AD1}"/>
          </ac:spMkLst>
        </pc:spChg>
        <pc:spChg chg="mod">
          <ac:chgData name="Labra Francos, Patricia" userId="c332d844-2820-4cd4-abb9-e3666801e5a5" providerId="ADAL" clId="{FF078186-4E70-45F0-8A19-00349E328758}" dt="2023-09-21T09:27:54.266" v="111" actId="164"/>
          <ac:spMkLst>
            <pc:docMk/>
            <pc:sldMk cId="1954488387" sldId="13367"/>
            <ac:spMk id="24" creationId="{649B9CD6-4227-460F-BD13-4B12E8731CD2}"/>
          </ac:spMkLst>
        </pc:spChg>
        <pc:spChg chg="mod">
          <ac:chgData name="Labra Francos, Patricia" userId="c332d844-2820-4cd4-abb9-e3666801e5a5" providerId="ADAL" clId="{FF078186-4E70-45F0-8A19-00349E328758}" dt="2023-09-21T09:27:54.266" v="111" actId="164"/>
          <ac:spMkLst>
            <pc:docMk/>
            <pc:sldMk cId="1954488387" sldId="13367"/>
            <ac:spMk id="25" creationId="{B278FD3C-6507-4C74-B534-06ECD4728A1E}"/>
          </ac:spMkLst>
        </pc:spChg>
        <pc:spChg chg="del mod">
          <ac:chgData name="Labra Francos, Patricia" userId="c332d844-2820-4cd4-abb9-e3666801e5a5" providerId="ADAL" clId="{FF078186-4E70-45F0-8A19-00349E328758}" dt="2023-09-21T10:04:23.729" v="136" actId="478"/>
          <ac:spMkLst>
            <pc:docMk/>
            <pc:sldMk cId="1954488387" sldId="13367"/>
            <ac:spMk id="26" creationId="{6E8CA3FB-749C-43E4-A7E8-4C7814D055A8}"/>
          </ac:spMkLst>
        </pc:spChg>
        <pc:spChg chg="mod">
          <ac:chgData name="Labra Francos, Patricia" userId="c332d844-2820-4cd4-abb9-e3666801e5a5" providerId="ADAL" clId="{FF078186-4E70-45F0-8A19-00349E328758}" dt="2023-09-21T09:27:54.266" v="111" actId="164"/>
          <ac:spMkLst>
            <pc:docMk/>
            <pc:sldMk cId="1954488387" sldId="13367"/>
            <ac:spMk id="27" creationId="{CE23F452-F2A5-464C-9865-76CE8026DBB7}"/>
          </ac:spMkLst>
        </pc:spChg>
        <pc:spChg chg="mod">
          <ac:chgData name="Labra Francos, Patricia" userId="c332d844-2820-4cd4-abb9-e3666801e5a5" providerId="ADAL" clId="{FF078186-4E70-45F0-8A19-00349E328758}" dt="2023-09-21T09:27:54.266" v="111" actId="164"/>
          <ac:spMkLst>
            <pc:docMk/>
            <pc:sldMk cId="1954488387" sldId="13367"/>
            <ac:spMk id="29" creationId="{8411AA79-3EC8-4F19-8DC2-D2BACBF16905}"/>
          </ac:spMkLst>
        </pc:spChg>
        <pc:spChg chg="mod">
          <ac:chgData name="Labra Francos, Patricia" userId="c332d844-2820-4cd4-abb9-e3666801e5a5" providerId="ADAL" clId="{FF078186-4E70-45F0-8A19-00349E328758}" dt="2023-09-21T09:27:54.266" v="111" actId="164"/>
          <ac:spMkLst>
            <pc:docMk/>
            <pc:sldMk cId="1954488387" sldId="13367"/>
            <ac:spMk id="31" creationId="{81790A24-CDE8-42B3-A968-F56FA2CC78FA}"/>
          </ac:spMkLst>
        </pc:spChg>
        <pc:spChg chg="mod">
          <ac:chgData name="Labra Francos, Patricia" userId="c332d844-2820-4cd4-abb9-e3666801e5a5" providerId="ADAL" clId="{FF078186-4E70-45F0-8A19-00349E328758}" dt="2023-09-21T10:03:25.002" v="128" actId="1076"/>
          <ac:spMkLst>
            <pc:docMk/>
            <pc:sldMk cId="1954488387" sldId="13367"/>
            <ac:spMk id="32" creationId="{A35EF67C-5DEA-4C9C-99F3-205416FDD00C}"/>
          </ac:spMkLst>
        </pc:spChg>
        <pc:spChg chg="mod">
          <ac:chgData name="Labra Francos, Patricia" userId="c332d844-2820-4cd4-abb9-e3666801e5a5" providerId="ADAL" clId="{FF078186-4E70-45F0-8A19-00349E328758}" dt="2023-09-21T09:27:54.266" v="111" actId="164"/>
          <ac:spMkLst>
            <pc:docMk/>
            <pc:sldMk cId="1954488387" sldId="13367"/>
            <ac:spMk id="33" creationId="{91C9D58F-9FA4-4B66-9F3E-DAFE3F706853}"/>
          </ac:spMkLst>
        </pc:spChg>
        <pc:spChg chg="mod">
          <ac:chgData name="Labra Francos, Patricia" userId="c332d844-2820-4cd4-abb9-e3666801e5a5" providerId="ADAL" clId="{FF078186-4E70-45F0-8A19-00349E328758}" dt="2023-09-21T09:27:54.266" v="111" actId="164"/>
          <ac:spMkLst>
            <pc:docMk/>
            <pc:sldMk cId="1954488387" sldId="13367"/>
            <ac:spMk id="35" creationId="{2D61B6DE-C42A-4D4C-BBCD-067ECC6A6AE3}"/>
          </ac:spMkLst>
        </pc:spChg>
        <pc:spChg chg="mod">
          <ac:chgData name="Labra Francos, Patricia" userId="c332d844-2820-4cd4-abb9-e3666801e5a5" providerId="ADAL" clId="{FF078186-4E70-45F0-8A19-00349E328758}" dt="2023-09-21T09:27:54.266" v="111" actId="164"/>
          <ac:spMkLst>
            <pc:docMk/>
            <pc:sldMk cId="1954488387" sldId="13367"/>
            <ac:spMk id="36" creationId="{F75B6B2B-9732-4CCE-A531-BFA6D13ED561}"/>
          </ac:spMkLst>
        </pc:spChg>
        <pc:spChg chg="mod">
          <ac:chgData name="Labra Francos, Patricia" userId="c332d844-2820-4cd4-abb9-e3666801e5a5" providerId="ADAL" clId="{FF078186-4E70-45F0-8A19-00349E328758}" dt="2023-09-21T09:27:54.266" v="111" actId="164"/>
          <ac:spMkLst>
            <pc:docMk/>
            <pc:sldMk cId="1954488387" sldId="13367"/>
            <ac:spMk id="37" creationId="{E920ED43-8AD1-4108-8B95-60124138729A}"/>
          </ac:spMkLst>
        </pc:spChg>
        <pc:spChg chg="mod">
          <ac:chgData name="Labra Francos, Patricia" userId="c332d844-2820-4cd4-abb9-e3666801e5a5" providerId="ADAL" clId="{FF078186-4E70-45F0-8A19-00349E328758}" dt="2023-09-21T09:27:54.266" v="111" actId="164"/>
          <ac:spMkLst>
            <pc:docMk/>
            <pc:sldMk cId="1954488387" sldId="13367"/>
            <ac:spMk id="38" creationId="{9D118C15-92F0-4027-B0D3-5D97E8325283}"/>
          </ac:spMkLst>
        </pc:spChg>
        <pc:spChg chg="mod">
          <ac:chgData name="Labra Francos, Patricia" userId="c332d844-2820-4cd4-abb9-e3666801e5a5" providerId="ADAL" clId="{FF078186-4E70-45F0-8A19-00349E328758}" dt="2023-09-21T09:27:54.266" v="111" actId="164"/>
          <ac:spMkLst>
            <pc:docMk/>
            <pc:sldMk cId="1954488387" sldId="13367"/>
            <ac:spMk id="39" creationId="{6A185149-0C0A-411B-8019-AF8E8449C8E6}"/>
          </ac:spMkLst>
        </pc:spChg>
        <pc:spChg chg="mod">
          <ac:chgData name="Labra Francos, Patricia" userId="c332d844-2820-4cd4-abb9-e3666801e5a5" providerId="ADAL" clId="{FF078186-4E70-45F0-8A19-00349E328758}" dt="2023-09-21T09:24:27.568" v="89" actId="571"/>
          <ac:spMkLst>
            <pc:docMk/>
            <pc:sldMk cId="1954488387" sldId="13367"/>
            <ac:spMk id="45" creationId="{3DA6BBFF-E164-2A17-578F-BC553BE802B9}"/>
          </ac:spMkLst>
        </pc:spChg>
        <pc:spChg chg="mod">
          <ac:chgData name="Labra Francos, Patricia" userId="c332d844-2820-4cd4-abb9-e3666801e5a5" providerId="ADAL" clId="{FF078186-4E70-45F0-8A19-00349E328758}" dt="2023-09-21T09:24:27.568" v="89" actId="571"/>
          <ac:spMkLst>
            <pc:docMk/>
            <pc:sldMk cId="1954488387" sldId="13367"/>
            <ac:spMk id="47" creationId="{7332A92C-7E35-B145-5CC1-7B1227879441}"/>
          </ac:spMkLst>
        </pc:spChg>
        <pc:spChg chg="mod">
          <ac:chgData name="Labra Francos, Patricia" userId="c332d844-2820-4cd4-abb9-e3666801e5a5" providerId="ADAL" clId="{FF078186-4E70-45F0-8A19-00349E328758}" dt="2023-09-21T09:24:27.568" v="89" actId="571"/>
          <ac:spMkLst>
            <pc:docMk/>
            <pc:sldMk cId="1954488387" sldId="13367"/>
            <ac:spMk id="49" creationId="{63D4335A-ABD1-BAE5-6D24-9938F52A3D4A}"/>
          </ac:spMkLst>
        </pc:spChg>
        <pc:spChg chg="mod">
          <ac:chgData name="Labra Francos, Patricia" userId="c332d844-2820-4cd4-abb9-e3666801e5a5" providerId="ADAL" clId="{FF078186-4E70-45F0-8A19-00349E328758}" dt="2023-09-21T09:24:27.568" v="89" actId="571"/>
          <ac:spMkLst>
            <pc:docMk/>
            <pc:sldMk cId="1954488387" sldId="13367"/>
            <ac:spMk id="50" creationId="{E39DCC9E-277A-3573-5260-ADDFFD6CBBFA}"/>
          </ac:spMkLst>
        </pc:spChg>
        <pc:spChg chg="add mod">
          <ac:chgData name="Labra Francos, Patricia" userId="c332d844-2820-4cd4-abb9-e3666801e5a5" providerId="ADAL" clId="{FF078186-4E70-45F0-8A19-00349E328758}" dt="2023-09-21T10:03:14.422" v="127" actId="1076"/>
          <ac:spMkLst>
            <pc:docMk/>
            <pc:sldMk cId="1954488387" sldId="13367"/>
            <ac:spMk id="60" creationId="{C03EEEF5-8D4A-696F-5C1C-C7D6F25329B9}"/>
          </ac:spMkLst>
        </pc:spChg>
        <pc:spChg chg="add mod">
          <ac:chgData name="Labra Francos, Patricia" userId="c332d844-2820-4cd4-abb9-e3666801e5a5" providerId="ADAL" clId="{FF078186-4E70-45F0-8A19-00349E328758}" dt="2023-09-21T10:05:39.109" v="145" actId="164"/>
          <ac:spMkLst>
            <pc:docMk/>
            <pc:sldMk cId="1954488387" sldId="13367"/>
            <ac:spMk id="63" creationId="{77D6A894-80F9-739F-ACE1-AF545B5ADFB3}"/>
          </ac:spMkLst>
        </pc:spChg>
        <pc:spChg chg="add mod">
          <ac:chgData name="Labra Francos, Patricia" userId="c332d844-2820-4cd4-abb9-e3666801e5a5" providerId="ADAL" clId="{FF078186-4E70-45F0-8A19-00349E328758}" dt="2023-09-21T10:05:39.109" v="145" actId="164"/>
          <ac:spMkLst>
            <pc:docMk/>
            <pc:sldMk cId="1954488387" sldId="13367"/>
            <ac:spMk id="64" creationId="{CB45F7F2-1090-A40E-4377-0B907F1B72B4}"/>
          </ac:spMkLst>
        </pc:spChg>
        <pc:spChg chg="add mod">
          <ac:chgData name="Labra Francos, Patricia" userId="c332d844-2820-4cd4-abb9-e3666801e5a5" providerId="ADAL" clId="{FF078186-4E70-45F0-8A19-00349E328758}" dt="2023-09-21T10:05:39.109" v="145" actId="164"/>
          <ac:spMkLst>
            <pc:docMk/>
            <pc:sldMk cId="1954488387" sldId="13367"/>
            <ac:spMk id="65" creationId="{3296F4E8-E33E-6533-7041-703129BFA346}"/>
          </ac:spMkLst>
        </pc:spChg>
        <pc:spChg chg="add mod">
          <ac:chgData name="Labra Francos, Patricia" userId="c332d844-2820-4cd4-abb9-e3666801e5a5" providerId="ADAL" clId="{FF078186-4E70-45F0-8A19-00349E328758}" dt="2023-09-21T10:05:39.109" v="145" actId="164"/>
          <ac:spMkLst>
            <pc:docMk/>
            <pc:sldMk cId="1954488387" sldId="13367"/>
            <ac:spMk id="66" creationId="{0BEA9DAA-F09A-9526-195F-12486DBA1C3A}"/>
          </ac:spMkLst>
        </pc:spChg>
        <pc:spChg chg="add mod">
          <ac:chgData name="Labra Francos, Patricia" userId="c332d844-2820-4cd4-abb9-e3666801e5a5" providerId="ADAL" clId="{FF078186-4E70-45F0-8A19-00349E328758}" dt="2023-09-21T10:05:39.109" v="145" actId="164"/>
          <ac:spMkLst>
            <pc:docMk/>
            <pc:sldMk cId="1954488387" sldId="13367"/>
            <ac:spMk id="67" creationId="{F5A880C0-FEA4-DCA4-43ED-B19533D7A46B}"/>
          </ac:spMkLst>
        </pc:spChg>
        <pc:grpChg chg="mod">
          <ac:chgData name="Labra Francos, Patricia" userId="c332d844-2820-4cd4-abb9-e3666801e5a5" providerId="ADAL" clId="{FF078186-4E70-45F0-8A19-00349E328758}" dt="2023-09-21T09:27:54.266" v="111" actId="164"/>
          <ac:grpSpMkLst>
            <pc:docMk/>
            <pc:sldMk cId="1954488387" sldId="13367"/>
            <ac:grpSpMk id="8" creationId="{D5967A8E-7B1B-446A-B883-35428E174BE7}"/>
          </ac:grpSpMkLst>
        </pc:grpChg>
        <pc:grpChg chg="mod">
          <ac:chgData name="Labra Francos, Patricia" userId="c332d844-2820-4cd4-abb9-e3666801e5a5" providerId="ADAL" clId="{FF078186-4E70-45F0-8A19-00349E328758}" dt="2023-09-21T09:27:54.266" v="111" actId="164"/>
          <ac:grpSpMkLst>
            <pc:docMk/>
            <pc:sldMk cId="1954488387" sldId="13367"/>
            <ac:grpSpMk id="9" creationId="{0DAF9728-5DCD-444A-A5EF-2D3FEAFE2F2F}"/>
          </ac:grpSpMkLst>
        </pc:grpChg>
        <pc:grpChg chg="mod">
          <ac:chgData name="Labra Francos, Patricia" userId="c332d844-2820-4cd4-abb9-e3666801e5a5" providerId="ADAL" clId="{FF078186-4E70-45F0-8A19-00349E328758}" dt="2023-09-21T09:27:54.266" v="111" actId="164"/>
          <ac:grpSpMkLst>
            <pc:docMk/>
            <pc:sldMk cId="1954488387" sldId="13367"/>
            <ac:grpSpMk id="11" creationId="{73C3B323-5268-4779-AC30-C9B3E495AD03}"/>
          </ac:grpSpMkLst>
        </pc:grpChg>
        <pc:grpChg chg="mod">
          <ac:chgData name="Labra Francos, Patricia" userId="c332d844-2820-4cd4-abb9-e3666801e5a5" providerId="ADAL" clId="{FF078186-4E70-45F0-8A19-00349E328758}" dt="2023-09-21T09:27:54.266" v="111" actId="164"/>
          <ac:grpSpMkLst>
            <pc:docMk/>
            <pc:sldMk cId="1954488387" sldId="13367"/>
            <ac:grpSpMk id="23" creationId="{6720474B-B80C-4433-9C74-21659B9CD2DE}"/>
          </ac:grpSpMkLst>
        </pc:grpChg>
        <pc:grpChg chg="add mod">
          <ac:chgData name="Labra Francos, Patricia" userId="c332d844-2820-4cd4-abb9-e3666801e5a5" providerId="ADAL" clId="{FF078186-4E70-45F0-8A19-00349E328758}" dt="2023-09-21T09:24:27.568" v="89" actId="571"/>
          <ac:grpSpMkLst>
            <pc:docMk/>
            <pc:sldMk cId="1954488387" sldId="13367"/>
            <ac:grpSpMk id="43" creationId="{6CF3A579-B47B-6408-981D-F1E0BB862611}"/>
          </ac:grpSpMkLst>
        </pc:grpChg>
        <pc:grpChg chg="mod">
          <ac:chgData name="Labra Francos, Patricia" userId="c332d844-2820-4cd4-abb9-e3666801e5a5" providerId="ADAL" clId="{FF078186-4E70-45F0-8A19-00349E328758}" dt="2023-09-21T09:24:27.568" v="89" actId="571"/>
          <ac:grpSpMkLst>
            <pc:docMk/>
            <pc:sldMk cId="1954488387" sldId="13367"/>
            <ac:grpSpMk id="44" creationId="{4681BBE5-7E9E-8244-9381-EEC111360D53}"/>
          </ac:grpSpMkLst>
        </pc:grpChg>
        <pc:grpChg chg="mod">
          <ac:chgData name="Labra Francos, Patricia" userId="c332d844-2820-4cd4-abb9-e3666801e5a5" providerId="ADAL" clId="{FF078186-4E70-45F0-8A19-00349E328758}" dt="2023-09-21T09:24:27.568" v="89" actId="571"/>
          <ac:grpSpMkLst>
            <pc:docMk/>
            <pc:sldMk cId="1954488387" sldId="13367"/>
            <ac:grpSpMk id="46" creationId="{C9A3A39B-4D65-B9C7-1DEE-285DC1CF74D1}"/>
          </ac:grpSpMkLst>
        </pc:grpChg>
        <pc:grpChg chg="add mod">
          <ac:chgData name="Labra Francos, Patricia" userId="c332d844-2820-4cd4-abb9-e3666801e5a5" providerId="ADAL" clId="{FF078186-4E70-45F0-8A19-00349E328758}" dt="2023-09-21T09:24:26.760" v="88" actId="164"/>
          <ac:grpSpMkLst>
            <pc:docMk/>
            <pc:sldMk cId="1954488387" sldId="13367"/>
            <ac:grpSpMk id="52" creationId="{320D946A-BF9D-7366-B2A9-D157FBE974B9}"/>
          </ac:grpSpMkLst>
        </pc:grpChg>
        <pc:grpChg chg="add mod ord">
          <ac:chgData name="Labra Francos, Patricia" userId="c332d844-2820-4cd4-abb9-e3666801e5a5" providerId="ADAL" clId="{FF078186-4E70-45F0-8A19-00349E328758}" dt="2023-09-21T09:27:54.266" v="111" actId="164"/>
          <ac:grpSpMkLst>
            <pc:docMk/>
            <pc:sldMk cId="1954488387" sldId="13367"/>
            <ac:grpSpMk id="53" creationId="{E3F7F87D-1AF7-5626-DE0E-48AA689657D3}"/>
          </ac:grpSpMkLst>
        </pc:grpChg>
        <pc:grpChg chg="add mod">
          <ac:chgData name="Labra Francos, Patricia" userId="c332d844-2820-4cd4-abb9-e3666801e5a5" providerId="ADAL" clId="{FF078186-4E70-45F0-8A19-00349E328758}" dt="2023-09-21T09:28:22.738" v="115" actId="164"/>
          <ac:grpSpMkLst>
            <pc:docMk/>
            <pc:sldMk cId="1954488387" sldId="13367"/>
            <ac:grpSpMk id="54" creationId="{882D4A27-7902-59DB-1C3F-EEC54BBDC6DB}"/>
          </ac:grpSpMkLst>
        </pc:grpChg>
        <pc:grpChg chg="add mod ord">
          <ac:chgData name="Labra Francos, Patricia" userId="c332d844-2820-4cd4-abb9-e3666801e5a5" providerId="ADAL" clId="{FF078186-4E70-45F0-8A19-00349E328758}" dt="2023-09-21T09:28:22.738" v="115" actId="164"/>
          <ac:grpSpMkLst>
            <pc:docMk/>
            <pc:sldMk cId="1954488387" sldId="13367"/>
            <ac:grpSpMk id="55" creationId="{2ADFC42D-6910-F28D-FD11-C0956B35CCE0}"/>
          </ac:grpSpMkLst>
        </pc:grpChg>
        <pc:grpChg chg="add mod">
          <ac:chgData name="Labra Francos, Patricia" userId="c332d844-2820-4cd4-abb9-e3666801e5a5" providerId="ADAL" clId="{FF078186-4E70-45F0-8A19-00349E328758}" dt="2023-09-21T09:27:54.266" v="111" actId="164"/>
          <ac:grpSpMkLst>
            <pc:docMk/>
            <pc:sldMk cId="1954488387" sldId="13367"/>
            <ac:grpSpMk id="56" creationId="{70ADAC18-311D-FEA0-04DD-90F6A6F4634E}"/>
          </ac:grpSpMkLst>
        </pc:grpChg>
        <pc:grpChg chg="add del mod">
          <ac:chgData name="Labra Francos, Patricia" userId="c332d844-2820-4cd4-abb9-e3666801e5a5" providerId="ADAL" clId="{FF078186-4E70-45F0-8A19-00349E328758}" dt="2023-09-21T10:04:18.749" v="134" actId="478"/>
          <ac:grpSpMkLst>
            <pc:docMk/>
            <pc:sldMk cId="1954488387" sldId="13367"/>
            <ac:grpSpMk id="57" creationId="{2F270CF3-01E3-035B-F568-798315354174}"/>
          </ac:grpSpMkLst>
        </pc:grpChg>
        <pc:grpChg chg="add del mod">
          <ac:chgData name="Labra Francos, Patricia" userId="c332d844-2820-4cd4-abb9-e3666801e5a5" providerId="ADAL" clId="{FF078186-4E70-45F0-8A19-00349E328758}" dt="2023-09-21T10:04:20.298" v="135" actId="478"/>
          <ac:grpSpMkLst>
            <pc:docMk/>
            <pc:sldMk cId="1954488387" sldId="13367"/>
            <ac:grpSpMk id="61" creationId="{80ECF3D5-8A6E-4652-BE42-46708A4A4013}"/>
          </ac:grpSpMkLst>
        </pc:grpChg>
        <pc:grpChg chg="add mod">
          <ac:chgData name="Labra Francos, Patricia" userId="c332d844-2820-4cd4-abb9-e3666801e5a5" providerId="ADAL" clId="{FF078186-4E70-45F0-8A19-00349E328758}" dt="2023-09-21T10:05:39.109" v="145" actId="164"/>
          <ac:grpSpMkLst>
            <pc:docMk/>
            <pc:sldMk cId="1954488387" sldId="13367"/>
            <ac:grpSpMk id="68" creationId="{A2EE5767-3056-618C-6F32-8E4B7F71EFFC}"/>
          </ac:grpSpMkLst>
        </pc:grpChg>
        <pc:picChg chg="mod">
          <ac:chgData name="Labra Francos, Patricia" userId="c332d844-2820-4cd4-abb9-e3666801e5a5" providerId="ADAL" clId="{FF078186-4E70-45F0-8A19-00349E328758}" dt="2023-09-21T09:27:54.266" v="111" actId="164"/>
          <ac:picMkLst>
            <pc:docMk/>
            <pc:sldMk cId="1954488387" sldId="13367"/>
            <ac:picMk id="14" creationId="{DE540E7A-EE13-45A7-AF2A-2B74379BE59C}"/>
          </ac:picMkLst>
        </pc:picChg>
        <pc:picChg chg="mod">
          <ac:chgData name="Labra Francos, Patricia" userId="c332d844-2820-4cd4-abb9-e3666801e5a5" providerId="ADAL" clId="{FF078186-4E70-45F0-8A19-00349E328758}" dt="2023-09-21T09:27:54.266" v="111" actId="164"/>
          <ac:picMkLst>
            <pc:docMk/>
            <pc:sldMk cId="1954488387" sldId="13367"/>
            <ac:picMk id="20" creationId="{D6CB7630-E252-45F8-BD18-C3D7D7DFEF5D}"/>
          </ac:picMkLst>
        </pc:picChg>
        <pc:picChg chg="mod">
          <ac:chgData name="Labra Francos, Patricia" userId="c332d844-2820-4cd4-abb9-e3666801e5a5" providerId="ADAL" clId="{FF078186-4E70-45F0-8A19-00349E328758}" dt="2023-09-21T09:27:54.266" v="111" actId="164"/>
          <ac:picMkLst>
            <pc:docMk/>
            <pc:sldMk cId="1954488387" sldId="13367"/>
            <ac:picMk id="22" creationId="{A37DC86F-0DEB-4BF4-A747-B9635A55F1B1}"/>
          </ac:picMkLst>
        </pc:picChg>
        <pc:picChg chg="mod">
          <ac:chgData name="Labra Francos, Patricia" userId="c332d844-2820-4cd4-abb9-e3666801e5a5" providerId="ADAL" clId="{FF078186-4E70-45F0-8A19-00349E328758}" dt="2023-09-21T09:24:27.568" v="89" actId="571"/>
          <ac:picMkLst>
            <pc:docMk/>
            <pc:sldMk cId="1954488387" sldId="13367"/>
            <ac:picMk id="48" creationId="{B7D0675E-22F8-7D85-9D2E-F67B52637748}"/>
          </ac:picMkLst>
        </pc:picChg>
        <pc:picChg chg="add mod">
          <ac:chgData name="Labra Francos, Patricia" userId="c332d844-2820-4cd4-abb9-e3666801e5a5" providerId="ADAL" clId="{FF078186-4E70-45F0-8A19-00349E328758}" dt="2023-09-21T09:24:27.568" v="89" actId="571"/>
          <ac:picMkLst>
            <pc:docMk/>
            <pc:sldMk cId="1954488387" sldId="13367"/>
            <ac:picMk id="51" creationId="{434744CC-8AF1-3486-0B26-46117F3D98B4}"/>
          </ac:picMkLst>
        </pc:picChg>
        <pc:picChg chg="add mod">
          <ac:chgData name="Labra Francos, Patricia" userId="c332d844-2820-4cd4-abb9-e3666801e5a5" providerId="ADAL" clId="{FF078186-4E70-45F0-8A19-00349E328758}" dt="2023-09-21T10:02:56.351" v="125" actId="164"/>
          <ac:picMkLst>
            <pc:docMk/>
            <pc:sldMk cId="1954488387" sldId="13367"/>
            <ac:picMk id="58" creationId="{4FB07319-F0E8-691A-326A-B12545CB0333}"/>
          </ac:picMkLst>
        </pc:picChg>
        <pc:picChg chg="add del mod">
          <ac:chgData name="Labra Francos, Patricia" userId="c332d844-2820-4cd4-abb9-e3666801e5a5" providerId="ADAL" clId="{FF078186-4E70-45F0-8A19-00349E328758}" dt="2023-09-21T10:02:44.878" v="122" actId="478"/>
          <ac:picMkLst>
            <pc:docMk/>
            <pc:sldMk cId="1954488387" sldId="13367"/>
            <ac:picMk id="59" creationId="{99A6F527-9EF9-2459-EFD1-B35B838FC53E}"/>
          </ac:picMkLst>
        </pc:picChg>
        <pc:picChg chg="add mod">
          <ac:chgData name="Labra Francos, Patricia" userId="c332d844-2820-4cd4-abb9-e3666801e5a5" providerId="ADAL" clId="{FF078186-4E70-45F0-8A19-00349E328758}" dt="2023-09-21T10:05:39.109" v="145" actId="164"/>
          <ac:picMkLst>
            <pc:docMk/>
            <pc:sldMk cId="1954488387" sldId="13367"/>
            <ac:picMk id="62" creationId="{B8F6ACE4-7C2F-3389-5D5B-3ACEFDD98994}"/>
          </ac:picMkLst>
        </pc:picChg>
      </pc:sldChg>
      <pc:sldChg chg="del ord">
        <pc:chgData name="Labra Francos, Patricia" userId="c332d844-2820-4cd4-abb9-e3666801e5a5" providerId="ADAL" clId="{FF078186-4E70-45F0-8A19-00349E328758}" dt="2023-09-21T00:01:04.872" v="2" actId="47"/>
        <pc:sldMkLst>
          <pc:docMk/>
          <pc:sldMk cId="1589699270" sldId="13371"/>
        </pc:sldMkLst>
      </pc:sldChg>
      <pc:sldChg chg="addSp modSp mod">
        <pc:chgData name="Labra Francos, Patricia" userId="c332d844-2820-4cd4-abb9-e3666801e5a5" providerId="ADAL" clId="{FF078186-4E70-45F0-8A19-00349E328758}" dt="2023-09-21T09:19:43.742" v="19" actId="2085"/>
        <pc:sldMkLst>
          <pc:docMk/>
          <pc:sldMk cId="231423117" sldId="13378"/>
        </pc:sldMkLst>
        <pc:spChg chg="add mod">
          <ac:chgData name="Labra Francos, Patricia" userId="c332d844-2820-4cd4-abb9-e3666801e5a5" providerId="ADAL" clId="{FF078186-4E70-45F0-8A19-00349E328758}" dt="2023-09-21T09:19:43.742" v="19" actId="2085"/>
          <ac:spMkLst>
            <pc:docMk/>
            <pc:sldMk cId="231423117" sldId="13378"/>
            <ac:spMk id="7" creationId="{A6E79A6B-A90A-6AC3-8ED5-866024298149}"/>
          </ac:spMkLst>
        </pc:spChg>
      </pc:sldChg>
      <pc:sldChg chg="del ord">
        <pc:chgData name="Labra Francos, Patricia" userId="c332d844-2820-4cd4-abb9-e3666801e5a5" providerId="ADAL" clId="{FF078186-4E70-45F0-8A19-00349E328758}" dt="2023-09-21T00:01:04.872" v="2" actId="47"/>
        <pc:sldMkLst>
          <pc:docMk/>
          <pc:sldMk cId="3771210579" sldId="13380"/>
        </pc:sldMkLst>
      </pc:sldChg>
      <pc:sldChg chg="addSp modSp mod">
        <pc:chgData name="Labra Francos, Patricia" userId="c332d844-2820-4cd4-abb9-e3666801e5a5" providerId="ADAL" clId="{FF078186-4E70-45F0-8A19-00349E328758}" dt="2023-09-21T09:21:06.064" v="69" actId="167"/>
        <pc:sldMkLst>
          <pc:docMk/>
          <pc:sldMk cId="2902815201" sldId="13381"/>
        </pc:sldMkLst>
        <pc:spChg chg="add mod ord">
          <ac:chgData name="Labra Francos, Patricia" userId="c332d844-2820-4cd4-abb9-e3666801e5a5" providerId="ADAL" clId="{FF078186-4E70-45F0-8A19-00349E328758}" dt="2023-09-21T09:21:06.064" v="69" actId="167"/>
          <ac:spMkLst>
            <pc:docMk/>
            <pc:sldMk cId="2902815201" sldId="13381"/>
            <ac:spMk id="38" creationId="{B49D1185-B9A0-73D9-9165-C6B40CB4AA6F}"/>
          </ac:spMkLst>
        </pc:spChg>
      </pc:sldChg>
      <pc:sldChg chg="delCm">
        <pc:chgData name="Labra Francos, Patricia" userId="c332d844-2820-4cd4-abb9-e3666801e5a5" providerId="ADAL" clId="{FF078186-4E70-45F0-8A19-00349E328758}" dt="2023-09-21T09:19:18.865" v="16"/>
        <pc:sldMkLst>
          <pc:docMk/>
          <pc:sldMk cId="2348649763" sldId="13383"/>
        </pc:sldMkLst>
      </pc:sldChg>
      <pc:sldChg chg="delSp modSp mod">
        <pc:chgData name="Labra Francos, Patricia" userId="c332d844-2820-4cd4-abb9-e3666801e5a5" providerId="ADAL" clId="{FF078186-4E70-45F0-8A19-00349E328758}" dt="2023-09-21T09:19:11.451" v="15" actId="478"/>
        <pc:sldMkLst>
          <pc:docMk/>
          <pc:sldMk cId="1121732267" sldId="13384"/>
        </pc:sldMkLst>
        <pc:spChg chg="mod">
          <ac:chgData name="Labra Francos, Patricia" userId="c332d844-2820-4cd4-abb9-e3666801e5a5" providerId="ADAL" clId="{FF078186-4E70-45F0-8A19-00349E328758}" dt="2023-09-21T09:19:07.660" v="14" actId="1076"/>
          <ac:spMkLst>
            <pc:docMk/>
            <pc:sldMk cId="1121732267" sldId="13384"/>
            <ac:spMk id="5" creationId="{D4991223-E251-82DA-88C5-F69DD9069440}"/>
          </ac:spMkLst>
        </pc:spChg>
        <pc:spChg chg="mod">
          <ac:chgData name="Labra Francos, Patricia" userId="c332d844-2820-4cd4-abb9-e3666801e5a5" providerId="ADAL" clId="{FF078186-4E70-45F0-8A19-00349E328758}" dt="2023-09-21T09:18:54.176" v="11" actId="1076"/>
          <ac:spMkLst>
            <pc:docMk/>
            <pc:sldMk cId="1121732267" sldId="13384"/>
            <ac:spMk id="8" creationId="{DD5E1B00-6CE8-A98F-894C-645EF6246BB7}"/>
          </ac:spMkLst>
        </pc:spChg>
        <pc:graphicFrameChg chg="mod">
          <ac:chgData name="Labra Francos, Patricia" userId="c332d844-2820-4cd4-abb9-e3666801e5a5" providerId="ADAL" clId="{FF078186-4E70-45F0-8A19-00349E328758}" dt="2023-09-21T09:18:40.163" v="8" actId="2085"/>
          <ac:graphicFrameMkLst>
            <pc:docMk/>
            <pc:sldMk cId="1121732267" sldId="13384"/>
            <ac:graphicFrameMk id="3" creationId="{1A26F880-4AF2-BC5C-7FD3-E6774C04433C}"/>
          </ac:graphicFrameMkLst>
        </pc:graphicFrameChg>
        <pc:graphicFrameChg chg="del">
          <ac:chgData name="Labra Francos, Patricia" userId="c332d844-2820-4cd4-abb9-e3666801e5a5" providerId="ADAL" clId="{FF078186-4E70-45F0-8A19-00349E328758}" dt="2023-09-21T09:19:11.451" v="15" actId="478"/>
          <ac:graphicFrameMkLst>
            <pc:docMk/>
            <pc:sldMk cId="1121732267" sldId="13384"/>
            <ac:graphicFrameMk id="20" creationId="{CBF7C287-D39C-4C90-8160-6853F9E0D161}"/>
          </ac:graphicFrameMkLst>
        </pc:graphicFrameChg>
        <pc:graphicFrameChg chg="del">
          <ac:chgData name="Labra Francos, Patricia" userId="c332d844-2820-4cd4-abb9-e3666801e5a5" providerId="ADAL" clId="{FF078186-4E70-45F0-8A19-00349E328758}" dt="2023-09-21T09:19:11.451" v="15" actId="478"/>
          <ac:graphicFrameMkLst>
            <pc:docMk/>
            <pc:sldMk cId="1121732267" sldId="13384"/>
            <ac:graphicFrameMk id="50" creationId="{BBEAA56B-D4CB-4389-85E4-8160DAFE4E98}"/>
          </ac:graphicFrameMkLst>
        </pc:graphicFrameChg>
      </pc:sldChg>
      <pc:sldChg chg="del">
        <pc:chgData name="Labra Francos, Patricia" userId="c332d844-2820-4cd4-abb9-e3666801e5a5" providerId="ADAL" clId="{FF078186-4E70-45F0-8A19-00349E328758}" dt="2023-09-21T00:01:34.287" v="3" actId="47"/>
        <pc:sldMkLst>
          <pc:docMk/>
          <pc:sldMk cId="231015041" sldId="13387"/>
        </pc:sldMkLst>
      </pc:sldChg>
      <pc:sldChg chg="addSp delSp modSp">
        <pc:chgData name="Labra Francos, Patricia" userId="c332d844-2820-4cd4-abb9-e3666801e5a5" providerId="ADAL" clId="{FF078186-4E70-45F0-8A19-00349E328758}" dt="2023-09-21T09:23:31.026" v="81" actId="1076"/>
        <pc:sldMkLst>
          <pc:docMk/>
          <pc:sldMk cId="367905860" sldId="13388"/>
        </pc:sldMkLst>
        <pc:spChg chg="add">
          <ac:chgData name="Labra Francos, Patricia" userId="c332d844-2820-4cd4-abb9-e3666801e5a5" providerId="ADAL" clId="{FF078186-4E70-45F0-8A19-00349E328758}" dt="2023-09-21T09:23:08.450" v="76"/>
          <ac:spMkLst>
            <pc:docMk/>
            <pc:sldMk cId="367905860" sldId="13388"/>
            <ac:spMk id="18" creationId="{830C2055-B974-66F7-91EB-CFE35A5374C5}"/>
          </ac:spMkLst>
        </pc:spChg>
        <pc:picChg chg="add del mod">
          <ac:chgData name="Labra Francos, Patricia" userId="c332d844-2820-4cd4-abb9-e3666801e5a5" providerId="ADAL" clId="{FF078186-4E70-45F0-8A19-00349E328758}" dt="2023-09-21T09:22:09.716" v="75" actId="478"/>
          <ac:picMkLst>
            <pc:docMk/>
            <pc:sldMk cId="367905860" sldId="13388"/>
            <ac:picMk id="16" creationId="{DDB32A0A-7518-7FFF-9878-4A98009FD94D}"/>
          </ac:picMkLst>
        </pc:picChg>
        <pc:picChg chg="add mod">
          <ac:chgData name="Labra Francos, Patricia" userId="c332d844-2820-4cd4-abb9-e3666801e5a5" providerId="ADAL" clId="{FF078186-4E70-45F0-8A19-00349E328758}" dt="2023-09-21T09:22:02.982" v="72" actId="1076"/>
          <ac:picMkLst>
            <pc:docMk/>
            <pc:sldMk cId="367905860" sldId="13388"/>
            <ac:picMk id="3074" creationId="{E483F9D4-5C51-8664-00F8-0567A6364C3F}"/>
          </ac:picMkLst>
        </pc:picChg>
        <pc:picChg chg="add mod">
          <ac:chgData name="Labra Francos, Patricia" userId="c332d844-2820-4cd4-abb9-e3666801e5a5" providerId="ADAL" clId="{FF078186-4E70-45F0-8A19-00349E328758}" dt="2023-09-21T09:23:31.026" v="81" actId="1076"/>
          <ac:picMkLst>
            <pc:docMk/>
            <pc:sldMk cId="367905860" sldId="13388"/>
            <ac:picMk id="3078" creationId="{4212C1E8-0579-FB0E-FC4F-9D1F7AB6DA22}"/>
          </ac:picMkLst>
        </pc:picChg>
      </pc:sldChg>
      <pc:sldChg chg="modSp add mod">
        <pc:chgData name="Labra Francos, Patricia" userId="c332d844-2820-4cd4-abb9-e3666801e5a5" providerId="ADAL" clId="{FF078186-4E70-45F0-8A19-00349E328758}" dt="2023-09-21T10:05:01.146" v="142" actId="6549"/>
        <pc:sldMkLst>
          <pc:docMk/>
          <pc:sldMk cId="2628098623" sldId="13389"/>
        </pc:sldMkLst>
        <pc:spChg chg="mod">
          <ac:chgData name="Labra Francos, Patricia" userId="c332d844-2820-4cd4-abb9-e3666801e5a5" providerId="ADAL" clId="{FF078186-4E70-45F0-8A19-00349E328758}" dt="2023-09-21T10:05:01.146" v="142" actId="6549"/>
          <ac:spMkLst>
            <pc:docMk/>
            <pc:sldMk cId="2628098623" sldId="13389"/>
            <ac:spMk id="18" creationId="{BD880F37-4E98-479D-B7A8-A8CCBC954AD1}"/>
          </ac:spMkLst>
        </pc:spChg>
      </pc:sldChg>
      <pc:sldMasterChg chg="delSldLayout">
        <pc:chgData name="Labra Francos, Patricia" userId="c332d844-2820-4cd4-abb9-e3666801e5a5" providerId="ADAL" clId="{FF078186-4E70-45F0-8A19-00349E328758}" dt="2023-09-21T00:01:34.287" v="3" actId="47"/>
        <pc:sldMasterMkLst>
          <pc:docMk/>
          <pc:sldMasterMk cId="0" sldId="2147483684"/>
        </pc:sldMasterMkLst>
        <pc:sldLayoutChg chg="del">
          <pc:chgData name="Labra Francos, Patricia" userId="c332d844-2820-4cd4-abb9-e3666801e5a5" providerId="ADAL" clId="{FF078186-4E70-45F0-8A19-00349E328758}" dt="2023-09-21T00:01:34.287" v="3" actId="47"/>
          <pc:sldLayoutMkLst>
            <pc:docMk/>
            <pc:sldMasterMk cId="0" sldId="2147483684"/>
            <pc:sldLayoutMk cId="3533156825" sldId="2147483786"/>
          </pc:sldLayoutMkLst>
        </pc:sldLayoutChg>
        <pc:sldLayoutChg chg="del">
          <pc:chgData name="Labra Francos, Patricia" userId="c332d844-2820-4cd4-abb9-e3666801e5a5" providerId="ADAL" clId="{FF078186-4E70-45F0-8A19-00349E328758}" dt="2023-09-21T00:01:34.287" v="3" actId="47"/>
          <pc:sldLayoutMkLst>
            <pc:docMk/>
            <pc:sldMasterMk cId="0" sldId="2147483684"/>
            <pc:sldLayoutMk cId="2259975075" sldId="2147483787"/>
          </pc:sldLayoutMkLst>
        </pc:sldLayoutChg>
        <pc:sldLayoutChg chg="del">
          <pc:chgData name="Labra Francos, Patricia" userId="c332d844-2820-4cd4-abb9-e3666801e5a5" providerId="ADAL" clId="{FF078186-4E70-45F0-8A19-00349E328758}" dt="2023-09-21T00:01:34.287" v="3" actId="47"/>
          <pc:sldLayoutMkLst>
            <pc:docMk/>
            <pc:sldMasterMk cId="0" sldId="2147483684"/>
            <pc:sldLayoutMk cId="406002927" sldId="2147483788"/>
          </pc:sldLayoutMkLst>
        </pc:sldLayoutChg>
      </pc:sldMasterChg>
      <pc:sldMasterChg chg="delSldLayout">
        <pc:chgData name="Labra Francos, Patricia" userId="c332d844-2820-4cd4-abb9-e3666801e5a5" providerId="ADAL" clId="{FF078186-4E70-45F0-8A19-00349E328758}" dt="2023-09-21T00:01:04.872" v="2" actId="47"/>
        <pc:sldMasterMkLst>
          <pc:docMk/>
          <pc:sldMasterMk cId="3793492359" sldId="2147483755"/>
        </pc:sldMasterMkLst>
        <pc:sldLayoutChg chg="del">
          <pc:chgData name="Labra Francos, Patricia" userId="c332d844-2820-4cd4-abb9-e3666801e5a5" providerId="ADAL" clId="{FF078186-4E70-45F0-8A19-00349E328758}" dt="2023-09-21T00:01:04.872" v="2" actId="47"/>
          <pc:sldLayoutMkLst>
            <pc:docMk/>
            <pc:sldMasterMk cId="3793492359" sldId="2147483755"/>
            <pc:sldLayoutMk cId="1097363162" sldId="2147483780"/>
          </pc:sldLayoutMkLst>
        </pc:sldLayoutChg>
      </pc:sldMasterChg>
    </pc:docChg>
  </pc:docChgLst>
  <pc:docChgLst>
    <pc:chgData name="Eston McKeague" userId="3e7dcb78-85cf-4d17-9cf3-5efb3088005c" providerId="ADAL" clId="{84129E87-E856-5E43-B790-C314A8E39678}"/>
    <pc:docChg chg="undo custSel modSld">
      <pc:chgData name="Eston McKeague" userId="3e7dcb78-85cf-4d17-9cf3-5efb3088005c" providerId="ADAL" clId="{84129E87-E856-5E43-B790-C314A8E39678}" dt="2023-09-21T13:23:17.967" v="51" actId="14100"/>
      <pc:docMkLst>
        <pc:docMk/>
      </pc:docMkLst>
      <pc:sldChg chg="modSp mod">
        <pc:chgData name="Eston McKeague" userId="3e7dcb78-85cf-4d17-9cf3-5efb3088005c" providerId="ADAL" clId="{84129E87-E856-5E43-B790-C314A8E39678}" dt="2023-09-21T13:23:17.967" v="51" actId="14100"/>
        <pc:sldMkLst>
          <pc:docMk/>
          <pc:sldMk cId="367905860" sldId="13388"/>
        </pc:sldMkLst>
        <pc:spChg chg="mod">
          <ac:chgData name="Eston McKeague" userId="3e7dcb78-85cf-4d17-9cf3-5efb3088005c" providerId="ADAL" clId="{84129E87-E856-5E43-B790-C314A8E39678}" dt="2023-09-21T13:23:17.967" v="51" actId="14100"/>
          <ac:spMkLst>
            <pc:docMk/>
            <pc:sldMk cId="367905860" sldId="13388"/>
            <ac:spMk id="14" creationId="{76E543E3-313A-F90D-A007-84127E9ACD5C}"/>
          </ac:spMkLst>
        </pc:spChg>
        <pc:spChg chg="mod">
          <ac:chgData name="Eston McKeague" userId="3e7dcb78-85cf-4d17-9cf3-5efb3088005c" providerId="ADAL" clId="{84129E87-E856-5E43-B790-C314A8E39678}" dt="2023-09-21T13:22:45.647" v="15" actId="14100"/>
          <ac:spMkLst>
            <pc:docMk/>
            <pc:sldMk cId="367905860" sldId="13388"/>
            <ac:spMk id="15" creationId="{BE133432-4C2E-3CD5-521D-83B19588FD2A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mornt4\DESRED\DPE\Escenarios%20energeticos\PNIEC\PNIEC%202023\Resultados%20csv%20y%20fichas\fichas\Esc%20Obj%20Fase%203%20-%20consulta\2030\Obj_2030_307%20Bat%205GW%20y%20extra%20de%202GW%20Ministerio\Balance_anual_Obj_2030_307_formateado_26062023_cambios%20para%20consult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mornt4\DESRED\DPE\Escenarios%20energeticos\PNIEC\PNIEC%202023\Resultados%20csv%20y%20fichas\fichas\Esc%20Obj%20Fase%203%20-%20consulta\2030\Obj_2030_307%20Bat%205GW%20y%20extra%20de%202GW%20Ministerio\Balance_anual_Obj_2030_307_formateado_26062023_cambios%20para%20consult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1425812007874013E-2"/>
          <c:y val="0.17713806975697996"/>
          <c:w val="0.81591655286631593"/>
          <c:h val="0.70551879341819634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effectLst>
              <a:outerShdw blurRad="76200" dist="63500" dir="2700000" algn="tl" rotWithShape="0">
                <a:prstClr val="black">
                  <a:alpha val="20000"/>
                </a:prstClr>
              </a:outerShdw>
            </a:effectLst>
          </c:spPr>
          <c:dPt>
            <c:idx val="0"/>
            <c:bubble3D val="0"/>
            <c:spPr>
              <a:solidFill>
                <a:srgbClr val="6FB114"/>
              </a:solidFill>
              <a:ln w="6350">
                <a:noFill/>
              </a:ln>
              <a:effectLst>
                <a:outerShdw blurRad="76200" dist="63500" dir="2700000" algn="t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35F-49EC-A713-8083DB131B41}"/>
              </c:ext>
            </c:extLst>
          </c:dPt>
          <c:dPt>
            <c:idx val="1"/>
            <c:bubble3D val="0"/>
            <c:spPr>
              <a:solidFill>
                <a:srgbClr val="0090D1"/>
              </a:solidFill>
              <a:ln w="6350">
                <a:noFill/>
              </a:ln>
              <a:effectLst>
                <a:outerShdw blurRad="76200" dist="63500" dir="2700000" algn="t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35F-49EC-A713-8083DB131B41}"/>
              </c:ext>
            </c:extLst>
          </c:dPt>
          <c:dPt>
            <c:idx val="2"/>
            <c:bubble3D val="0"/>
            <c:spPr>
              <a:solidFill>
                <a:srgbClr val="E48500"/>
              </a:solidFill>
              <a:ln>
                <a:noFill/>
              </a:ln>
              <a:effectLst>
                <a:outerShdw blurRad="76200" dist="63500" dir="2700000" algn="t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35F-49EC-A713-8083DB131B41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 w="6350">
                <a:noFill/>
              </a:ln>
              <a:effectLst>
                <a:outerShdw blurRad="76200" dist="63500" dir="2700000" algn="t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35F-49EC-A713-8083DB131B41}"/>
              </c:ext>
            </c:extLst>
          </c:dPt>
          <c:dPt>
            <c:idx val="4"/>
            <c:bubble3D val="0"/>
            <c:spPr>
              <a:solidFill>
                <a:srgbClr val="8C5DA2"/>
              </a:solidFill>
              <a:ln w="6350">
                <a:noFill/>
              </a:ln>
              <a:effectLst>
                <a:outerShdw blurRad="76200" dist="63500" dir="2700000" algn="t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135F-49EC-A713-8083DB131B41}"/>
              </c:ext>
            </c:extLst>
          </c:dPt>
          <c:dPt>
            <c:idx val="5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6350">
                <a:solidFill>
                  <a:schemeClr val="accent6"/>
                </a:solidFill>
              </a:ln>
              <a:effectLst>
                <a:outerShdw blurRad="76200" dist="63500" dir="2700000" algn="t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135F-49EC-A713-8083DB131B41}"/>
              </c:ext>
            </c:extLst>
          </c:dPt>
          <c:dPt>
            <c:idx val="6"/>
            <c:bubble3D val="0"/>
            <c:spPr>
              <a:solidFill>
                <a:srgbClr val="464394"/>
              </a:solidFill>
              <a:ln>
                <a:noFill/>
              </a:ln>
              <a:effectLst>
                <a:outerShdw blurRad="76200" dist="63500" dir="2700000" algn="t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135F-49EC-A713-8083DB131B41}"/>
              </c:ext>
            </c:extLst>
          </c:dPt>
          <c:dPt>
            <c:idx val="7"/>
            <c:bubble3D val="0"/>
            <c:spPr>
              <a:solidFill>
                <a:srgbClr val="464394"/>
              </a:solidFill>
              <a:ln>
                <a:noFill/>
              </a:ln>
              <a:effectLst>
                <a:outerShdw blurRad="76200" dist="63500" dir="2700000" algn="t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135F-49EC-A713-8083DB131B41}"/>
              </c:ext>
            </c:extLst>
          </c:dPt>
          <c:dPt>
            <c:idx val="8"/>
            <c:bubble3D val="0"/>
            <c:spPr>
              <a:solidFill>
                <a:srgbClr val="993300"/>
              </a:solidFill>
              <a:ln>
                <a:noFill/>
              </a:ln>
              <a:effectLst>
                <a:outerShdw blurRad="76200" dist="63500" dir="2700000" algn="t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135F-49EC-A713-8083DB131B41}"/>
              </c:ext>
            </c:extLst>
          </c:dPt>
          <c:dPt>
            <c:idx val="9"/>
            <c:bubble3D val="0"/>
            <c:spPr>
              <a:solidFill>
                <a:srgbClr val="FFCC66"/>
              </a:solidFill>
              <a:ln>
                <a:noFill/>
              </a:ln>
              <a:effectLst>
                <a:outerShdw blurRad="76200" dist="63500" dir="2700000" algn="t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135F-49EC-A713-8083DB131B41}"/>
              </c:ext>
            </c:extLst>
          </c:dPt>
          <c:dPt>
            <c:idx val="10"/>
            <c:bubble3D val="0"/>
            <c:spPr>
              <a:solidFill>
                <a:srgbClr val="CFA2CA"/>
              </a:solidFill>
              <a:ln>
                <a:noFill/>
              </a:ln>
              <a:effectLst>
                <a:outerShdw blurRad="76200" dist="63500" dir="2700000" algn="t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135F-49EC-A713-8083DB131B41}"/>
              </c:ext>
            </c:extLst>
          </c:dPt>
          <c:dPt>
            <c:idx val="11"/>
            <c:bubble3D val="0"/>
            <c:spPr>
              <a:solidFill>
                <a:srgbClr val="666666"/>
              </a:solidFill>
              <a:ln>
                <a:noFill/>
              </a:ln>
              <a:effectLst>
                <a:outerShdw blurRad="76200" dist="63500" dir="2700000" algn="t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135F-49EC-A713-8083DB131B41}"/>
              </c:ext>
            </c:extLst>
          </c:dPt>
          <c:dPt>
            <c:idx val="12"/>
            <c:bubble3D val="0"/>
            <c:spPr>
              <a:solidFill>
                <a:srgbClr val="666666"/>
              </a:solidFill>
              <a:ln>
                <a:noFill/>
              </a:ln>
              <a:effectLst>
                <a:outerShdw blurRad="76200" dist="63500" dir="2700000" algn="t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135F-49EC-A713-8083DB131B41}"/>
              </c:ext>
            </c:extLst>
          </c:dPt>
          <c:dPt>
            <c:idx val="13"/>
            <c:bubble3D val="0"/>
            <c:spPr>
              <a:solidFill>
                <a:srgbClr val="BA0F0C"/>
              </a:solidFill>
              <a:ln>
                <a:noFill/>
              </a:ln>
              <a:effectLst>
                <a:outerShdw blurRad="76200" dist="63500" dir="2700000" algn="t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B-135F-49EC-A713-8083DB131B41}"/>
              </c:ext>
            </c:extLst>
          </c:dPt>
          <c:dLbls>
            <c:dLbl>
              <c:idx val="0"/>
              <c:layout>
                <c:manualLayout>
                  <c:x val="0.12338502034871378"/>
                  <c:y val="-0.12721360320465366"/>
                </c:manualLayout>
              </c:layout>
              <c:showLegendKey val="1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35F-49EC-A713-8083DB131B41}"/>
                </c:ext>
              </c:extLst>
            </c:dLbl>
            <c:dLbl>
              <c:idx val="1"/>
              <c:layout>
                <c:manualLayout>
                  <c:x val="0.1661920682247981"/>
                  <c:y val="4.3368273819768287E-2"/>
                </c:manualLayout>
              </c:layout>
              <c:showLegendKey val="1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35F-49EC-A713-8083DB131B41}"/>
                </c:ext>
              </c:extLst>
            </c:dLbl>
            <c:dLbl>
              <c:idx val="2"/>
              <c:layout>
                <c:manualLayout>
                  <c:x val="-1.0913512155473721E-2"/>
                  <c:y val="0.14124739156707963"/>
                </c:manualLayout>
              </c:layout>
              <c:showLegendKey val="1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9554740830613149"/>
                      <c:h val="5.099726323939428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135F-49EC-A713-8083DB131B41}"/>
                </c:ext>
              </c:extLst>
            </c:dLbl>
            <c:dLbl>
              <c:idx val="3"/>
              <c:layout>
                <c:manualLayout>
                  <c:x val="-0.16003882985570644"/>
                  <c:y val="0.19958103670184033"/>
                </c:manualLayout>
              </c:layout>
              <c:showLegendKey val="1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35F-49EC-A713-8083DB131B41}"/>
                </c:ext>
              </c:extLst>
            </c:dLbl>
            <c:dLbl>
              <c:idx val="4"/>
              <c:layout>
                <c:manualLayout>
                  <c:x val="-0.19931177127946365"/>
                  <c:y val="0.1178521356930465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showLegendKey val="1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4537822729644326"/>
                      <c:h val="0.1010708606037307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135F-49EC-A713-8083DB131B41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21937469256069961"/>
                      <c:h val="0.1009356243768556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135F-49EC-A713-8083DB131B41}"/>
                </c:ext>
              </c:extLst>
            </c:dLbl>
            <c:dLbl>
              <c:idx val="6"/>
              <c:layout>
                <c:manualLayout>
                  <c:x val="-0.18764182629671755"/>
                  <c:y val="5.2807545643449319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showLegendKey val="1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750494500208401"/>
                      <c:h val="6.635784390098185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135F-49EC-A713-8083DB131B41}"/>
                </c:ext>
              </c:extLst>
            </c:dLbl>
            <c:dLbl>
              <c:idx val="7"/>
              <c:layout>
                <c:manualLayout>
                  <c:x val="-0.18769620669774759"/>
                  <c:y val="9.9700114615879798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showLegendKey val="1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18953"/>
                        <a:gd name="adj2" fmla="val -174265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F-135F-49EC-A713-8083DB131B41}"/>
                </c:ext>
              </c:extLst>
            </c:dLbl>
            <c:dLbl>
              <c:idx val="8"/>
              <c:layout>
                <c:manualLayout>
                  <c:x val="-0.18471108634667896"/>
                  <c:y val="-7.0308164966676379E-4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showLegendKey val="1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5440977562139271"/>
                      <c:h val="5.261789701064355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135F-49EC-A713-8083DB131B41}"/>
                </c:ext>
              </c:extLst>
            </c:dLbl>
            <c:dLbl>
              <c:idx val="9"/>
              <c:layout>
                <c:manualLayout>
                  <c:x val="-0.15308378331149516"/>
                  <c:y val="-7.684914753489791E-2"/>
                </c:manualLayout>
              </c:layout>
              <c:showLegendKey val="1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135F-49EC-A713-8083DB131B41}"/>
                </c:ext>
              </c:extLst>
            </c:dLbl>
            <c:dLbl>
              <c:idx val="10"/>
              <c:layout>
                <c:manualLayout>
                  <c:x val="-9.3408221556539911E-2"/>
                  <c:y val="-0.14651267833513201"/>
                </c:manualLayout>
              </c:layout>
              <c:showLegendKey val="1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135F-49EC-A713-8083DB131B41}"/>
                </c:ext>
              </c:extLst>
            </c:dLbl>
            <c:dLbl>
              <c:idx val="11"/>
              <c:layout>
                <c:manualLayout>
                  <c:x val="0.16391209863430098"/>
                  <c:y val="-0.15752611612072071"/>
                </c:manualLayout>
              </c:layout>
              <c:showLegendKey val="1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6021817851659257"/>
                      <c:h val="0.1186293160348346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7-135F-49EC-A713-8083DB131B41}"/>
                </c:ext>
              </c:extLst>
            </c:dLbl>
            <c:dLbl>
              <c:idx val="12"/>
              <c:layout>
                <c:manualLayout>
                  <c:x val="-6.7197885206034536E-2"/>
                  <c:y val="-0.1412442445476940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showLegendKey val="1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2799968963619364"/>
                      <c:h val="4.852937801863081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9-135F-49EC-A713-8083DB131B41}"/>
                </c:ext>
              </c:extLst>
            </c:dLbl>
            <c:dLbl>
              <c:idx val="13"/>
              <c:layout>
                <c:manualLayout>
                  <c:x val="0.19137268462249499"/>
                  <c:y val="-0.16479944051511947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showLegendKey val="1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4175457741968869"/>
                      <c:h val="8.372216804033681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B-135F-49EC-A713-8083DB131B41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DE"/>
              </a:p>
            </c:txPr>
            <c:showLegendKey val="1"/>
            <c:showVal val="0"/>
            <c:showCatName val="1"/>
            <c:showSerName val="0"/>
            <c:showPercent val="1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rgbClr val="9BAAB4">
                      <a:lumMod val="75000"/>
                    </a:srgb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Hoja1!$A$2:$A$14</c:f>
              <c:strCache>
                <c:ptCount val="12"/>
                <c:pt idx="0">
                  <c:v>Wind</c:v>
                </c:pt>
                <c:pt idx="1">
                  <c:v>Hydraulic</c:v>
                </c:pt>
                <c:pt idx="2">
                  <c:v>Solar PV</c:v>
                </c:pt>
                <c:pt idx="3">
                  <c:v>Thermo-solar</c:v>
                </c:pt>
                <c:pt idx="4">
                  <c:v>Other renewable (*)</c:v>
                </c:pt>
                <c:pt idx="5">
                  <c:v>Renewable waste</c:v>
                </c:pt>
                <c:pt idx="6">
                  <c:v>Nuclear</c:v>
                </c:pt>
                <c:pt idx="8">
                  <c:v>Coal</c:v>
                </c:pt>
                <c:pt idx="9">
                  <c:v>Combined Cycle</c:v>
                </c:pt>
                <c:pt idx="10">
                  <c:v>Cogeneration</c:v>
                </c:pt>
                <c:pt idx="11">
                  <c:v>Non-renewable waste</c:v>
                </c:pt>
              </c:strCache>
            </c:strRef>
          </c:cat>
          <c:val>
            <c:numRef>
              <c:f>Hoja1!$B$2:$B$14</c:f>
              <c:numCache>
                <c:formatCode>General</c:formatCode>
                <c:ptCount val="13"/>
                <c:pt idx="0" formatCode="0">
                  <c:v>29157</c:v>
                </c:pt>
                <c:pt idx="1">
                  <c:v>17092</c:v>
                </c:pt>
                <c:pt idx="2" formatCode="0">
                  <c:v>18691</c:v>
                </c:pt>
                <c:pt idx="3" formatCode="0">
                  <c:v>2304</c:v>
                </c:pt>
                <c:pt idx="4" formatCode="0">
                  <c:v>1087</c:v>
                </c:pt>
                <c:pt idx="5" formatCode="0">
                  <c:v>132</c:v>
                </c:pt>
                <c:pt idx="6" formatCode="0">
                  <c:v>7117</c:v>
                </c:pt>
                <c:pt idx="8" formatCode="0">
                  <c:v>3223</c:v>
                </c:pt>
                <c:pt idx="9" formatCode="0">
                  <c:v>24562</c:v>
                </c:pt>
                <c:pt idx="10" formatCode="0">
                  <c:v>5589</c:v>
                </c:pt>
                <c:pt idx="11" formatCode="0">
                  <c:v>387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135F-49EC-A713-8083DB131B4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>
              <a:lumMod val="75000"/>
              <a:lumOff val="25000"/>
            </a:schemeClr>
          </a:solidFill>
        </a:defRPr>
      </a:pPr>
      <a:endParaRPr lang="en-DE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ES" dirty="0" err="1">
                <a:solidFill>
                  <a:schemeClr val="tx1"/>
                </a:solidFill>
              </a:rPr>
              <a:t>Installed</a:t>
            </a:r>
            <a:r>
              <a:rPr lang="es-ES" dirty="0"/>
              <a:t> </a:t>
            </a:r>
            <a:r>
              <a:rPr lang="es-ES" dirty="0" err="1">
                <a:solidFill>
                  <a:schemeClr val="tx1"/>
                </a:solidFill>
              </a:rPr>
              <a:t>Capacity</a:t>
            </a:r>
            <a:r>
              <a:rPr lang="es-ES" dirty="0">
                <a:solidFill>
                  <a:schemeClr val="tx1"/>
                </a:solidFill>
              </a:rPr>
              <a:t> 2030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DE"/>
        </a:p>
      </c:txPr>
    </c:title>
    <c:autoTitleDeleted val="0"/>
    <c:plotArea>
      <c:layout>
        <c:manualLayout>
          <c:layoutTarget val="inner"/>
          <c:xMode val="edge"/>
          <c:yMode val="edge"/>
          <c:x val="0.25852071769717311"/>
          <c:y val="0.25364273479648469"/>
          <c:w val="0.48939687308087981"/>
          <c:h val="0.62668963288446089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46439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156-4F37-A827-AB9E6E462890}"/>
              </c:ext>
            </c:extLst>
          </c:dPt>
          <c:dPt>
            <c:idx val="1"/>
            <c:bubble3D val="0"/>
            <c:spPr>
              <a:solidFill>
                <a:srgbClr val="9933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156-4F37-A827-AB9E6E462890}"/>
              </c:ext>
            </c:extLst>
          </c:dPt>
          <c:dPt>
            <c:idx val="2"/>
            <c:bubble3D val="0"/>
            <c:spPr>
              <a:solidFill>
                <a:srgbClr val="FFCC6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156-4F37-A827-AB9E6E462890}"/>
              </c:ext>
            </c:extLst>
          </c:dPt>
          <c:dPt>
            <c:idx val="3"/>
            <c:bubble3D val="0"/>
            <c:spPr>
              <a:solidFill>
                <a:srgbClr val="0090D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E156-4F37-A827-AB9E6E462890}"/>
              </c:ext>
            </c:extLst>
          </c:dPt>
          <c:dPt>
            <c:idx val="4"/>
            <c:bubble3D val="0"/>
            <c:spPr>
              <a:solidFill>
                <a:srgbClr val="6FB11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E156-4F37-A827-AB9E6E462890}"/>
              </c:ext>
            </c:extLst>
          </c:dPt>
          <c:dPt>
            <c:idx val="5"/>
            <c:bubble3D val="0"/>
            <c:spPr>
              <a:solidFill>
                <a:srgbClr val="719F29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E156-4F37-A827-AB9E6E462890}"/>
              </c:ext>
            </c:extLst>
          </c:dPt>
          <c:dPt>
            <c:idx val="6"/>
            <c:bubble3D val="0"/>
            <c:spPr>
              <a:solidFill>
                <a:srgbClr val="E485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E156-4F37-A827-AB9E6E462890}"/>
              </c:ext>
            </c:extLst>
          </c:dPt>
          <c:dPt>
            <c:idx val="7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E156-4F37-A827-AB9E6E462890}"/>
              </c:ext>
            </c:extLst>
          </c:dPt>
          <c:dPt>
            <c:idx val="8"/>
            <c:bubble3D val="0"/>
            <c:spPr>
              <a:solidFill>
                <a:srgbClr val="8C5DA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E156-4F37-A827-AB9E6E462890}"/>
              </c:ext>
            </c:extLst>
          </c:dPt>
          <c:dPt>
            <c:idx val="9"/>
            <c:bubble3D val="0"/>
            <c:spPr>
              <a:solidFill>
                <a:srgbClr val="CFA2CA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E156-4F37-A827-AB9E6E462890}"/>
              </c:ext>
            </c:extLst>
          </c:dPt>
          <c:dPt>
            <c:idx val="10"/>
            <c:bubble3D val="0"/>
            <c:spPr>
              <a:solidFill>
                <a:srgbClr val="5C9999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E156-4F37-A827-AB9E6E462890}"/>
              </c:ext>
            </c:extLst>
          </c:dPt>
          <c:dLbls>
            <c:dLbl>
              <c:idx val="0"/>
              <c:layout>
                <c:manualLayout>
                  <c:x val="4.7399424045564797E-2"/>
                  <c:y val="-0.16626170612564906"/>
                </c:manualLayout>
              </c:layout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spc="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156-4F37-A827-AB9E6E462890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E156-4F37-A827-AB9E6E462890}"/>
                </c:ext>
              </c:extLst>
            </c:dLbl>
            <c:dLbl>
              <c:idx val="2"/>
              <c:layout>
                <c:manualLayout>
                  <c:x val="0.17230702625734989"/>
                  <c:y val="-0.1064779526333734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0" i="0" u="none" strike="noStrike" kern="1200" spc="0" baseline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sz="1200" dirty="0"/>
                      <a:t>Combined Cycle</a:t>
                    </a:r>
                    <a:r>
                      <a:rPr lang="en-US" sz="1200" baseline="0" dirty="0"/>
                      <a:t>
</a:t>
                    </a:r>
                    <a:fld id="{4D5CCB02-F467-49DE-B732-BEB8CDB71DED}" type="PERCENTAGE">
                      <a:rPr lang="en-US" sz="1200" baseline="0"/>
                      <a:pPr>
                        <a:defRPr sz="1200" b="0">
                          <a:solidFill>
                            <a:sysClr val="windowText" lastClr="000000"/>
                          </a:solidFill>
                        </a:defRPr>
                      </a:pPr>
                      <a:t>[PERCENTAGE]</a:t>
                    </a:fld>
                    <a:endParaRPr lang="en-US" sz="1200" baseline="0" dirty="0"/>
                  </a:p>
                </c:rich>
              </c:tx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spc="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751892452723703"/>
                      <c:h val="9.899782996323548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156-4F37-A827-AB9E6E462890}"/>
                </c:ext>
              </c:extLst>
            </c:dLbl>
            <c:dLbl>
              <c:idx val="3"/>
              <c:layout>
                <c:manualLayout>
                  <c:x val="0.13259304600334429"/>
                  <c:y val="-3.2446660874912915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0" i="0" u="none" strike="noStrike" kern="1200" spc="0" baseline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sz="1200" dirty="0"/>
                      <a:t>Hydraulic</a:t>
                    </a:r>
                    <a:r>
                      <a:rPr lang="en-US" sz="1200" baseline="0" dirty="0"/>
                      <a:t>
</a:t>
                    </a:r>
                    <a:fld id="{69D43FEC-6B1B-43DA-8447-C596CEC856BD}" type="PERCENTAGE">
                      <a:rPr lang="en-US" sz="1200" baseline="0"/>
                      <a:pPr>
                        <a:defRPr sz="1200" b="0">
                          <a:solidFill>
                            <a:sysClr val="windowText" lastClr="000000"/>
                          </a:solidFill>
                        </a:defRPr>
                      </a:pPr>
                      <a:t>[PERCENTAGE]</a:t>
                    </a:fld>
                    <a:endParaRPr lang="en-US" sz="1200" baseline="0" dirty="0"/>
                  </a:p>
                </c:rich>
              </c:tx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spc="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E156-4F37-A827-AB9E6E462890}"/>
                </c:ext>
              </c:extLst>
            </c:dLbl>
            <c:dLbl>
              <c:idx val="4"/>
              <c:layout>
                <c:manualLayout>
                  <c:x val="0.17245005257623555"/>
                  <c:y val="6.412825651302595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0" i="0" u="none" strike="noStrike" kern="1200" spc="0" baseline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sz="1200" dirty="0"/>
                      <a:t>Wind Onshore</a:t>
                    </a:r>
                    <a:r>
                      <a:rPr lang="en-US" sz="1200" baseline="0" dirty="0"/>
                      <a:t>
</a:t>
                    </a:r>
                    <a:fld id="{1DDC8E72-041A-4DE5-BE34-2856AEA41AB7}" type="PERCENTAGE">
                      <a:rPr lang="en-US" sz="1200" baseline="0"/>
                      <a:pPr>
                        <a:defRPr sz="1200" b="0">
                          <a:solidFill>
                            <a:sysClr val="windowText" lastClr="000000"/>
                          </a:solidFill>
                        </a:defRPr>
                      </a:pPr>
                      <a:t>[PERCENTAGE]</a:t>
                    </a:fld>
                    <a:endParaRPr lang="en-US" sz="1200" baseline="0" dirty="0"/>
                  </a:p>
                </c:rich>
              </c:tx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spc="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E156-4F37-A827-AB9E6E462890}"/>
                </c:ext>
              </c:extLst>
            </c:dLbl>
            <c:dLbl>
              <c:idx val="5"/>
              <c:layout>
                <c:manualLayout>
                  <c:x val="4.6405790169309451E-2"/>
                  <c:y val="0.12854424847812376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0" i="0" u="none" strike="noStrike" kern="1200" spc="0" baseline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sz="1200" dirty="0"/>
                      <a:t>Wind Offshore</a:t>
                    </a:r>
                    <a:r>
                      <a:rPr lang="en-US" sz="1200" baseline="0" dirty="0"/>
                      <a:t>
</a:t>
                    </a:r>
                    <a:fld id="{DBD6D184-A393-4833-BFF6-786EFC683FCD}" type="PERCENTAGE">
                      <a:rPr lang="en-US" sz="1200" baseline="0"/>
                      <a:pPr>
                        <a:defRPr sz="1200" b="0">
                          <a:solidFill>
                            <a:sysClr val="windowText" lastClr="000000"/>
                          </a:solidFill>
                        </a:defRPr>
                      </a:pPr>
                      <a:t>[PERCENTAGE]</a:t>
                    </a:fld>
                    <a:endParaRPr lang="en-US" sz="1200" baseline="0" dirty="0"/>
                  </a:p>
                </c:rich>
              </c:tx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spc="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781873734401894"/>
                      <c:h val="8.781638482308112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E156-4F37-A827-AB9E6E462890}"/>
                </c:ext>
              </c:extLst>
            </c:dLbl>
            <c:dLbl>
              <c:idx val="6"/>
              <c:layout>
                <c:manualLayout>
                  <c:x val="-0.159655485005018"/>
                  <c:y val="6.4621709480082612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0" i="0" u="none" strike="noStrike" kern="1200" spc="0" baseline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sz="1200" dirty="0"/>
                      <a:t>Solar PV</a:t>
                    </a:r>
                    <a:r>
                      <a:rPr lang="en-US" sz="1200" baseline="0" dirty="0"/>
                      <a:t>
</a:t>
                    </a:r>
                    <a:fld id="{564F5C38-62AC-43F0-A00A-5266D2A9E9F3}" type="PERCENTAGE">
                      <a:rPr lang="en-US" sz="1200" baseline="0"/>
                      <a:pPr>
                        <a:defRPr sz="1200" b="0">
                          <a:solidFill>
                            <a:sysClr val="windowText" lastClr="000000"/>
                          </a:solidFill>
                        </a:defRPr>
                      </a:pPr>
                      <a:t>[PERCENTAGE]</a:t>
                    </a:fld>
                    <a:endParaRPr lang="en-US" sz="1200" baseline="0" dirty="0"/>
                  </a:p>
                </c:rich>
              </c:tx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spc="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E156-4F37-A827-AB9E6E462890}"/>
                </c:ext>
              </c:extLst>
            </c:dLbl>
            <c:dLbl>
              <c:idx val="7"/>
              <c:layout>
                <c:manualLayout>
                  <c:x val="-0.20077324073229957"/>
                  <c:y val="-3.2064114582519398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0" i="0" u="none" strike="noStrike" kern="1200" spc="0" baseline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sz="1200" dirty="0"/>
                      <a:t>Thermo-solar</a:t>
                    </a:r>
                    <a:r>
                      <a:rPr lang="en-US" sz="1200" baseline="0" dirty="0"/>
                      <a:t>
</a:t>
                    </a:r>
                    <a:fld id="{E5EADBC8-40F6-4353-BAAA-DDBB2444020F}" type="PERCENTAGE">
                      <a:rPr lang="en-US" sz="1200" baseline="0"/>
                      <a:pPr>
                        <a:defRPr sz="1200" b="0">
                          <a:solidFill>
                            <a:sysClr val="windowText" lastClr="000000"/>
                          </a:solidFill>
                        </a:defRPr>
                      </a:pPr>
                      <a:t>[PERCENTAGE]</a:t>
                    </a:fld>
                    <a:endParaRPr lang="en-US" sz="1200" baseline="0" dirty="0"/>
                  </a:p>
                </c:rich>
              </c:tx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spc="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E156-4F37-A827-AB9E6E462890}"/>
                </c:ext>
              </c:extLst>
            </c:dLbl>
            <c:dLbl>
              <c:idx val="8"/>
              <c:layout>
                <c:manualLayout>
                  <c:x val="-0.2398767937405111"/>
                  <c:y val="-0.11983823882554327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0" i="0" u="none" strike="noStrike" kern="1200" spc="0" baseline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sz="1200" dirty="0"/>
                      <a:t>Other RES </a:t>
                    </a:r>
                    <a:fld id="{203B22DF-1CD1-4EFE-884E-000E5AE9585D}" type="PERCENTAGE">
                      <a:rPr lang="en-US" sz="1200" baseline="0" smtClean="0"/>
                      <a:pPr>
                        <a:defRPr sz="1200" b="0">
                          <a:solidFill>
                            <a:sysClr val="windowText" lastClr="000000"/>
                          </a:solidFill>
                        </a:defRPr>
                      </a:pPr>
                      <a:t>[PERCENTAGE]</a:t>
                    </a:fld>
                    <a:endParaRPr lang="en-US" sz="1200" dirty="0"/>
                  </a:p>
                </c:rich>
              </c:tx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spc="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865722186637811"/>
                      <c:h val="5.8742646493989643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E156-4F37-A827-AB9E6E462890}"/>
                </c:ext>
              </c:extLst>
            </c:dLbl>
            <c:dLbl>
              <c:idx val="9"/>
              <c:layout>
                <c:manualLayout>
                  <c:x val="-0.1990951824493731"/>
                  <c:y val="-0.20358286078154339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0" i="0" u="none" strike="noStrike" kern="1200" spc="0" baseline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sz="1200" dirty="0"/>
                      <a:t>Cogeneration</a:t>
                    </a:r>
                    <a:r>
                      <a:rPr lang="en-US" sz="1200" baseline="0" dirty="0"/>
                      <a:t>
</a:t>
                    </a:r>
                    <a:fld id="{5D82AB0F-605C-4466-9442-AC21676636C9}" type="PERCENTAGE">
                      <a:rPr lang="en-US" sz="1200" baseline="0"/>
                      <a:pPr>
                        <a:defRPr sz="1200" b="0">
                          <a:solidFill>
                            <a:sysClr val="windowText" lastClr="000000"/>
                          </a:solidFill>
                        </a:defRPr>
                      </a:pPr>
                      <a:t>[PERCENTAGE]</a:t>
                    </a:fld>
                    <a:endParaRPr lang="en-US" sz="1200" baseline="0" dirty="0"/>
                  </a:p>
                </c:rich>
              </c:tx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spc="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E156-4F37-A827-AB9E6E462890}"/>
                </c:ext>
              </c:extLst>
            </c:dLbl>
            <c:dLbl>
              <c:idx val="10"/>
              <c:layout>
                <c:manualLayout>
                  <c:x val="-5.2168195743999071E-2"/>
                  <c:y val="-0.18369595625677795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0" i="0" u="none" strike="noStrike" kern="1200" spc="0" baseline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sz="1200" dirty="0"/>
                      <a:t>Storage</a:t>
                    </a:r>
                    <a:r>
                      <a:rPr lang="en-US" sz="1200" baseline="0" dirty="0"/>
                      <a:t>
</a:t>
                    </a:r>
                    <a:fld id="{970F2AB8-7696-498F-B95C-14D437931BF1}" type="PERCENTAGE">
                      <a:rPr lang="en-US" sz="1200" baseline="0"/>
                      <a:pPr>
                        <a:defRPr sz="1200" b="0">
                          <a:solidFill>
                            <a:sysClr val="windowText" lastClr="000000"/>
                          </a:solidFill>
                        </a:defRPr>
                      </a:pPr>
                      <a:t>[PERCENTAGE]</a:t>
                    </a:fld>
                    <a:endParaRPr lang="en-US" sz="1200" baseline="0" dirty="0"/>
                  </a:p>
                </c:rich>
              </c:tx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spc="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5-E156-4F37-A827-AB9E6E462890}"/>
                </c:ext>
              </c:extLst>
            </c:dLbl>
            <c:spPr>
              <a:solidFill>
                <a:schemeClr val="bg1"/>
              </a:solidFill>
              <a:ln>
                <a:solidFill>
                  <a:srgbClr val="5B9BD5"/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DE"/>
              </a:p>
            </c:txPr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2">
                      <a:lumMod val="7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FICHA_2030_Formato4!$B$9:$B$19</c:f>
              <c:strCache>
                <c:ptCount val="11"/>
                <c:pt idx="0">
                  <c:v>Nuclear</c:v>
                </c:pt>
                <c:pt idx="1">
                  <c:v>Carbón</c:v>
                </c:pt>
                <c:pt idx="2">
                  <c:v>Ciclos</c:v>
                </c:pt>
                <c:pt idx="3">
                  <c:v>Hidráulica (sin bombeo)</c:v>
                </c:pt>
                <c:pt idx="4">
                  <c:v>Eólica terrestre</c:v>
                </c:pt>
                <c:pt idx="5">
                  <c:v>Eólica offshore</c:v>
                </c:pt>
                <c:pt idx="6">
                  <c:v>Solar FV </c:v>
                </c:pt>
                <c:pt idx="7">
                  <c:v>Termosolar </c:v>
                </c:pt>
                <c:pt idx="8">
                  <c:v>Resto RES</c:v>
                </c:pt>
                <c:pt idx="9">
                  <c:v>Cogeneración y otros</c:v>
                </c:pt>
                <c:pt idx="10">
                  <c:v>Almacenamiento</c:v>
                </c:pt>
              </c:strCache>
            </c:strRef>
          </c:cat>
          <c:val>
            <c:numRef>
              <c:f>FICHA_2030_Formato4!$E$9:$E$19</c:f>
              <c:numCache>
                <c:formatCode>0%</c:formatCode>
                <c:ptCount val="11"/>
                <c:pt idx="0">
                  <c:v>1.4931147237598572E-2</c:v>
                </c:pt>
                <c:pt idx="1">
                  <c:v>0</c:v>
                </c:pt>
                <c:pt idx="2">
                  <c:v>0.12029769477924404</c:v>
                </c:pt>
                <c:pt idx="3">
                  <c:v>7.1503769330053077E-2</c:v>
                </c:pt>
                <c:pt idx="4">
                  <c:v>0.28245578227539336</c:v>
                </c:pt>
                <c:pt idx="5">
                  <c:v>1.3749116086083561E-2</c:v>
                </c:pt>
                <c:pt idx="6">
                  <c:v>0.35723640870666612</c:v>
                </c:pt>
                <c:pt idx="7">
                  <c:v>2.3589063844977432E-2</c:v>
                </c:pt>
                <c:pt idx="8">
                  <c:v>9.6440228546671829E-3</c:v>
                </c:pt>
                <c:pt idx="9">
                  <c:v>1.9990232709445062E-2</c:v>
                </c:pt>
                <c:pt idx="10">
                  <c:v>8.6602762175871595E-2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E156-4F37-A827-AB9E6E46289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/>
    </a:solidFill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1395255547552494E-2"/>
          <c:y val="0.15264165359225043"/>
          <c:w val="0.83016717558401831"/>
          <c:h val="0.73503247322564158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Potencia instalada</c:v>
                </c:pt>
              </c:strCache>
            </c:strRef>
          </c:tx>
          <c:dPt>
            <c:idx val="0"/>
            <c:bubble3D val="0"/>
            <c:spPr>
              <a:solidFill>
                <a:srgbClr val="46439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655-4EF0-AAD8-761EE011972F}"/>
              </c:ext>
            </c:extLst>
          </c:dPt>
          <c:dPt>
            <c:idx val="1"/>
            <c:bubble3D val="0"/>
            <c:spPr>
              <a:solidFill>
                <a:srgbClr val="6FB11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655-4EF0-AAD8-761EE011972F}"/>
              </c:ext>
            </c:extLst>
          </c:dPt>
          <c:dPt>
            <c:idx val="2"/>
            <c:bubble3D val="0"/>
            <c:spPr>
              <a:solidFill>
                <a:srgbClr val="0090D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655-4EF0-AAD8-761EE011972F}"/>
              </c:ext>
            </c:extLst>
          </c:dPt>
          <c:dPt>
            <c:idx val="3"/>
            <c:bubble3D val="0"/>
            <c:spPr>
              <a:solidFill>
                <a:srgbClr val="CFA2CA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655-4EF0-AAD8-761EE011972F}"/>
              </c:ext>
            </c:extLst>
          </c:dPt>
          <c:dPt>
            <c:idx val="4"/>
            <c:bubble3D val="0"/>
            <c:spPr>
              <a:solidFill>
                <a:srgbClr val="FFCC6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F655-4EF0-AAD8-761EE011972F}"/>
              </c:ext>
            </c:extLst>
          </c:dPt>
          <c:dPt>
            <c:idx val="5"/>
            <c:bubble3D val="0"/>
            <c:spPr>
              <a:solidFill>
                <a:srgbClr val="E485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F655-4EF0-AAD8-761EE011972F}"/>
              </c:ext>
            </c:extLst>
          </c:dPt>
          <c:dPt>
            <c:idx val="6"/>
            <c:bubble3D val="0"/>
            <c:spPr>
              <a:solidFill>
                <a:srgbClr val="9933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F655-4EF0-AAD8-761EE011972F}"/>
              </c:ext>
            </c:extLst>
          </c:dPt>
          <c:dPt>
            <c:idx val="7"/>
            <c:bubble3D val="0"/>
            <c:spPr>
              <a:solidFill>
                <a:srgbClr val="9A5CBC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F655-4EF0-AAD8-761EE011972F}"/>
              </c:ext>
            </c:extLst>
          </c:dPt>
          <c:dPt>
            <c:idx val="8"/>
            <c:bubble3D val="0"/>
            <c:spPr>
              <a:solidFill>
                <a:srgbClr val="007CF9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F655-4EF0-AAD8-761EE011972F}"/>
              </c:ext>
            </c:extLst>
          </c:dPt>
          <c:dPt>
            <c:idx val="9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F655-4EF0-AAD8-761EE011972F}"/>
              </c:ext>
            </c:extLst>
          </c:dPt>
          <c:dPt>
            <c:idx val="10"/>
            <c:bubble3D val="0"/>
            <c:spPr>
              <a:solidFill>
                <a:srgbClr val="66666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F655-4EF0-AAD8-761EE011972F}"/>
              </c:ext>
            </c:extLst>
          </c:dPt>
          <c:dPt>
            <c:idx val="11"/>
            <c:bubble3D val="0"/>
            <c:spPr>
              <a:solidFill>
                <a:srgbClr val="A0A0A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F655-4EF0-AAD8-761EE011972F}"/>
              </c:ext>
            </c:extLst>
          </c:dPt>
          <c:dLbls>
            <c:dLbl>
              <c:idx val="0"/>
              <c:layout>
                <c:manualLayout>
                  <c:x val="-0.17127200689265279"/>
                  <c:y val="7.6567644455054443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showLegendKey val="1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F655-4EF0-AAD8-761EE011972F}"/>
                </c:ext>
              </c:extLst>
            </c:dLbl>
            <c:dLbl>
              <c:idx val="1"/>
              <c:layout>
                <c:manualLayout>
                  <c:x val="-0.16165600161901253"/>
                  <c:y val="-5.1385117324659564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showLegendKey val="1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563251276105842"/>
                      <c:h val="5.754509914174985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F655-4EF0-AAD8-761EE011972F}"/>
                </c:ext>
              </c:extLst>
            </c:dLbl>
            <c:dLbl>
              <c:idx val="2"/>
              <c:layout>
                <c:manualLayout>
                  <c:x val="-6.7374246661800072E-2"/>
                  <c:y val="-0.12743502133627765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showLegendKey val="1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5-F655-4EF0-AAD8-761EE011972F}"/>
                </c:ext>
              </c:extLst>
            </c:dLbl>
            <c:dLbl>
              <c:idx val="3"/>
              <c:layout>
                <c:manualLayout>
                  <c:x val="0.1514553182784707"/>
                  <c:y val="-0.10486183641192444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showLegendKey val="1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2501432463329216"/>
                      <c:h val="5.176819389954616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F655-4EF0-AAD8-761EE011972F}"/>
                </c:ext>
              </c:extLst>
            </c:dLbl>
            <c:dLbl>
              <c:idx val="4"/>
              <c:layout>
                <c:manualLayout>
                  <c:x val="0.17631551785482086"/>
                  <c:y val="-5.2074443217649924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showLegendKey val="1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5771361875809384"/>
                      <c:h val="9.923383366655724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F655-4EF0-AAD8-761EE011972F}"/>
                </c:ext>
              </c:extLst>
            </c:dLbl>
            <c:dLbl>
              <c:idx val="5"/>
              <c:layout>
                <c:manualLayout>
                  <c:x val="0.14461165410135246"/>
                  <c:y val="7.8632131494722896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showLegendKey val="1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0054130275004498"/>
                      <c:h val="6.349258452448450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F655-4EF0-AAD8-761EE011972F}"/>
                </c:ext>
              </c:extLst>
            </c:dLbl>
            <c:dLbl>
              <c:idx val="6"/>
              <c:layout>
                <c:manualLayout>
                  <c:x val="0.17386813080133687"/>
                  <c:y val="9.1827548851249371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showLegendKey val="1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D-F655-4EF0-AAD8-761EE011972F}"/>
                </c:ext>
              </c:extLst>
            </c:dLbl>
            <c:dLbl>
              <c:idx val="7"/>
              <c:layout>
                <c:manualLayout>
                  <c:x val="9.0116898193983955E-2"/>
                  <c:y val="0.1550345408970189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showLegendKey val="1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7356026534093902"/>
                      <c:h val="7.580670028746777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F655-4EF0-AAD8-761EE011972F}"/>
                </c:ext>
              </c:extLst>
            </c:dLbl>
            <c:dLbl>
              <c:idx val="8"/>
              <c:layout>
                <c:manualLayout>
                  <c:x val="2.4867884200055011E-2"/>
                  <c:y val="0.19100386586518348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showLegendKey val="1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7312668108707644"/>
                      <c:h val="3.979601606178680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F655-4EF0-AAD8-761EE011972F}"/>
                </c:ext>
              </c:extLst>
            </c:dLbl>
            <c:dLbl>
              <c:idx val="9"/>
              <c:layout>
                <c:manualLayout>
                  <c:x val="-0.15250384094511416"/>
                  <c:y val="0.14784424019973541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showLegendKey val="1"/>
              <c:showVal val="0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13-F655-4EF0-AAD8-761EE011972F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15-F655-4EF0-AAD8-761EE011972F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17-F655-4EF0-AAD8-761EE011972F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DE"/>
              </a:p>
            </c:txPr>
            <c:showLegendKey val="1"/>
            <c:showVal val="0"/>
            <c:showCatName val="1"/>
            <c:showSerName val="0"/>
            <c:showPercent val="1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rgbClr val="9BAAB4">
                      <a:lumMod val="75000"/>
                    </a:srgb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Hoja1!$A$2:$A$13</c:f>
              <c:strCache>
                <c:ptCount val="12"/>
                <c:pt idx="0">
                  <c:v>Nuclear</c:v>
                </c:pt>
                <c:pt idx="1">
                  <c:v>Wind</c:v>
                </c:pt>
                <c:pt idx="2">
                  <c:v>Hydraulic</c:v>
                </c:pt>
                <c:pt idx="3">
                  <c:v>Cogeneration</c:v>
                </c:pt>
                <c:pt idx="4">
                  <c:v>Combined Cycle</c:v>
                </c:pt>
                <c:pt idx="5">
                  <c:v>Solar PV</c:v>
                </c:pt>
                <c:pt idx="6">
                  <c:v>Coal</c:v>
                </c:pt>
                <c:pt idx="7">
                  <c:v>Other renewable</c:v>
                </c:pt>
                <c:pt idx="8">
                  <c:v>Turbinación bombeo</c:v>
                </c:pt>
                <c:pt idx="9">
                  <c:v>Thermo-solar</c:v>
                </c:pt>
                <c:pt idx="10">
                  <c:v>Non-renewable waste</c:v>
                </c:pt>
                <c:pt idx="11">
                  <c:v>Renewable waste</c:v>
                </c:pt>
              </c:strCache>
            </c:strRef>
          </c:cat>
          <c:val>
            <c:numRef>
              <c:f>Hoja1!$B$2:$B$13</c:f>
              <c:numCache>
                <c:formatCode>#,##0</c:formatCode>
                <c:ptCount val="12"/>
                <c:pt idx="0">
                  <c:v>55984</c:v>
                </c:pt>
                <c:pt idx="1">
                  <c:v>59805</c:v>
                </c:pt>
                <c:pt idx="2">
                  <c:v>17860</c:v>
                </c:pt>
                <c:pt idx="3">
                  <c:v>17732</c:v>
                </c:pt>
                <c:pt idx="4">
                  <c:v>60562</c:v>
                </c:pt>
                <c:pt idx="5">
                  <c:v>27283</c:v>
                </c:pt>
                <c:pt idx="6">
                  <c:v>7687</c:v>
                </c:pt>
                <c:pt idx="7">
                  <c:v>4646</c:v>
                </c:pt>
                <c:pt idx="9">
                  <c:v>4123</c:v>
                </c:pt>
                <c:pt idx="10">
                  <c:v>1761</c:v>
                </c:pt>
                <c:pt idx="11" formatCode="General">
                  <c:v>739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F655-4EF0-AAD8-761EE01197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0">
          <a:solidFill>
            <a:schemeClr val="tx1"/>
          </a:solidFill>
          <a:latin typeface="+mj-lt"/>
        </a:defRPr>
      </a:pPr>
      <a:endParaRPr lang="en-DE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cap="all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ES"/>
              <a:t>Generation balance 2030 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cap="all" baseline="0">
              <a:solidFill>
                <a:schemeClr val="bg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DE"/>
        </a:p>
      </c:txPr>
    </c:title>
    <c:autoTitleDeleted val="0"/>
    <c:plotArea>
      <c:layout>
        <c:manualLayout>
          <c:layoutTarget val="inner"/>
          <c:xMode val="edge"/>
          <c:yMode val="edge"/>
          <c:x val="0.2525594216924002"/>
          <c:y val="0.22495616239459429"/>
          <c:w val="0.48942857541743445"/>
          <c:h val="0.65257143388991257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46439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4F7-4DDD-8FAE-DB883347729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4F7-4DDD-8FAE-DB8833477294}"/>
              </c:ext>
            </c:extLst>
          </c:dPt>
          <c:dPt>
            <c:idx val="2"/>
            <c:bubble3D val="0"/>
            <c:spPr>
              <a:solidFill>
                <a:srgbClr val="FFCC6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4F7-4DDD-8FAE-DB8833477294}"/>
              </c:ext>
            </c:extLst>
          </c:dPt>
          <c:dPt>
            <c:idx val="3"/>
            <c:bubble3D val="0"/>
            <c:spPr>
              <a:solidFill>
                <a:srgbClr val="0090D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4F7-4DDD-8FAE-DB8833477294}"/>
              </c:ext>
            </c:extLst>
          </c:dPt>
          <c:dPt>
            <c:idx val="4"/>
            <c:bubble3D val="0"/>
            <c:spPr>
              <a:solidFill>
                <a:srgbClr val="6FB11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54F7-4DDD-8FAE-DB8833477294}"/>
              </c:ext>
            </c:extLst>
          </c:dPt>
          <c:dPt>
            <c:idx val="5"/>
            <c:bubble3D val="0"/>
            <c:spPr>
              <a:solidFill>
                <a:srgbClr val="719F27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54F7-4DDD-8FAE-DB8833477294}"/>
              </c:ext>
            </c:extLst>
          </c:dPt>
          <c:dPt>
            <c:idx val="6"/>
            <c:bubble3D val="0"/>
            <c:spPr>
              <a:solidFill>
                <a:srgbClr val="E485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54F7-4DDD-8FAE-DB8833477294}"/>
              </c:ext>
            </c:extLst>
          </c:dPt>
          <c:dPt>
            <c:idx val="7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54F7-4DDD-8FAE-DB8833477294}"/>
              </c:ext>
            </c:extLst>
          </c:dPt>
          <c:dPt>
            <c:idx val="8"/>
            <c:bubble3D val="0"/>
            <c:spPr>
              <a:solidFill>
                <a:srgbClr val="8C5DA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54F7-4DDD-8FAE-DB8833477294}"/>
              </c:ext>
            </c:extLst>
          </c:dPt>
          <c:dPt>
            <c:idx val="9"/>
            <c:bubble3D val="0"/>
            <c:spPr>
              <a:solidFill>
                <a:srgbClr val="CFA2CA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54F7-4DDD-8FAE-DB8833477294}"/>
              </c:ext>
            </c:extLst>
          </c:dPt>
          <c:dLbls>
            <c:dLbl>
              <c:idx val="0"/>
              <c:layout>
                <c:manualLayout>
                  <c:x val="3.9106075836265082E-2"/>
                  <c:y val="-0.12293144208037825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0" i="0" u="none" strike="noStrike" kern="1200" spc="0" baseline="0">
                        <a:solidFill>
                          <a:schemeClr val="bg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/>
                      <a:t>Nuclear</a:t>
                    </a:r>
                  </a:p>
                  <a:p>
                    <a:pPr>
                      <a:defRPr/>
                    </a:pPr>
                    <a:r>
                      <a:rPr lang="en-US"/>
                      <a:t>10%</a:t>
                    </a:r>
                  </a:p>
                </c:rich>
              </c:tx>
              <c:spPr>
                <a:solidFill>
                  <a:sysClr val="window" lastClr="FFFFFF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spc="0" baseline="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54F7-4DDD-8FAE-DB8833477294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4F7-4DDD-8FAE-DB8833477294}"/>
                </c:ext>
              </c:extLst>
            </c:dLbl>
            <c:dLbl>
              <c:idx val="2"/>
              <c:layout>
                <c:manualLayout>
                  <c:x val="0.14765391244164017"/>
                  <c:y val="-0.10162633754412924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0" i="0" u="none" strike="noStrike" kern="1200" spc="0" baseline="0">
                        <a:solidFill>
                          <a:schemeClr val="bg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/>
                      <a:t>Combined Cycle
</a:t>
                    </a:r>
                    <a:fld id="{5E90BA0A-C539-4F3A-AB0C-A07441F93C68}" type="PERCENTAGE">
                      <a:rPr lang="en-US"/>
                      <a:pPr>
                        <a:defRPr/>
                      </a:pPr>
                      <a:t>[PERCENTAGE]</a:t>
                    </a:fld>
                    <a:endParaRPr lang="en-US"/>
                  </a:p>
                </c:rich>
              </c:tx>
              <c:spPr>
                <a:solidFill>
                  <a:sysClr val="window" lastClr="FFFFFF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spc="0" baseline="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330831293411226"/>
                      <c:h val="8.99209789766742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4F7-4DDD-8FAE-DB8833477294}"/>
                </c:ext>
              </c:extLst>
            </c:dLbl>
            <c:dLbl>
              <c:idx val="3"/>
              <c:layout>
                <c:manualLayout>
                  <c:x val="0.123271486011057"/>
                  <c:y val="-4.6421697287839021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0" i="0" u="none" strike="noStrike" kern="1200" spc="0" baseline="0">
                        <a:solidFill>
                          <a:schemeClr val="bg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/>
                      <a:t>Hydraulic
</a:t>
                    </a:r>
                    <a:fld id="{54EB6C28-F037-442F-83EB-82EE562A133F}" type="PERCENTAGE">
                      <a:rPr lang="en-US"/>
                      <a:pPr>
                        <a:defRPr/>
                      </a:pPr>
                      <a:t>[PERCENTAGE]</a:t>
                    </a:fld>
                    <a:endParaRPr lang="en-US"/>
                  </a:p>
                </c:rich>
              </c:tx>
              <c:spPr>
                <a:solidFill>
                  <a:sysClr val="window" lastClr="FFFFFF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spc="0" baseline="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54F7-4DDD-8FAE-DB8833477294}"/>
                </c:ext>
              </c:extLst>
            </c:dLbl>
            <c:dLbl>
              <c:idx val="4"/>
              <c:layout>
                <c:manualLayout>
                  <c:x val="0.15642458100558659"/>
                  <c:y val="7.7369423360204914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0" i="0" u="none" strike="noStrike" kern="1200" spc="0" baseline="0">
                        <a:solidFill>
                          <a:schemeClr val="bg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/>
                      <a:t>Wind Onshore
</a:t>
                    </a:r>
                    <a:fld id="{AD392D1A-014C-4335-A7C7-8C22CE172DA6}" type="PERCENTAGE">
                      <a:rPr lang="en-US"/>
                      <a:pPr>
                        <a:defRPr/>
                      </a:pPr>
                      <a:t>[PERCENTAGE]</a:t>
                    </a:fld>
                    <a:endParaRPr lang="en-US"/>
                  </a:p>
                </c:rich>
              </c:tx>
              <c:spPr>
                <a:solidFill>
                  <a:sysClr val="window" lastClr="FFFFFF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spc="0" baseline="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54F7-4DDD-8FAE-DB8833477294}"/>
                </c:ext>
              </c:extLst>
            </c:dLbl>
            <c:dLbl>
              <c:idx val="5"/>
              <c:layout>
                <c:manualLayout>
                  <c:x val="-1.9941084492098061E-2"/>
                  <c:y val="0.14047746691238064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0" i="0" u="none" strike="noStrike" kern="1200" spc="0" baseline="0">
                        <a:solidFill>
                          <a:schemeClr val="bg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/>
                      <a:t>Wind Offshore
</a:t>
                    </a:r>
                    <a:fld id="{A246919C-E4CF-4256-9782-09303AFBD30F}" type="PERCENTAGE">
                      <a:rPr lang="en-US"/>
                      <a:pPr>
                        <a:defRPr/>
                      </a:pPr>
                      <a:t>[PERCENTAGE]</a:t>
                    </a:fld>
                    <a:endParaRPr lang="en-US"/>
                  </a:p>
                </c:rich>
              </c:tx>
              <c:spPr>
                <a:solidFill>
                  <a:sysClr val="window" lastClr="FFFFFF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spc="0" baseline="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54F7-4DDD-8FAE-DB8833477294}"/>
                </c:ext>
              </c:extLst>
            </c:dLbl>
            <c:dLbl>
              <c:idx val="6"/>
              <c:layout>
                <c:manualLayout>
                  <c:x val="-0.14948282766789078"/>
                  <c:y val="1.8585503976478152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0" i="0" u="none" strike="noStrike" kern="1200" spc="0" baseline="0">
                        <a:solidFill>
                          <a:schemeClr val="bg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/>
                      <a:t>Solar PV
</a:t>
                    </a:r>
                    <a:fld id="{389614D1-AF22-40FE-AADB-ED374F78993F}" type="PERCENTAGE">
                      <a:rPr lang="en-US"/>
                      <a:pPr>
                        <a:defRPr/>
                      </a:pPr>
                      <a:t>[PERCENTAGE]</a:t>
                    </a:fld>
                    <a:endParaRPr lang="en-US"/>
                  </a:p>
                </c:rich>
              </c:tx>
              <c:spPr>
                <a:solidFill>
                  <a:sysClr val="window" lastClr="FFFFFF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spc="0" baseline="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54F7-4DDD-8FAE-DB8833477294}"/>
                </c:ext>
              </c:extLst>
            </c:dLbl>
            <c:dLbl>
              <c:idx val="7"/>
              <c:layout>
                <c:manualLayout>
                  <c:x val="-0.23647499759800766"/>
                  <c:y val="-5.5183978732786125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0" i="0" u="none" strike="noStrike" kern="1200" spc="0" baseline="0">
                        <a:solidFill>
                          <a:schemeClr val="bg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/>
                      <a:t>Thermo-solar</a:t>
                    </a:r>
                  </a:p>
                  <a:p>
                    <a:pPr>
                      <a:defRPr/>
                    </a:pPr>
                    <a:r>
                      <a:rPr lang="en-US"/>
                      <a:t>3%</a:t>
                    </a:r>
                  </a:p>
                </c:rich>
              </c:tx>
              <c:spPr>
                <a:solidFill>
                  <a:sysClr val="window" lastClr="FFFFFF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spc="0" baseline="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278777356141915"/>
                      <c:h val="8.2372525017602963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F-54F7-4DDD-8FAE-DB8833477294}"/>
                </c:ext>
              </c:extLst>
            </c:dLbl>
            <c:dLbl>
              <c:idx val="8"/>
              <c:layout>
                <c:manualLayout>
                  <c:x val="-0.11580664004210506"/>
                  <c:y val="-0.14481212244751798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0" i="0" u="none" strike="noStrike" kern="1200" spc="0" baseline="0">
                        <a:solidFill>
                          <a:schemeClr val="bg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/>
                      <a:t>Other RES
</a:t>
                    </a:r>
                    <a:fld id="{89C224F7-73E1-45DD-8462-5DE8C26745C6}" type="PERCENTAGE">
                      <a:rPr lang="en-US"/>
                      <a:pPr>
                        <a:defRPr/>
                      </a:pPr>
                      <a:t>[PERCENTAGE]</a:t>
                    </a:fld>
                    <a:endParaRPr lang="en-US"/>
                  </a:p>
                </c:rich>
              </c:tx>
              <c:spPr>
                <a:solidFill>
                  <a:sysClr val="window" lastClr="FFFFFF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spc="0" baseline="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54F7-4DDD-8FAE-DB8833477294}"/>
                </c:ext>
              </c:extLst>
            </c:dLbl>
            <c:dLbl>
              <c:idx val="9"/>
              <c:layout>
                <c:manualLayout>
                  <c:x val="-1.8161442793895494E-2"/>
                  <c:y val="-0.1809143452620971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0" i="0" u="none" strike="noStrike" kern="1200" spc="0" baseline="0">
                        <a:solidFill>
                          <a:schemeClr val="bg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/>
                      <a:t>Cogeneration
</a:t>
                    </a:r>
                    <a:fld id="{752890EB-5F6D-4B7C-889C-5FD7BA54D1E7}" type="PERCENTAGE">
                      <a:rPr lang="en-US"/>
                      <a:pPr>
                        <a:defRPr/>
                      </a:pPr>
                      <a:t>[PERCENTAGE]</a:t>
                    </a:fld>
                    <a:endParaRPr lang="en-US"/>
                  </a:p>
                </c:rich>
              </c:tx>
              <c:spPr>
                <a:solidFill>
                  <a:sysClr val="window" lastClr="FFFFFF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spc="0" baseline="0">
                      <a:solidFill>
                        <a:schemeClr val="bg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54F7-4DDD-8FAE-DB8833477294}"/>
                </c:ext>
              </c:extLst>
            </c:dLbl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spc="0" baseline="0">
                    <a:solidFill>
                      <a:schemeClr val="bg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DE"/>
              </a:p>
            </c:txPr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2">
                      <a:lumMod val="7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FICHA_2030_Formato4!$B$31:$B$40</c:f>
              <c:strCache>
                <c:ptCount val="10"/>
                <c:pt idx="0">
                  <c:v>Nuclear</c:v>
                </c:pt>
                <c:pt idx="1">
                  <c:v>Carbón</c:v>
                </c:pt>
                <c:pt idx="2">
                  <c:v>Ciclos</c:v>
                </c:pt>
                <c:pt idx="3">
                  <c:v>Hidráulica (sin bombeo)</c:v>
                </c:pt>
                <c:pt idx="4">
                  <c:v>Eólica terrestre</c:v>
                </c:pt>
                <c:pt idx="5">
                  <c:v>Eólica offshore</c:v>
                </c:pt>
                <c:pt idx="6">
                  <c:v>Solar FV</c:v>
                </c:pt>
                <c:pt idx="7">
                  <c:v>Termosolar </c:v>
                </c:pt>
                <c:pt idx="8">
                  <c:v>Resto RES</c:v>
                </c:pt>
                <c:pt idx="9">
                  <c:v>Cogeneración y otros</c:v>
                </c:pt>
              </c:strCache>
            </c:strRef>
          </c:cat>
          <c:val>
            <c:numRef>
              <c:f>FICHA_2030_Formato4!$D$31:$D$40</c:f>
              <c:numCache>
                <c:formatCode>0</c:formatCode>
                <c:ptCount val="10"/>
                <c:pt idx="0">
                  <c:v>34573.381188437743</c:v>
                </c:pt>
                <c:pt idx="1">
                  <c:v>0</c:v>
                </c:pt>
                <c:pt idx="2">
                  <c:v>16516.040448363976</c:v>
                </c:pt>
                <c:pt idx="3">
                  <c:v>28940.508065135164</c:v>
                </c:pt>
                <c:pt idx="4">
                  <c:v>116970.38088177663</c:v>
                </c:pt>
                <c:pt idx="5">
                  <c:v>9769.1295960625393</c:v>
                </c:pt>
                <c:pt idx="6">
                  <c:v>127212.34421862829</c:v>
                </c:pt>
                <c:pt idx="7">
                  <c:v>9469.9925622974624</c:v>
                </c:pt>
                <c:pt idx="8">
                  <c:v>13742.673770357116</c:v>
                </c:pt>
                <c:pt idx="9">
                  <c:v>19356.408786983317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54F7-4DDD-8FAE-DB883347729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/>
    </a:solidFill>
    <a:ln w="9525" cap="flat" cmpd="sng" algn="ctr">
      <a:noFill/>
      <a:round/>
    </a:ln>
    <a:effectLst/>
  </c:spPr>
  <c:txPr>
    <a:bodyPr/>
    <a:lstStyle/>
    <a:p>
      <a:pPr>
        <a:defRPr sz="1200" b="0">
          <a:solidFill>
            <a:schemeClr val="bg2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146134-8745-4398-AAB4-D13959820CD2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C793641-BA97-4D96-9C8D-940D413BDA8C}">
      <dgm:prSet phldrT="[Texto]" custT="1"/>
      <dgm:spPr>
        <a:solidFill>
          <a:schemeClr val="tx1">
            <a:lumMod val="20000"/>
            <a:lumOff val="80000"/>
          </a:schemeClr>
        </a:solidFill>
      </dgm:spPr>
      <dgm:t>
        <a:bodyPr/>
        <a:lstStyle/>
        <a:p>
          <a:r>
            <a:rPr lang="es-ES" sz="1600" b="1" dirty="0" err="1">
              <a:solidFill>
                <a:schemeClr val="tx1"/>
              </a:solidFill>
              <a:latin typeface="+mj-lt"/>
            </a:rPr>
            <a:t>Forecas</a:t>
          </a:r>
          <a:r>
            <a:rPr lang="es-ES" sz="1600" b="1" dirty="0" err="1">
              <a:solidFill>
                <a:schemeClr val="tx1"/>
              </a:solidFill>
            </a:rPr>
            <a:t>t</a:t>
          </a:r>
          <a:endParaRPr lang="es-ES" sz="1600" b="1" dirty="0">
            <a:solidFill>
              <a:schemeClr val="tx1"/>
            </a:solidFill>
          </a:endParaRPr>
        </a:p>
      </dgm:t>
    </dgm:pt>
    <dgm:pt modelId="{9EE9561E-06D8-4547-9041-33A1116B8B16}" type="parTrans" cxnId="{54030819-F774-424C-BA2B-2D2214E929A3}">
      <dgm:prSet/>
      <dgm:spPr/>
      <dgm:t>
        <a:bodyPr/>
        <a:lstStyle/>
        <a:p>
          <a:endParaRPr lang="es-ES"/>
        </a:p>
      </dgm:t>
    </dgm:pt>
    <dgm:pt modelId="{82AB4C98-4969-4790-BB1E-7E36E1907571}" type="sibTrans" cxnId="{54030819-F774-424C-BA2B-2D2214E929A3}">
      <dgm:prSet/>
      <dgm:spPr/>
      <dgm:t>
        <a:bodyPr/>
        <a:lstStyle/>
        <a:p>
          <a:endParaRPr lang="es-ES"/>
        </a:p>
      </dgm:t>
    </dgm:pt>
    <dgm:pt modelId="{EFDCFE43-31F1-489B-9CB4-CD2C864A02B6}">
      <dgm:prSet phldrT="[Texto]"/>
      <dgm:spPr>
        <a:solidFill>
          <a:schemeClr val="tx1">
            <a:lumMod val="40000"/>
            <a:lumOff val="60000"/>
          </a:schemeClr>
        </a:solidFill>
      </dgm:spPr>
      <dgm:t>
        <a:bodyPr/>
        <a:lstStyle/>
        <a:p>
          <a:r>
            <a:rPr lang="es-ES" b="1" dirty="0">
              <a:solidFill>
                <a:schemeClr val="tx1"/>
              </a:solidFill>
              <a:latin typeface="+mj-lt"/>
            </a:rPr>
            <a:t>CECRE </a:t>
          </a:r>
        </a:p>
      </dgm:t>
    </dgm:pt>
    <dgm:pt modelId="{90F76E1A-68D7-4639-B0FC-718A320E9E10}" type="parTrans" cxnId="{4B35BF20-FA79-429E-82A5-4AC7EA9B2939}">
      <dgm:prSet/>
      <dgm:spPr/>
      <dgm:t>
        <a:bodyPr/>
        <a:lstStyle/>
        <a:p>
          <a:endParaRPr lang="es-ES"/>
        </a:p>
      </dgm:t>
    </dgm:pt>
    <dgm:pt modelId="{2FB5F23D-637E-4658-A335-6F3153986D6D}" type="sibTrans" cxnId="{4B35BF20-FA79-429E-82A5-4AC7EA9B2939}">
      <dgm:prSet/>
      <dgm:spPr>
        <a:solidFill>
          <a:schemeClr val="tx1">
            <a:lumMod val="60000"/>
            <a:lumOff val="40000"/>
          </a:schemeClr>
        </a:solidFill>
      </dgm:spPr>
      <dgm:t>
        <a:bodyPr/>
        <a:lstStyle/>
        <a:p>
          <a:endParaRPr lang="es-ES"/>
        </a:p>
      </dgm:t>
    </dgm:pt>
    <dgm:pt modelId="{DA27B0D4-4A04-4A83-B4A4-5CCA8C7B6C11}">
      <dgm:prSet phldrT="[Texto]"/>
      <dgm:spPr/>
      <dgm:t>
        <a:bodyPr/>
        <a:lstStyle/>
        <a:p>
          <a:r>
            <a:rPr lang="es-ES" dirty="0">
              <a:latin typeface="+mj-lt"/>
            </a:rPr>
            <a:t>SRAP</a:t>
          </a:r>
        </a:p>
      </dgm:t>
    </dgm:pt>
    <dgm:pt modelId="{8F59D7F2-2603-4A76-8C5F-D0DDF7256780}" type="parTrans" cxnId="{F65DA13C-657C-46C4-93A8-9D437B4EF5F1}">
      <dgm:prSet/>
      <dgm:spPr/>
      <dgm:t>
        <a:bodyPr/>
        <a:lstStyle/>
        <a:p>
          <a:endParaRPr lang="es-ES"/>
        </a:p>
      </dgm:t>
    </dgm:pt>
    <dgm:pt modelId="{E0584D14-D484-42C1-88C8-EF7AA2AB4C49}" type="sibTrans" cxnId="{F65DA13C-657C-46C4-93A8-9D437B4EF5F1}">
      <dgm:prSet/>
      <dgm:spPr/>
      <dgm:t>
        <a:bodyPr/>
        <a:lstStyle/>
        <a:p>
          <a:endParaRPr lang="es-ES"/>
        </a:p>
      </dgm:t>
    </dgm:pt>
    <dgm:pt modelId="{5A367CC6-E69B-456E-86BB-C9CD1D698413}" type="pres">
      <dgm:prSet presAssocID="{95146134-8745-4398-AAB4-D13959820CD2}" presName="Name0" presStyleCnt="0">
        <dgm:presLayoutVars>
          <dgm:chMax/>
          <dgm:chPref/>
          <dgm:dir/>
          <dgm:animLvl val="lvl"/>
        </dgm:presLayoutVars>
      </dgm:prSet>
      <dgm:spPr/>
    </dgm:pt>
    <dgm:pt modelId="{F752E5E1-3FC0-444C-908E-32113A13B2AF}" type="pres">
      <dgm:prSet presAssocID="{FC793641-BA97-4D96-9C8D-940D413BDA8C}" presName="composite" presStyleCnt="0"/>
      <dgm:spPr/>
    </dgm:pt>
    <dgm:pt modelId="{88F466CB-291C-4033-86D0-D6F8BB9A366C}" type="pres">
      <dgm:prSet presAssocID="{FC793641-BA97-4D96-9C8D-940D413BDA8C}" presName="Parent1" presStyleLbl="node1" presStyleIdx="0" presStyleCnt="6" custLinFactNeighborY="0">
        <dgm:presLayoutVars>
          <dgm:chMax val="1"/>
          <dgm:chPref val="1"/>
          <dgm:bulletEnabled val="1"/>
        </dgm:presLayoutVars>
      </dgm:prSet>
      <dgm:spPr/>
    </dgm:pt>
    <dgm:pt modelId="{3FE12016-298B-45AC-B744-232D9F5C4BC8}" type="pres">
      <dgm:prSet presAssocID="{FC793641-BA97-4D96-9C8D-940D413BDA8C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91A53407-7757-4A33-A8F6-9AEA474C34F3}" type="pres">
      <dgm:prSet presAssocID="{FC793641-BA97-4D96-9C8D-940D413BDA8C}" presName="BalanceSpacing" presStyleCnt="0"/>
      <dgm:spPr/>
    </dgm:pt>
    <dgm:pt modelId="{04538C78-90FB-4150-BE65-2553F79FAAF6}" type="pres">
      <dgm:prSet presAssocID="{FC793641-BA97-4D96-9C8D-940D413BDA8C}" presName="BalanceSpacing1" presStyleCnt="0"/>
      <dgm:spPr/>
    </dgm:pt>
    <dgm:pt modelId="{52E07653-1DAD-45AA-8DCA-AC8EA0DF6BB6}" type="pres">
      <dgm:prSet presAssocID="{82AB4C98-4969-4790-BB1E-7E36E1907571}" presName="Accent1Text" presStyleLbl="node1" presStyleIdx="1" presStyleCnt="6"/>
      <dgm:spPr/>
    </dgm:pt>
    <dgm:pt modelId="{6370F6AC-7A1A-40A3-9B9B-9ACF318A65AE}" type="pres">
      <dgm:prSet presAssocID="{82AB4C98-4969-4790-BB1E-7E36E1907571}" presName="spaceBetweenRectangles" presStyleCnt="0"/>
      <dgm:spPr/>
    </dgm:pt>
    <dgm:pt modelId="{4F0E62FA-A5C6-4C93-92B3-02C4897EC52C}" type="pres">
      <dgm:prSet presAssocID="{EFDCFE43-31F1-489B-9CB4-CD2C864A02B6}" presName="composite" presStyleCnt="0"/>
      <dgm:spPr/>
    </dgm:pt>
    <dgm:pt modelId="{93958ABE-08A4-4A26-A715-7440F10E3864}" type="pres">
      <dgm:prSet presAssocID="{EFDCFE43-31F1-489B-9CB4-CD2C864A02B6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75D53D11-AC7B-4F1C-BF29-ACEBE0238C51}" type="pres">
      <dgm:prSet presAssocID="{EFDCFE43-31F1-489B-9CB4-CD2C864A02B6}" presName="Childtext1" presStyleLbl="revTx" presStyleIdx="1" presStyleCnt="3" custLinFactY="-15076" custLinFactNeighborX="-95537" custLinFactNeighborY="-100000">
        <dgm:presLayoutVars>
          <dgm:chMax val="0"/>
          <dgm:chPref val="0"/>
          <dgm:bulletEnabled val="1"/>
        </dgm:presLayoutVars>
      </dgm:prSet>
      <dgm:spPr/>
    </dgm:pt>
    <dgm:pt modelId="{6B13B339-8B84-4B44-A419-CC075C4B4058}" type="pres">
      <dgm:prSet presAssocID="{EFDCFE43-31F1-489B-9CB4-CD2C864A02B6}" presName="BalanceSpacing" presStyleCnt="0"/>
      <dgm:spPr/>
    </dgm:pt>
    <dgm:pt modelId="{591CBD5B-3A06-4EEF-9A40-C2AA3426C13A}" type="pres">
      <dgm:prSet presAssocID="{EFDCFE43-31F1-489B-9CB4-CD2C864A02B6}" presName="BalanceSpacing1" presStyleCnt="0"/>
      <dgm:spPr/>
    </dgm:pt>
    <dgm:pt modelId="{FB08B954-44F1-455F-B6DE-9305141F4803}" type="pres">
      <dgm:prSet presAssocID="{2FB5F23D-637E-4658-A335-6F3153986D6D}" presName="Accent1Text" presStyleLbl="node1" presStyleIdx="3" presStyleCnt="6" custLinFactNeighborX="-2811" custLinFactNeighborY="553"/>
      <dgm:spPr/>
    </dgm:pt>
    <dgm:pt modelId="{62DEBCF0-1C65-471B-9E23-27B0130F1F58}" type="pres">
      <dgm:prSet presAssocID="{2FB5F23D-637E-4658-A335-6F3153986D6D}" presName="spaceBetweenRectangles" presStyleCnt="0"/>
      <dgm:spPr/>
    </dgm:pt>
    <dgm:pt modelId="{87B736A5-1337-4739-A75E-C8BA810D2428}" type="pres">
      <dgm:prSet presAssocID="{DA27B0D4-4A04-4A83-B4A4-5CCA8C7B6C11}" presName="composite" presStyleCnt="0"/>
      <dgm:spPr/>
    </dgm:pt>
    <dgm:pt modelId="{19B641D8-B8F2-4B44-B07F-1D57231FFAA8}" type="pres">
      <dgm:prSet presAssocID="{DA27B0D4-4A04-4A83-B4A4-5CCA8C7B6C11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E0886D6E-B383-46D3-AB60-3DEF2774F653}" type="pres">
      <dgm:prSet presAssocID="{DA27B0D4-4A04-4A83-B4A4-5CCA8C7B6C11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8C218E4F-AC4B-40DB-8A53-3C2F8C90019A}" type="pres">
      <dgm:prSet presAssocID="{DA27B0D4-4A04-4A83-B4A4-5CCA8C7B6C11}" presName="BalanceSpacing" presStyleCnt="0"/>
      <dgm:spPr/>
    </dgm:pt>
    <dgm:pt modelId="{51AB933F-AA76-4E90-A970-8B342DE41A14}" type="pres">
      <dgm:prSet presAssocID="{DA27B0D4-4A04-4A83-B4A4-5CCA8C7B6C11}" presName="BalanceSpacing1" presStyleCnt="0"/>
      <dgm:spPr/>
    </dgm:pt>
    <dgm:pt modelId="{09FA7709-D693-4102-9736-1D5017A2A7A9}" type="pres">
      <dgm:prSet presAssocID="{E0584D14-D484-42C1-88C8-EF7AA2AB4C49}" presName="Accent1Text" presStyleLbl="node1" presStyleIdx="5" presStyleCnt="6"/>
      <dgm:spPr/>
    </dgm:pt>
  </dgm:ptLst>
  <dgm:cxnLst>
    <dgm:cxn modelId="{4DBBC015-2F4A-42C1-BC3E-6F9D77E6A486}" type="presOf" srcId="{EFDCFE43-31F1-489B-9CB4-CD2C864A02B6}" destId="{93958ABE-08A4-4A26-A715-7440F10E3864}" srcOrd="0" destOrd="0" presId="urn:microsoft.com/office/officeart/2008/layout/AlternatingHexagons"/>
    <dgm:cxn modelId="{54030819-F774-424C-BA2B-2D2214E929A3}" srcId="{95146134-8745-4398-AAB4-D13959820CD2}" destId="{FC793641-BA97-4D96-9C8D-940D413BDA8C}" srcOrd="0" destOrd="0" parTransId="{9EE9561E-06D8-4547-9041-33A1116B8B16}" sibTransId="{82AB4C98-4969-4790-BB1E-7E36E1907571}"/>
    <dgm:cxn modelId="{4B35BF20-FA79-429E-82A5-4AC7EA9B2939}" srcId="{95146134-8745-4398-AAB4-D13959820CD2}" destId="{EFDCFE43-31F1-489B-9CB4-CD2C864A02B6}" srcOrd="1" destOrd="0" parTransId="{90F76E1A-68D7-4639-B0FC-718A320E9E10}" sibTransId="{2FB5F23D-637E-4658-A335-6F3153986D6D}"/>
    <dgm:cxn modelId="{6A73EA20-71B2-457C-9903-94E107F4148D}" type="presOf" srcId="{82AB4C98-4969-4790-BB1E-7E36E1907571}" destId="{52E07653-1DAD-45AA-8DCA-AC8EA0DF6BB6}" srcOrd="0" destOrd="0" presId="urn:microsoft.com/office/officeart/2008/layout/AlternatingHexagons"/>
    <dgm:cxn modelId="{6795F42D-F33E-444B-AEE7-279B9A7DD631}" type="presOf" srcId="{DA27B0D4-4A04-4A83-B4A4-5CCA8C7B6C11}" destId="{19B641D8-B8F2-4B44-B07F-1D57231FFAA8}" srcOrd="0" destOrd="0" presId="urn:microsoft.com/office/officeart/2008/layout/AlternatingHexagons"/>
    <dgm:cxn modelId="{F65DA13C-657C-46C4-93A8-9D437B4EF5F1}" srcId="{95146134-8745-4398-AAB4-D13959820CD2}" destId="{DA27B0D4-4A04-4A83-B4A4-5CCA8C7B6C11}" srcOrd="2" destOrd="0" parTransId="{8F59D7F2-2603-4A76-8C5F-D0DDF7256780}" sibTransId="{E0584D14-D484-42C1-88C8-EF7AA2AB4C49}"/>
    <dgm:cxn modelId="{F155385C-EC2A-4ED3-A2B9-DBB2254B81A8}" type="presOf" srcId="{95146134-8745-4398-AAB4-D13959820CD2}" destId="{5A367CC6-E69B-456E-86BB-C9CD1D698413}" srcOrd="0" destOrd="0" presId="urn:microsoft.com/office/officeart/2008/layout/AlternatingHexagons"/>
    <dgm:cxn modelId="{D39A5B78-2EA0-4DB2-BA55-5EB87844D0EB}" type="presOf" srcId="{2FB5F23D-637E-4658-A335-6F3153986D6D}" destId="{FB08B954-44F1-455F-B6DE-9305141F4803}" srcOrd="0" destOrd="0" presId="urn:microsoft.com/office/officeart/2008/layout/AlternatingHexagons"/>
    <dgm:cxn modelId="{C3DD4899-CCD3-4497-AA09-E87EF94E9E7D}" type="presOf" srcId="{E0584D14-D484-42C1-88C8-EF7AA2AB4C49}" destId="{09FA7709-D693-4102-9736-1D5017A2A7A9}" srcOrd="0" destOrd="0" presId="urn:microsoft.com/office/officeart/2008/layout/AlternatingHexagons"/>
    <dgm:cxn modelId="{5C5492D8-89E5-4886-A320-855676662648}" type="presOf" srcId="{FC793641-BA97-4D96-9C8D-940D413BDA8C}" destId="{88F466CB-291C-4033-86D0-D6F8BB9A366C}" srcOrd="0" destOrd="0" presId="urn:microsoft.com/office/officeart/2008/layout/AlternatingHexagons"/>
    <dgm:cxn modelId="{6C0E626E-C35D-438E-9376-4C93B9EC0290}" type="presParOf" srcId="{5A367CC6-E69B-456E-86BB-C9CD1D698413}" destId="{F752E5E1-3FC0-444C-908E-32113A13B2AF}" srcOrd="0" destOrd="0" presId="urn:microsoft.com/office/officeart/2008/layout/AlternatingHexagons"/>
    <dgm:cxn modelId="{762C9092-03F8-4647-A758-9A7C02605E7C}" type="presParOf" srcId="{F752E5E1-3FC0-444C-908E-32113A13B2AF}" destId="{88F466CB-291C-4033-86D0-D6F8BB9A366C}" srcOrd="0" destOrd="0" presId="urn:microsoft.com/office/officeart/2008/layout/AlternatingHexagons"/>
    <dgm:cxn modelId="{F7B87D3A-0507-4677-AE85-567B39E755A1}" type="presParOf" srcId="{F752E5E1-3FC0-444C-908E-32113A13B2AF}" destId="{3FE12016-298B-45AC-B744-232D9F5C4BC8}" srcOrd="1" destOrd="0" presId="urn:microsoft.com/office/officeart/2008/layout/AlternatingHexagons"/>
    <dgm:cxn modelId="{60A99C90-1FE9-41D9-8F0B-A5BD325E6BB1}" type="presParOf" srcId="{F752E5E1-3FC0-444C-908E-32113A13B2AF}" destId="{91A53407-7757-4A33-A8F6-9AEA474C34F3}" srcOrd="2" destOrd="0" presId="urn:microsoft.com/office/officeart/2008/layout/AlternatingHexagons"/>
    <dgm:cxn modelId="{80748B9F-218F-48E9-9BAB-B469A79074A1}" type="presParOf" srcId="{F752E5E1-3FC0-444C-908E-32113A13B2AF}" destId="{04538C78-90FB-4150-BE65-2553F79FAAF6}" srcOrd="3" destOrd="0" presId="urn:microsoft.com/office/officeart/2008/layout/AlternatingHexagons"/>
    <dgm:cxn modelId="{B9B615FB-D173-48F0-85F5-95672643A4C2}" type="presParOf" srcId="{F752E5E1-3FC0-444C-908E-32113A13B2AF}" destId="{52E07653-1DAD-45AA-8DCA-AC8EA0DF6BB6}" srcOrd="4" destOrd="0" presId="urn:microsoft.com/office/officeart/2008/layout/AlternatingHexagons"/>
    <dgm:cxn modelId="{C8B2D6DC-0D9E-4D42-B5B3-1E6E608A8716}" type="presParOf" srcId="{5A367CC6-E69B-456E-86BB-C9CD1D698413}" destId="{6370F6AC-7A1A-40A3-9B9B-9ACF318A65AE}" srcOrd="1" destOrd="0" presId="urn:microsoft.com/office/officeart/2008/layout/AlternatingHexagons"/>
    <dgm:cxn modelId="{EEC5B5F8-A0A7-4633-961C-38148EE11E35}" type="presParOf" srcId="{5A367CC6-E69B-456E-86BB-C9CD1D698413}" destId="{4F0E62FA-A5C6-4C93-92B3-02C4897EC52C}" srcOrd="2" destOrd="0" presId="urn:microsoft.com/office/officeart/2008/layout/AlternatingHexagons"/>
    <dgm:cxn modelId="{153E08A1-5916-4C0F-8E0E-BEA5BC3FAEB8}" type="presParOf" srcId="{4F0E62FA-A5C6-4C93-92B3-02C4897EC52C}" destId="{93958ABE-08A4-4A26-A715-7440F10E3864}" srcOrd="0" destOrd="0" presId="urn:microsoft.com/office/officeart/2008/layout/AlternatingHexagons"/>
    <dgm:cxn modelId="{533D13DD-D1C2-4B79-9236-54F4056CA7A5}" type="presParOf" srcId="{4F0E62FA-A5C6-4C93-92B3-02C4897EC52C}" destId="{75D53D11-AC7B-4F1C-BF29-ACEBE0238C51}" srcOrd="1" destOrd="0" presId="urn:microsoft.com/office/officeart/2008/layout/AlternatingHexagons"/>
    <dgm:cxn modelId="{842687B8-7DEB-4387-A752-696C9B0F35B9}" type="presParOf" srcId="{4F0E62FA-A5C6-4C93-92B3-02C4897EC52C}" destId="{6B13B339-8B84-4B44-A419-CC075C4B4058}" srcOrd="2" destOrd="0" presId="urn:microsoft.com/office/officeart/2008/layout/AlternatingHexagons"/>
    <dgm:cxn modelId="{029E0C27-9956-458F-BF94-0522AD17ABC3}" type="presParOf" srcId="{4F0E62FA-A5C6-4C93-92B3-02C4897EC52C}" destId="{591CBD5B-3A06-4EEF-9A40-C2AA3426C13A}" srcOrd="3" destOrd="0" presId="urn:microsoft.com/office/officeart/2008/layout/AlternatingHexagons"/>
    <dgm:cxn modelId="{4E0DEB77-3EA5-4D4D-A45B-5BBE818F8A28}" type="presParOf" srcId="{4F0E62FA-A5C6-4C93-92B3-02C4897EC52C}" destId="{FB08B954-44F1-455F-B6DE-9305141F4803}" srcOrd="4" destOrd="0" presId="urn:microsoft.com/office/officeart/2008/layout/AlternatingHexagons"/>
    <dgm:cxn modelId="{73ADF39A-BFC4-42FC-B84A-D12DB16F407A}" type="presParOf" srcId="{5A367CC6-E69B-456E-86BB-C9CD1D698413}" destId="{62DEBCF0-1C65-471B-9E23-27B0130F1F58}" srcOrd="3" destOrd="0" presId="urn:microsoft.com/office/officeart/2008/layout/AlternatingHexagons"/>
    <dgm:cxn modelId="{04EB5A45-0B99-49FF-836C-78F53AB93AA8}" type="presParOf" srcId="{5A367CC6-E69B-456E-86BB-C9CD1D698413}" destId="{87B736A5-1337-4739-A75E-C8BA810D2428}" srcOrd="4" destOrd="0" presId="urn:microsoft.com/office/officeart/2008/layout/AlternatingHexagons"/>
    <dgm:cxn modelId="{24530410-65C1-49EB-BF0C-F053301290B9}" type="presParOf" srcId="{87B736A5-1337-4739-A75E-C8BA810D2428}" destId="{19B641D8-B8F2-4B44-B07F-1D57231FFAA8}" srcOrd="0" destOrd="0" presId="urn:microsoft.com/office/officeart/2008/layout/AlternatingHexagons"/>
    <dgm:cxn modelId="{DE85A002-2B3B-42CE-8914-996E6EF350C8}" type="presParOf" srcId="{87B736A5-1337-4739-A75E-C8BA810D2428}" destId="{E0886D6E-B383-46D3-AB60-3DEF2774F653}" srcOrd="1" destOrd="0" presId="urn:microsoft.com/office/officeart/2008/layout/AlternatingHexagons"/>
    <dgm:cxn modelId="{D59DB347-E8F4-4B54-A30F-425D43A0E762}" type="presParOf" srcId="{87B736A5-1337-4739-A75E-C8BA810D2428}" destId="{8C218E4F-AC4B-40DB-8A53-3C2F8C90019A}" srcOrd="2" destOrd="0" presId="urn:microsoft.com/office/officeart/2008/layout/AlternatingHexagons"/>
    <dgm:cxn modelId="{7537A022-DBEA-4614-81B4-DE405B703822}" type="presParOf" srcId="{87B736A5-1337-4739-A75E-C8BA810D2428}" destId="{51AB933F-AA76-4E90-A970-8B342DE41A14}" srcOrd="3" destOrd="0" presId="urn:microsoft.com/office/officeart/2008/layout/AlternatingHexagons"/>
    <dgm:cxn modelId="{8DE13BFE-6681-42E3-8D51-55A53E14BFE6}" type="presParOf" srcId="{87B736A5-1337-4739-A75E-C8BA810D2428}" destId="{09FA7709-D693-4102-9736-1D5017A2A7A9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F466CB-291C-4033-86D0-D6F8BB9A366C}">
      <dsp:nvSpPr>
        <dsp:cNvPr id="0" name=""/>
        <dsp:cNvSpPr/>
      </dsp:nvSpPr>
      <dsp:spPr>
        <a:xfrm rot="5400000">
          <a:off x="4926814" y="111241"/>
          <a:ext cx="1708221" cy="1486152"/>
        </a:xfrm>
        <a:prstGeom prst="hexagon">
          <a:avLst>
            <a:gd name="adj" fmla="val 25000"/>
            <a:gd name="vf" fmla="val 115470"/>
          </a:avLst>
        </a:prstGeom>
        <a:solidFill>
          <a:schemeClr val="tx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 err="1">
              <a:solidFill>
                <a:schemeClr val="tx1"/>
              </a:solidFill>
              <a:latin typeface="+mj-lt"/>
            </a:rPr>
            <a:t>Forecas</a:t>
          </a:r>
          <a:r>
            <a:rPr lang="es-ES" sz="1600" b="1" kern="1200" dirty="0" err="1">
              <a:solidFill>
                <a:schemeClr val="tx1"/>
              </a:solidFill>
            </a:rPr>
            <a:t>t</a:t>
          </a:r>
          <a:endParaRPr lang="es-ES" sz="1600" b="1" kern="1200" dirty="0">
            <a:solidFill>
              <a:schemeClr val="tx1"/>
            </a:solidFill>
          </a:endParaRPr>
        </a:p>
      </dsp:txBody>
      <dsp:txXfrm rot="-5400000">
        <a:off x="5269440" y="266405"/>
        <a:ext cx="1022968" cy="1175825"/>
      </dsp:txXfrm>
    </dsp:sp>
    <dsp:sp modelId="{3FE12016-298B-45AC-B744-232D9F5C4BC8}">
      <dsp:nvSpPr>
        <dsp:cNvPr id="0" name=""/>
        <dsp:cNvSpPr/>
      </dsp:nvSpPr>
      <dsp:spPr>
        <a:xfrm>
          <a:off x="6569098" y="341851"/>
          <a:ext cx="1906374" cy="1024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E07653-1DAD-45AA-8DCA-AC8EA0DF6BB6}">
      <dsp:nvSpPr>
        <dsp:cNvPr id="0" name=""/>
        <dsp:cNvSpPr/>
      </dsp:nvSpPr>
      <dsp:spPr>
        <a:xfrm rot="5400000">
          <a:off x="3321769" y="111241"/>
          <a:ext cx="1708221" cy="148615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600" kern="1200"/>
        </a:p>
      </dsp:txBody>
      <dsp:txXfrm rot="-5400000">
        <a:off x="3664395" y="266405"/>
        <a:ext cx="1022968" cy="1175825"/>
      </dsp:txXfrm>
    </dsp:sp>
    <dsp:sp modelId="{93958ABE-08A4-4A26-A715-7440F10E3864}">
      <dsp:nvSpPr>
        <dsp:cNvPr id="0" name=""/>
        <dsp:cNvSpPr/>
      </dsp:nvSpPr>
      <dsp:spPr>
        <a:xfrm rot="5400000">
          <a:off x="4121217" y="1561179"/>
          <a:ext cx="1708221" cy="1486152"/>
        </a:xfrm>
        <a:prstGeom prst="hexagon">
          <a:avLst>
            <a:gd name="adj" fmla="val 25000"/>
            <a:gd name="vf" fmla="val 115470"/>
          </a:avLst>
        </a:prstGeom>
        <a:solidFill>
          <a:schemeClr val="tx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>
              <a:solidFill>
                <a:schemeClr val="tx1"/>
              </a:solidFill>
              <a:latin typeface="+mj-lt"/>
            </a:rPr>
            <a:t>CECRE </a:t>
          </a:r>
        </a:p>
      </dsp:txBody>
      <dsp:txXfrm rot="-5400000">
        <a:off x="4463843" y="1716343"/>
        <a:ext cx="1022968" cy="1175825"/>
      </dsp:txXfrm>
    </dsp:sp>
    <dsp:sp modelId="{75D53D11-AC7B-4F1C-BF29-ACEBE0238C51}">
      <dsp:nvSpPr>
        <dsp:cNvPr id="0" name=""/>
        <dsp:cNvSpPr/>
      </dsp:nvSpPr>
      <dsp:spPr>
        <a:xfrm>
          <a:off x="563334" y="612337"/>
          <a:ext cx="1844879" cy="1024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08B954-44F1-455F-B6DE-9305141F4803}">
      <dsp:nvSpPr>
        <dsp:cNvPr id="0" name=""/>
        <dsp:cNvSpPr/>
      </dsp:nvSpPr>
      <dsp:spPr>
        <a:xfrm rot="5400000">
          <a:off x="5684486" y="1570626"/>
          <a:ext cx="1708221" cy="1486152"/>
        </a:xfrm>
        <a:prstGeom prst="hexagon">
          <a:avLst>
            <a:gd name="adj" fmla="val 25000"/>
            <a:gd name="vf" fmla="val 115470"/>
          </a:avLst>
        </a:prstGeom>
        <a:solidFill>
          <a:schemeClr val="tx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600" kern="1200"/>
        </a:p>
      </dsp:txBody>
      <dsp:txXfrm rot="-5400000">
        <a:off x="6027112" y="1725790"/>
        <a:ext cx="1022968" cy="1175825"/>
      </dsp:txXfrm>
    </dsp:sp>
    <dsp:sp modelId="{19B641D8-B8F2-4B44-B07F-1D57231FFAA8}">
      <dsp:nvSpPr>
        <dsp:cNvPr id="0" name=""/>
        <dsp:cNvSpPr/>
      </dsp:nvSpPr>
      <dsp:spPr>
        <a:xfrm rot="5400000">
          <a:off x="4926814" y="3011117"/>
          <a:ext cx="1708221" cy="148615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>
              <a:latin typeface="+mj-lt"/>
            </a:rPr>
            <a:t>SRAP</a:t>
          </a:r>
        </a:p>
      </dsp:txBody>
      <dsp:txXfrm rot="-5400000">
        <a:off x="5269440" y="3166281"/>
        <a:ext cx="1022968" cy="1175825"/>
      </dsp:txXfrm>
    </dsp:sp>
    <dsp:sp modelId="{E0886D6E-B383-46D3-AB60-3DEF2774F653}">
      <dsp:nvSpPr>
        <dsp:cNvPr id="0" name=""/>
        <dsp:cNvSpPr/>
      </dsp:nvSpPr>
      <dsp:spPr>
        <a:xfrm>
          <a:off x="6569098" y="3241727"/>
          <a:ext cx="1906374" cy="1024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FA7709-D693-4102-9736-1D5017A2A7A9}">
      <dsp:nvSpPr>
        <dsp:cNvPr id="0" name=""/>
        <dsp:cNvSpPr/>
      </dsp:nvSpPr>
      <dsp:spPr>
        <a:xfrm rot="5400000">
          <a:off x="3321769" y="3011117"/>
          <a:ext cx="1708221" cy="148615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600" kern="1200"/>
        </a:p>
      </dsp:txBody>
      <dsp:txXfrm rot="-5400000">
        <a:off x="3664395" y="3166281"/>
        <a:ext cx="1022968" cy="11758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ADC01B70-8702-490E-BA07-225F358B67D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77B50D6-B500-415F-B02A-82ECCAEE3C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A2D845-5447-4BBE-97ED-7328F2B53022}" type="datetimeFigureOut">
              <a:rPr lang="es-ES" smtClean="0"/>
              <a:t>21/9/23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320EDE7-3180-4757-9356-F086642023A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156870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67226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3916F-BAC9-4CA7-B187-CCEDA0BCC06D}" type="slidenum">
              <a:rPr lang="es-ES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0561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3916F-BAC9-4CA7-B187-CCEDA0BCC06D}" type="slidenum">
              <a:rPr lang="es-ES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0561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3916F-BAC9-4CA7-B187-CCEDA0BCC06D}" type="slidenum">
              <a:rPr lang="es-ES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7250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95363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ebf6e4cf3f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ebf6e4cf3f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31732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edacb6b1b1_0_5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edacb6b1b1_0_5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0728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edacb6b1b1_0_5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edacb6b1b1_0_5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And reduce Energy </a:t>
            </a:r>
            <a:r>
              <a:rPr lang="es-ES" dirty="0" err="1"/>
              <a:t>dependence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61 </a:t>
            </a:r>
            <a:r>
              <a:rPr lang="es-ES" dirty="0" err="1"/>
              <a:t>to</a:t>
            </a:r>
            <a:r>
              <a:rPr lang="es-ES" dirty="0"/>
              <a:t> 51%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5598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Sept 2022</a:t>
            </a:r>
            <a:r>
              <a:rPr lang="es-ES" dirty="0">
                <a:sym typeface="Wingdings" panose="05000000000000000000" pitchFamily="2" charset="2"/>
              </a:rPr>
              <a:t> </a:t>
            </a:r>
            <a:r>
              <a:rPr lang="es-ES" dirty="0" err="1"/>
              <a:t>Eolica</a:t>
            </a:r>
            <a:r>
              <a:rPr lang="es-ES" dirty="0"/>
              <a:t> 29700 and solar 22000 ( </a:t>
            </a:r>
            <a:r>
              <a:rPr lang="es-ES" dirty="0" err="1"/>
              <a:t>almost</a:t>
            </a:r>
            <a:r>
              <a:rPr lang="es-ES" dirty="0"/>
              <a:t> 2,5 GW more) </a:t>
            </a:r>
          </a:p>
        </p:txBody>
      </p:sp>
    </p:spTree>
    <p:extLst>
      <p:ext uri="{BB962C8B-B14F-4D97-AF65-F5344CB8AC3E}">
        <p14:creationId xmlns:p14="http://schemas.microsoft.com/office/powerpoint/2010/main" val="1440519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Self</a:t>
            </a:r>
            <a:r>
              <a:rPr lang="es-ES" dirty="0"/>
              <a:t> </a:t>
            </a:r>
            <a:r>
              <a:rPr lang="es-ES" dirty="0" err="1"/>
              <a:t>consumption</a:t>
            </a:r>
            <a:r>
              <a:rPr lang="es-ES" dirty="0"/>
              <a:t> – </a:t>
            </a:r>
            <a:r>
              <a:rPr lang="es-ES" dirty="0" err="1"/>
              <a:t>relevant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demand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50841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568325" y="863600"/>
            <a:ext cx="7859713" cy="44227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54851" y="5855085"/>
            <a:ext cx="4606064" cy="528196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969216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DFEC3-8487-43E8-A154-7C12CBC1FFF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841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3916F-BAC9-4CA7-B187-CCEDA0BCC06D}" type="slidenum">
              <a:rPr lang="es-ES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884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s-ES" sz="1100" dirty="0" err="1">
                <a:solidFill>
                  <a:schemeClr val="tx2">
                    <a:lumMod val="75000"/>
                  </a:schemeClr>
                </a:solidFill>
              </a:rPr>
              <a:t>Probability</a:t>
            </a: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sz="1100" dirty="0" err="1">
                <a:solidFill>
                  <a:schemeClr val="tx2">
                    <a:lumMod val="75000"/>
                  </a:schemeClr>
                </a:solidFill>
              </a:rPr>
              <a:t>of</a:t>
            </a: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sz="1100" dirty="0" err="1">
                <a:solidFill>
                  <a:schemeClr val="tx2">
                    <a:lumMod val="75000"/>
                  </a:schemeClr>
                </a:solidFill>
              </a:rPr>
              <a:t>sucess</a:t>
            </a: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sz="1100" dirty="0" err="1">
                <a:solidFill>
                  <a:schemeClr val="tx2">
                    <a:lumMod val="75000"/>
                  </a:schemeClr>
                </a:solidFill>
              </a:rPr>
              <a:t>Maps</a:t>
            </a: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 combine </a:t>
            </a:r>
            <a:r>
              <a:rPr lang="es-ES" sz="1100" dirty="0" err="1">
                <a:solidFill>
                  <a:schemeClr val="tx2">
                    <a:lumMod val="75000"/>
                  </a:schemeClr>
                </a:solidFill>
              </a:rPr>
              <a:t>Resource</a:t>
            </a: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s-ES" sz="1100" dirty="0" err="1">
                <a:solidFill>
                  <a:schemeClr val="tx2">
                    <a:lumMod val="75000"/>
                  </a:schemeClr>
                </a:solidFill>
              </a:rPr>
              <a:t>Efficiency</a:t>
            </a: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 and </a:t>
            </a:r>
            <a:r>
              <a:rPr lang="es-ES" sz="1100" dirty="0" err="1">
                <a:solidFill>
                  <a:schemeClr val="tx2">
                    <a:lumMod val="75000"/>
                  </a:schemeClr>
                </a:solidFill>
              </a:rPr>
              <a:t>ease</a:t>
            </a: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sz="1100" dirty="0" err="1">
                <a:solidFill>
                  <a:schemeClr val="tx2">
                    <a:lumMod val="75000"/>
                  </a:schemeClr>
                </a:solidFill>
              </a:rPr>
              <a:t>of</a:t>
            </a: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sz="1100" dirty="0" err="1">
                <a:solidFill>
                  <a:schemeClr val="tx2">
                    <a:lumMod val="75000"/>
                  </a:schemeClr>
                </a:solidFill>
              </a:rPr>
              <a:t>environmental</a:t>
            </a:r>
            <a:r>
              <a:rPr lang="es-ES" sz="11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sz="1100" dirty="0" err="1">
                <a:solidFill>
                  <a:schemeClr val="tx2">
                    <a:lumMod val="75000"/>
                  </a:schemeClr>
                </a:solidFill>
              </a:rPr>
              <a:t>permitting</a:t>
            </a:r>
            <a:endParaRPr lang="es-ES" sz="1100" dirty="0">
              <a:solidFill>
                <a:schemeClr val="tx2">
                  <a:lumMod val="75000"/>
                </a:schemeClr>
              </a:solidFill>
            </a:endParaRPr>
          </a:p>
          <a:p>
            <a:pPr marL="457200" marR="0" lvl="0" indent="-2984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s-ES" sz="11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lnSpc>
                <a:spcPts val="2667"/>
              </a:lnSpc>
            </a:pPr>
            <a:r>
              <a:rPr lang="es-ES" sz="1100" b="1" kern="1200" dirty="0">
                <a:solidFill>
                  <a:schemeClr val="accent1"/>
                </a:solidFill>
                <a:ea typeface="+mn-ea"/>
              </a:rPr>
              <a:t>Desarrollo de una metodología novedosa basada en pilares de sostenibilidad: </a:t>
            </a:r>
          </a:p>
          <a:p>
            <a:pPr algn="ctr">
              <a:lnSpc>
                <a:spcPts val="2667"/>
              </a:lnSpc>
            </a:pPr>
            <a:r>
              <a:rPr lang="es-ES" sz="1100" b="1" kern="1200" dirty="0">
                <a:solidFill>
                  <a:schemeClr val="accent1"/>
                </a:solidFill>
                <a:ea typeface="+mn-ea"/>
              </a:rPr>
              <a:t>promoción de renovables en base a recurso, primando eficiencia y respeto al medio ambiente</a:t>
            </a:r>
          </a:p>
          <a:p>
            <a:pPr marL="457200" marR="0" lvl="0" indent="-29845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s-ES" sz="1100" dirty="0">
              <a:solidFill>
                <a:schemeClr val="tx2">
                  <a:lumMod val="75000"/>
                </a:schemeClr>
              </a:solidFill>
            </a:endParaRPr>
          </a:p>
          <a:p>
            <a:pPr defTabSz="914126">
              <a:defRPr/>
            </a:pPr>
            <a:endParaRPr lang="es-ES" i="1" dirty="0"/>
          </a:p>
          <a:p>
            <a:pPr defTabSz="914126">
              <a:defRPr/>
            </a:pPr>
            <a:endParaRPr lang="es-ES" i="1" dirty="0"/>
          </a:p>
          <a:p>
            <a:pPr defTabSz="914126">
              <a:defRPr/>
            </a:pPr>
            <a:r>
              <a:rPr lang="es-ES" i="1" dirty="0"/>
              <a:t>Demanda peninsular: </a:t>
            </a:r>
          </a:p>
          <a:p>
            <a:pPr defTabSz="914126">
              <a:defRPr/>
            </a:pPr>
            <a:endParaRPr lang="es-ES" i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006699"/>
                </a:solidFill>
                <a:latin typeface="Barlow Semi Condensed" panose="00000506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Valor </a:t>
            </a:r>
            <a:r>
              <a:rPr lang="es-ES" sz="1200" b="1" dirty="0">
                <a:solidFill>
                  <a:srgbClr val="006699"/>
                </a:solidFill>
                <a:latin typeface="Barlow Semi Condensed" panose="00000506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 en un 4,0 % </a:t>
            </a:r>
            <a:r>
              <a:rPr lang="es-ES" sz="1200" dirty="0">
                <a:solidFill>
                  <a:srgbClr val="006699"/>
                </a:solidFill>
                <a:latin typeface="Barlow Semi Condensed" panose="00000506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la demanda real del </a:t>
            </a:r>
            <a:r>
              <a:rPr lang="es-ES" sz="1200" b="1" dirty="0">
                <a:solidFill>
                  <a:srgbClr val="006699"/>
                </a:solidFill>
                <a:latin typeface="Barlow Semi Condensed" panose="00000506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año 2019 </a:t>
            </a:r>
            <a:r>
              <a:rPr lang="es-ES" sz="1200" dirty="0">
                <a:solidFill>
                  <a:srgbClr val="006699"/>
                </a:solidFill>
                <a:latin typeface="Barlow Semi Condensed" panose="00000506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(valor de 249,1 TWh)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006699"/>
                </a:solidFill>
                <a:latin typeface="Barlow Semi Condensed" panose="00000506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Valor </a:t>
            </a:r>
            <a:r>
              <a:rPr lang="es-ES" sz="1200" b="1" dirty="0">
                <a:solidFill>
                  <a:srgbClr val="006699"/>
                </a:solidFill>
                <a:latin typeface="Barlow Semi Condensed" panose="00000506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 en un 9% </a:t>
            </a:r>
            <a:r>
              <a:rPr lang="es-ES" sz="1200" dirty="0">
                <a:solidFill>
                  <a:srgbClr val="006699"/>
                </a:solidFill>
                <a:latin typeface="Barlow Semi Condensed" panose="00000506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la demanda central estimada para </a:t>
            </a:r>
            <a:r>
              <a:rPr lang="es-ES" sz="1200" b="1" dirty="0">
                <a:solidFill>
                  <a:srgbClr val="006699"/>
                </a:solidFill>
                <a:latin typeface="Barlow Semi Condensed" panose="00000506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2020 en el ejercicio de Planificación 2015-2020. </a:t>
            </a:r>
            <a:r>
              <a:rPr lang="es-ES" sz="1100" dirty="0">
                <a:solidFill>
                  <a:srgbClr val="006699"/>
                </a:solidFill>
                <a:latin typeface="Barlow Semi Condensed" panose="00000506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disminución de demanda prevista a futuro se deriva de las medidas de eficiencia. </a:t>
            </a:r>
            <a:endParaRPr lang="es-ES" sz="1200" dirty="0">
              <a:solidFill>
                <a:srgbClr val="006699"/>
              </a:solidFill>
              <a:latin typeface="Barlow Semi Condensed" panose="00000506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3916F-BAC9-4CA7-B187-CCEDA0BCC06D}" type="slidenum">
              <a:rPr lang="es-ES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0903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ortada" preserve="1" userDrawn="1">
  <p:cSld name="Portada_RL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rma libre: forma 13">
            <a:extLst>
              <a:ext uri="{FF2B5EF4-FFF2-40B4-BE49-F238E27FC236}">
                <a16:creationId xmlns:a16="http://schemas.microsoft.com/office/drawing/2014/main" id="{8048C364-6FC7-47C2-A5E7-D64BCC9D3FE0}"/>
              </a:ext>
            </a:extLst>
          </p:cNvPr>
          <p:cNvSpPr/>
          <p:nvPr userDrawn="1"/>
        </p:nvSpPr>
        <p:spPr>
          <a:xfrm rot="16200000">
            <a:off x="3207403" y="231304"/>
            <a:ext cx="3178800" cy="7005136"/>
          </a:xfrm>
          <a:custGeom>
            <a:avLst/>
            <a:gdLst>
              <a:gd name="connsiteX0" fmla="*/ 0 w 514350"/>
              <a:gd name="connsiteY0" fmla="*/ 1142143 h 1133475"/>
              <a:gd name="connsiteX1" fmla="*/ 0 w 514350"/>
              <a:gd name="connsiteY1" fmla="*/ 522351 h 1133475"/>
              <a:gd name="connsiteX2" fmla="*/ 0 w 514350"/>
              <a:gd name="connsiteY2" fmla="*/ 522351 h 1133475"/>
              <a:gd name="connsiteX3" fmla="*/ 522256 w 514350"/>
              <a:gd name="connsiteY3" fmla="*/ 95 h 1133475"/>
              <a:gd name="connsiteX4" fmla="*/ 522256 w 514350"/>
              <a:gd name="connsiteY4" fmla="*/ 0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4350" h="1133475">
                <a:moveTo>
                  <a:pt x="0" y="1142143"/>
                </a:moveTo>
                <a:lnTo>
                  <a:pt x="0" y="522351"/>
                </a:lnTo>
                <a:lnTo>
                  <a:pt x="0" y="522351"/>
                </a:lnTo>
                <a:cubicBezTo>
                  <a:pt x="288434" y="522351"/>
                  <a:pt x="522256" y="288529"/>
                  <a:pt x="522256" y="95"/>
                </a:cubicBezTo>
                <a:cubicBezTo>
                  <a:pt x="522256" y="64"/>
                  <a:pt x="522256" y="32"/>
                  <a:pt x="522256" y="0"/>
                </a:cubicBezTo>
              </a:path>
            </a:pathLst>
          </a:custGeom>
          <a:noFill/>
          <a:ln w="584200" cap="rnd">
            <a:solidFill>
              <a:schemeClr val="accent2"/>
            </a:solidFill>
            <a:prstDash val="solid"/>
            <a:round/>
          </a:ln>
        </p:spPr>
        <p:txBody>
          <a:bodyPr rtlCol="0" anchor="ctr"/>
          <a:lstStyle/>
          <a:p>
            <a:endParaRPr lang="es-ES" sz="2489"/>
          </a:p>
        </p:txBody>
      </p:sp>
      <p:sp>
        <p:nvSpPr>
          <p:cNvPr id="15" name="Google Shape;17;p3">
            <a:extLst>
              <a:ext uri="{FF2B5EF4-FFF2-40B4-BE49-F238E27FC236}">
                <a16:creationId xmlns:a16="http://schemas.microsoft.com/office/drawing/2014/main" id="{4EDFA4D5-02F2-4793-AEA2-07A619815C2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181560" y="3586872"/>
            <a:ext cx="5760000" cy="11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3C6E"/>
              </a:buClr>
              <a:buSzPts val="1700"/>
              <a:buNone/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 dirty="0"/>
          </a:p>
        </p:txBody>
      </p:sp>
      <p:sp>
        <p:nvSpPr>
          <p:cNvPr id="18" name="Marcador de texto 3">
            <a:extLst>
              <a:ext uri="{FF2B5EF4-FFF2-40B4-BE49-F238E27FC236}">
                <a16:creationId xmlns:a16="http://schemas.microsoft.com/office/drawing/2014/main" id="{D13E4116-95CE-4515-ACF5-BCE93456A6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02763" y="5986301"/>
            <a:ext cx="3225620" cy="28725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s-ES" dirty="0"/>
              <a:t>Mes, Año</a:t>
            </a:r>
          </a:p>
        </p:txBody>
      </p:sp>
      <p:sp>
        <p:nvSpPr>
          <p:cNvPr id="25" name="Google Shape;16;p3">
            <a:extLst>
              <a:ext uri="{FF2B5EF4-FFF2-40B4-BE49-F238E27FC236}">
                <a16:creationId xmlns:a16="http://schemas.microsoft.com/office/drawing/2014/main" id="{8BFB5A87-4F6E-473D-8784-DE66CD89CE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81560" y="2332550"/>
            <a:ext cx="5760000" cy="1072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ts val="3467"/>
              </a:lnSpc>
              <a:spcBef>
                <a:spcPts val="0"/>
              </a:spcBef>
              <a:spcAft>
                <a:spcPts val="0"/>
              </a:spcAft>
              <a:buClr>
                <a:srgbClr val="003C6E"/>
              </a:buClr>
              <a:buSzPts val="2900"/>
              <a:buNone/>
              <a:defRPr sz="3200" b="1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6" name="Forma libre: forma 25">
            <a:extLst>
              <a:ext uri="{FF2B5EF4-FFF2-40B4-BE49-F238E27FC236}">
                <a16:creationId xmlns:a16="http://schemas.microsoft.com/office/drawing/2014/main" id="{D10112CD-9647-4247-A952-3E96DA680BBB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999033" y="1800119"/>
            <a:ext cx="590400" cy="590400"/>
          </a:xfrm>
          <a:custGeom>
            <a:avLst/>
            <a:gdLst>
              <a:gd name="connsiteX0" fmla="*/ 85725 w 85725"/>
              <a:gd name="connsiteY0" fmla="*/ 42863 h 85725"/>
              <a:gd name="connsiteX1" fmla="*/ 42863 w 85725"/>
              <a:gd name="connsiteY1" fmla="*/ 85725 h 85725"/>
              <a:gd name="connsiteX2" fmla="*/ 0 w 85725"/>
              <a:gd name="connsiteY2" fmla="*/ 42863 h 85725"/>
              <a:gd name="connsiteX3" fmla="*/ 42863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3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 sz="2489"/>
          </a:p>
        </p:txBody>
      </p:sp>
      <p:sp>
        <p:nvSpPr>
          <p:cNvPr id="27" name="Forma libre: forma 26">
            <a:extLst>
              <a:ext uri="{FF2B5EF4-FFF2-40B4-BE49-F238E27FC236}">
                <a16:creationId xmlns:a16="http://schemas.microsoft.com/office/drawing/2014/main" id="{9D410DB6-2D9B-4AF6-84CE-33F849AD609A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146320" y="1653800"/>
            <a:ext cx="590400" cy="883041"/>
          </a:xfrm>
          <a:custGeom>
            <a:avLst/>
            <a:gdLst>
              <a:gd name="connsiteX0" fmla="*/ 442800 w 442800"/>
              <a:gd name="connsiteY0" fmla="*/ 0 h 662281"/>
              <a:gd name="connsiteX1" fmla="*/ 442800 w 442800"/>
              <a:gd name="connsiteY1" fmla="*/ 440884 h 662281"/>
              <a:gd name="connsiteX2" fmla="*/ 442800 w 442800"/>
              <a:gd name="connsiteY2" fmla="*/ 442801 h 662281"/>
              <a:gd name="connsiteX3" fmla="*/ 442607 w 442800"/>
              <a:gd name="connsiteY3" fmla="*/ 442801 h 662281"/>
              <a:gd name="connsiteX4" fmla="*/ 438302 w 442800"/>
              <a:gd name="connsiteY4" fmla="*/ 485503 h 662281"/>
              <a:gd name="connsiteX5" fmla="*/ 221403 w 442800"/>
              <a:gd name="connsiteY5" fmla="*/ 662281 h 662281"/>
              <a:gd name="connsiteX6" fmla="*/ 4498 w 442800"/>
              <a:gd name="connsiteY6" fmla="*/ 485503 h 662281"/>
              <a:gd name="connsiteX7" fmla="*/ 193 w 442800"/>
              <a:gd name="connsiteY7" fmla="*/ 442801 h 662281"/>
              <a:gd name="connsiteX8" fmla="*/ 0 w 442800"/>
              <a:gd name="connsiteY8" fmla="*/ 442801 h 662281"/>
              <a:gd name="connsiteX9" fmla="*/ 0 w 442800"/>
              <a:gd name="connsiteY9" fmla="*/ 440884 h 662281"/>
              <a:gd name="connsiteX10" fmla="*/ 0 w 442800"/>
              <a:gd name="connsiteY10" fmla="*/ 0 h 662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42800" h="662281">
                <a:moveTo>
                  <a:pt x="442800" y="0"/>
                </a:moveTo>
                <a:lnTo>
                  <a:pt x="442800" y="440884"/>
                </a:lnTo>
                <a:lnTo>
                  <a:pt x="442800" y="442801"/>
                </a:lnTo>
                <a:lnTo>
                  <a:pt x="442607" y="442801"/>
                </a:lnTo>
                <a:lnTo>
                  <a:pt x="438302" y="485503"/>
                </a:lnTo>
                <a:cubicBezTo>
                  <a:pt x="417658" y="586390"/>
                  <a:pt x="328393" y="662281"/>
                  <a:pt x="221403" y="662281"/>
                </a:cubicBezTo>
                <a:cubicBezTo>
                  <a:pt x="114408" y="662281"/>
                  <a:pt x="25143" y="586390"/>
                  <a:pt x="4498" y="485503"/>
                </a:cubicBezTo>
                <a:lnTo>
                  <a:pt x="193" y="442801"/>
                </a:lnTo>
                <a:lnTo>
                  <a:pt x="0" y="442801"/>
                </a:lnTo>
                <a:lnTo>
                  <a:pt x="0" y="44088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s-ES" sz="2489"/>
          </a:p>
        </p:txBody>
      </p:sp>
      <p:sp>
        <p:nvSpPr>
          <p:cNvPr id="28" name="Forma libre: forma 27">
            <a:extLst>
              <a:ext uri="{FF2B5EF4-FFF2-40B4-BE49-F238E27FC236}">
                <a16:creationId xmlns:a16="http://schemas.microsoft.com/office/drawing/2014/main" id="{553DC881-2671-44CF-8BE4-3F2C48EB00D8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8064261" y="5028072"/>
            <a:ext cx="590400" cy="590400"/>
          </a:xfrm>
          <a:custGeom>
            <a:avLst/>
            <a:gdLst>
              <a:gd name="connsiteX0" fmla="*/ 85725 w 85725"/>
              <a:gd name="connsiteY0" fmla="*/ 42863 h 85725"/>
              <a:gd name="connsiteX1" fmla="*/ 42863 w 85725"/>
              <a:gd name="connsiteY1" fmla="*/ 85725 h 85725"/>
              <a:gd name="connsiteX2" fmla="*/ 0 w 85725"/>
              <a:gd name="connsiteY2" fmla="*/ 42863 h 85725"/>
              <a:gd name="connsiteX3" fmla="*/ 42863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3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 sz="2489"/>
          </a:p>
        </p:txBody>
      </p:sp>
      <p:sp>
        <p:nvSpPr>
          <p:cNvPr id="29" name="Forma libre: forma 28">
            <a:extLst>
              <a:ext uri="{FF2B5EF4-FFF2-40B4-BE49-F238E27FC236}">
                <a16:creationId xmlns:a16="http://schemas.microsoft.com/office/drawing/2014/main" id="{534A01F6-FDE0-4055-8A7B-8A2B71EA0456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10184113" y="3616306"/>
            <a:ext cx="590400" cy="3413935"/>
          </a:xfrm>
          <a:custGeom>
            <a:avLst/>
            <a:gdLst>
              <a:gd name="connsiteX0" fmla="*/ 0 w 442800"/>
              <a:gd name="connsiteY0" fmla="*/ 2340972 h 2560451"/>
              <a:gd name="connsiteX1" fmla="*/ 0 w 442800"/>
              <a:gd name="connsiteY1" fmla="*/ 2339054 h 2560451"/>
              <a:gd name="connsiteX2" fmla="*/ 0 w 442800"/>
              <a:gd name="connsiteY2" fmla="*/ 0 h 2560451"/>
              <a:gd name="connsiteX3" fmla="*/ 442800 w 442800"/>
              <a:gd name="connsiteY3" fmla="*/ 0 h 2560451"/>
              <a:gd name="connsiteX4" fmla="*/ 442800 w 442800"/>
              <a:gd name="connsiteY4" fmla="*/ 2339054 h 2560451"/>
              <a:gd name="connsiteX5" fmla="*/ 442800 w 442800"/>
              <a:gd name="connsiteY5" fmla="*/ 2340972 h 2560451"/>
              <a:gd name="connsiteX6" fmla="*/ 442606 w 442800"/>
              <a:gd name="connsiteY6" fmla="*/ 2340972 h 2560451"/>
              <a:gd name="connsiteX7" fmla="*/ 438302 w 442800"/>
              <a:gd name="connsiteY7" fmla="*/ 2383673 h 2560451"/>
              <a:gd name="connsiteX8" fmla="*/ 221403 w 442800"/>
              <a:gd name="connsiteY8" fmla="*/ 2560451 h 2560451"/>
              <a:gd name="connsiteX9" fmla="*/ 4498 w 442800"/>
              <a:gd name="connsiteY9" fmla="*/ 2383673 h 2560451"/>
              <a:gd name="connsiteX10" fmla="*/ 194 w 442800"/>
              <a:gd name="connsiteY10" fmla="*/ 2340972 h 2560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42800" h="2560451">
                <a:moveTo>
                  <a:pt x="0" y="2340972"/>
                </a:moveTo>
                <a:lnTo>
                  <a:pt x="0" y="2339054"/>
                </a:lnTo>
                <a:lnTo>
                  <a:pt x="0" y="0"/>
                </a:lnTo>
                <a:lnTo>
                  <a:pt x="442800" y="0"/>
                </a:lnTo>
                <a:lnTo>
                  <a:pt x="442800" y="2339054"/>
                </a:lnTo>
                <a:lnTo>
                  <a:pt x="442800" y="2340972"/>
                </a:lnTo>
                <a:lnTo>
                  <a:pt x="442606" y="2340972"/>
                </a:lnTo>
                <a:lnTo>
                  <a:pt x="438302" y="2383673"/>
                </a:lnTo>
                <a:cubicBezTo>
                  <a:pt x="417658" y="2484560"/>
                  <a:pt x="328393" y="2560451"/>
                  <a:pt x="221403" y="2560451"/>
                </a:cubicBezTo>
                <a:cubicBezTo>
                  <a:pt x="114408" y="2560451"/>
                  <a:pt x="25143" y="2484560"/>
                  <a:pt x="4498" y="2383673"/>
                </a:cubicBezTo>
                <a:lnTo>
                  <a:pt x="194" y="2340972"/>
                </a:ln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s-ES" sz="2489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F3205216-D02D-467E-8C02-B407FBB34965}"/>
              </a:ext>
            </a:extLst>
          </p:cNvPr>
          <p:cNvGrpSpPr/>
          <p:nvPr userDrawn="1"/>
        </p:nvGrpSpPr>
        <p:grpSpPr>
          <a:xfrm>
            <a:off x="1014943" y="561379"/>
            <a:ext cx="3326400" cy="834049"/>
            <a:chOff x="761207" y="421034"/>
            <a:chExt cx="2494800" cy="625537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75EA9B52-B935-473B-9EAF-4FACEB4B0DCB}"/>
                </a:ext>
              </a:extLst>
            </p:cNvPr>
            <p:cNvGrpSpPr/>
            <p:nvPr userDrawn="1"/>
          </p:nvGrpSpPr>
          <p:grpSpPr>
            <a:xfrm>
              <a:off x="792006" y="421034"/>
              <a:ext cx="2434410" cy="300435"/>
              <a:chOff x="792006" y="421034"/>
              <a:chExt cx="2434410" cy="300435"/>
            </a:xfrm>
          </p:grpSpPr>
          <p:sp>
            <p:nvSpPr>
              <p:cNvPr id="5" name="Forma libre: forma 4">
                <a:extLst>
                  <a:ext uri="{FF2B5EF4-FFF2-40B4-BE49-F238E27FC236}">
                    <a16:creationId xmlns:a16="http://schemas.microsoft.com/office/drawing/2014/main" id="{906071E2-E831-49A2-8B4A-97CBE81D330C}"/>
                  </a:ext>
                </a:extLst>
              </p:cNvPr>
              <p:cNvSpPr/>
              <p:nvPr/>
            </p:nvSpPr>
            <p:spPr>
              <a:xfrm>
                <a:off x="2718180" y="421034"/>
                <a:ext cx="72979" cy="72985"/>
              </a:xfrm>
              <a:custGeom>
                <a:avLst/>
                <a:gdLst>
                  <a:gd name="connsiteX0" fmla="*/ 36640 w 72979"/>
                  <a:gd name="connsiteY0" fmla="*/ 72776 h 72985"/>
                  <a:gd name="connsiteX1" fmla="*/ 72797 w 72979"/>
                  <a:gd name="connsiteY1" fmla="*/ 35962 h 72985"/>
                  <a:gd name="connsiteX2" fmla="*/ 35983 w 72979"/>
                  <a:gd name="connsiteY2" fmla="*/ -194 h 72985"/>
                  <a:gd name="connsiteX3" fmla="*/ -174 w 72979"/>
                  <a:gd name="connsiteY3" fmla="*/ 36225 h 72985"/>
                  <a:gd name="connsiteX4" fmla="*/ 34911 w 72979"/>
                  <a:gd name="connsiteY4" fmla="*/ 72783 h 72985"/>
                  <a:gd name="connsiteX5" fmla="*/ 36640 w 72979"/>
                  <a:gd name="connsiteY5" fmla="*/ 72776 h 72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979" h="72985">
                    <a:moveTo>
                      <a:pt x="36640" y="72776"/>
                    </a:moveTo>
                    <a:cubicBezTo>
                      <a:pt x="56789" y="72592"/>
                      <a:pt x="72974" y="56111"/>
                      <a:pt x="72797" y="35962"/>
                    </a:cubicBezTo>
                    <a:cubicBezTo>
                      <a:pt x="72613" y="15813"/>
                      <a:pt x="56132" y="-372"/>
                      <a:pt x="35983" y="-194"/>
                    </a:cubicBezTo>
                    <a:cubicBezTo>
                      <a:pt x="15985" y="-10"/>
                      <a:pt x="-134" y="16227"/>
                      <a:pt x="-174" y="36225"/>
                    </a:cubicBezTo>
                    <a:cubicBezTo>
                      <a:pt x="-581" y="56006"/>
                      <a:pt x="15124" y="72375"/>
                      <a:pt x="34911" y="72783"/>
                    </a:cubicBezTo>
                    <a:cubicBezTo>
                      <a:pt x="35483" y="72796"/>
                      <a:pt x="36062" y="72789"/>
                      <a:pt x="36640" y="72776"/>
                    </a:cubicBezTo>
                  </a:path>
                </a:pathLst>
              </a:custGeom>
              <a:solidFill>
                <a:srgbClr val="0096FF"/>
              </a:solidFill>
              <a:ln w="656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 sz="2489"/>
              </a:p>
            </p:txBody>
          </p:sp>
          <p:sp>
            <p:nvSpPr>
              <p:cNvPr id="4" name="Forma libre: forma 3">
                <a:extLst>
                  <a:ext uri="{FF2B5EF4-FFF2-40B4-BE49-F238E27FC236}">
                    <a16:creationId xmlns:a16="http://schemas.microsoft.com/office/drawing/2014/main" id="{D7C3FC51-7768-40A6-A87A-A960B16137FC}"/>
                  </a:ext>
                </a:extLst>
              </p:cNvPr>
              <p:cNvSpPr/>
              <p:nvPr/>
            </p:nvSpPr>
            <p:spPr>
              <a:xfrm>
                <a:off x="792006" y="423971"/>
                <a:ext cx="2434410" cy="297498"/>
              </a:xfrm>
              <a:custGeom>
                <a:avLst/>
                <a:gdLst>
                  <a:gd name="connsiteX0" fmla="*/ 2345942 w 2434410"/>
                  <a:gd name="connsiteY0" fmla="*/ 86733 h 297498"/>
                  <a:gd name="connsiteX1" fmla="*/ 2287434 w 2434410"/>
                  <a:gd name="connsiteY1" fmla="*/ 107441 h 297498"/>
                  <a:gd name="connsiteX2" fmla="*/ 2283194 w 2434410"/>
                  <a:gd name="connsiteY2" fmla="*/ 128497 h 297498"/>
                  <a:gd name="connsiteX3" fmla="*/ 2284738 w 2434410"/>
                  <a:gd name="connsiteY3" fmla="*/ 130450 h 297498"/>
                  <a:gd name="connsiteX4" fmla="*/ 2288617 w 2434410"/>
                  <a:gd name="connsiteY4" fmla="*/ 135183 h 297498"/>
                  <a:gd name="connsiteX5" fmla="*/ 2305335 w 2434410"/>
                  <a:gd name="connsiteY5" fmla="*/ 137786 h 297498"/>
                  <a:gd name="connsiteX6" fmla="*/ 2305972 w 2434410"/>
                  <a:gd name="connsiteY6" fmla="*/ 137286 h 297498"/>
                  <a:gd name="connsiteX7" fmla="*/ 2346731 w 2434410"/>
                  <a:gd name="connsiteY7" fmla="*/ 121969 h 297498"/>
                  <a:gd name="connsiteX8" fmla="*/ 2396824 w 2434410"/>
                  <a:gd name="connsiteY8" fmla="*/ 166277 h 297498"/>
                  <a:gd name="connsiteX9" fmla="*/ 2396824 w 2434410"/>
                  <a:gd name="connsiteY9" fmla="*/ 176533 h 297498"/>
                  <a:gd name="connsiteX10" fmla="*/ 2347322 w 2434410"/>
                  <a:gd name="connsiteY10" fmla="*/ 171208 h 297498"/>
                  <a:gd name="connsiteX11" fmla="*/ 2267186 w 2434410"/>
                  <a:gd name="connsiteY11" fmla="*/ 232542 h 297498"/>
                  <a:gd name="connsiteX12" fmla="*/ 2335095 w 2434410"/>
                  <a:gd name="connsiteY12" fmla="*/ 296901 h 297498"/>
                  <a:gd name="connsiteX13" fmla="*/ 2396824 w 2434410"/>
                  <a:gd name="connsiteY13" fmla="*/ 272380 h 297498"/>
                  <a:gd name="connsiteX14" fmla="*/ 2396824 w 2434410"/>
                  <a:gd name="connsiteY14" fmla="*/ 275930 h 297498"/>
                  <a:gd name="connsiteX15" fmla="*/ 2409216 w 2434410"/>
                  <a:gd name="connsiteY15" fmla="*/ 292319 h 297498"/>
                  <a:gd name="connsiteX16" fmla="*/ 2412864 w 2434410"/>
                  <a:gd name="connsiteY16" fmla="*/ 292365 h 297498"/>
                  <a:gd name="connsiteX17" fmla="*/ 2418781 w 2434410"/>
                  <a:gd name="connsiteY17" fmla="*/ 292365 h 297498"/>
                  <a:gd name="connsiteX18" fmla="*/ 2434230 w 2434410"/>
                  <a:gd name="connsiteY18" fmla="*/ 275930 h 297498"/>
                  <a:gd name="connsiteX19" fmla="*/ 2434230 w 2434410"/>
                  <a:gd name="connsiteY19" fmla="*/ 166672 h 297498"/>
                  <a:gd name="connsiteX20" fmla="*/ 2345942 w 2434410"/>
                  <a:gd name="connsiteY20" fmla="*/ 86733 h 297498"/>
                  <a:gd name="connsiteX21" fmla="*/ 2396692 w 2434410"/>
                  <a:gd name="connsiteY21" fmla="*/ 240102 h 297498"/>
                  <a:gd name="connsiteX22" fmla="*/ 2340880 w 2434410"/>
                  <a:gd name="connsiteY22" fmla="*/ 263834 h 297498"/>
                  <a:gd name="connsiteX23" fmla="*/ 2304855 w 2434410"/>
                  <a:gd name="connsiteY23" fmla="*/ 232542 h 297498"/>
                  <a:gd name="connsiteX24" fmla="*/ 2348177 w 2434410"/>
                  <a:gd name="connsiteY24" fmla="*/ 201316 h 297498"/>
                  <a:gd name="connsiteX25" fmla="*/ 2396692 w 2434410"/>
                  <a:gd name="connsiteY25" fmla="*/ 205458 h 297498"/>
                  <a:gd name="connsiteX26" fmla="*/ 365353 w 2434410"/>
                  <a:gd name="connsiteY26" fmla="*/ 235567 h 297498"/>
                  <a:gd name="connsiteX27" fmla="*/ 367062 w 2434410"/>
                  <a:gd name="connsiteY27" fmla="*/ 255946 h 297498"/>
                  <a:gd name="connsiteX28" fmla="*/ 366536 w 2434410"/>
                  <a:gd name="connsiteY28" fmla="*/ 256537 h 297498"/>
                  <a:gd name="connsiteX29" fmla="*/ 285151 w 2434410"/>
                  <a:gd name="connsiteY29" fmla="*/ 297098 h 297498"/>
                  <a:gd name="connsiteX30" fmla="*/ 179508 w 2434410"/>
                  <a:gd name="connsiteY30" fmla="*/ 189023 h 297498"/>
                  <a:gd name="connsiteX31" fmla="*/ 279629 w 2434410"/>
                  <a:gd name="connsiteY31" fmla="*/ 86733 h 297498"/>
                  <a:gd name="connsiteX32" fmla="*/ 371269 w 2434410"/>
                  <a:gd name="connsiteY32" fmla="*/ 180543 h 297498"/>
                  <a:gd name="connsiteX33" fmla="*/ 351548 w 2434410"/>
                  <a:gd name="connsiteY33" fmla="*/ 197372 h 297498"/>
                  <a:gd name="connsiteX34" fmla="*/ 216783 w 2434410"/>
                  <a:gd name="connsiteY34" fmla="*/ 197372 h 297498"/>
                  <a:gd name="connsiteX35" fmla="*/ 284671 w 2434410"/>
                  <a:gd name="connsiteY35" fmla="*/ 260889 h 297498"/>
                  <a:gd name="connsiteX36" fmla="*/ 285020 w 2434410"/>
                  <a:gd name="connsiteY36" fmla="*/ 260876 h 297498"/>
                  <a:gd name="connsiteX37" fmla="*/ 340043 w 2434410"/>
                  <a:gd name="connsiteY37" fmla="*/ 233200 h 297498"/>
                  <a:gd name="connsiteX38" fmla="*/ 361672 w 2434410"/>
                  <a:gd name="connsiteY38" fmla="*/ 232017 h 297498"/>
                  <a:gd name="connsiteX39" fmla="*/ 362855 w 2434410"/>
                  <a:gd name="connsiteY39" fmla="*/ 233200 h 297498"/>
                  <a:gd name="connsiteX40" fmla="*/ 218689 w 2434410"/>
                  <a:gd name="connsiteY40" fmla="*/ 163911 h 297498"/>
                  <a:gd name="connsiteX41" fmla="*/ 329920 w 2434410"/>
                  <a:gd name="connsiteY41" fmla="*/ 163911 h 297498"/>
                  <a:gd name="connsiteX42" fmla="*/ 276474 w 2434410"/>
                  <a:gd name="connsiteY42" fmla="*/ 118748 h 297498"/>
                  <a:gd name="connsiteX43" fmla="*/ 218689 w 2434410"/>
                  <a:gd name="connsiteY43" fmla="*/ 163911 h 297498"/>
                  <a:gd name="connsiteX44" fmla="*/ 604775 w 2434410"/>
                  <a:gd name="connsiteY44" fmla="*/ 21980 h 297498"/>
                  <a:gd name="connsiteX45" fmla="*/ 604775 w 2434410"/>
                  <a:gd name="connsiteY45" fmla="*/ 276128 h 297498"/>
                  <a:gd name="connsiteX46" fmla="*/ 592035 w 2434410"/>
                  <a:gd name="connsiteY46" fmla="*/ 292365 h 297498"/>
                  <a:gd name="connsiteX47" fmla="*/ 588537 w 2434410"/>
                  <a:gd name="connsiteY47" fmla="*/ 292365 h 297498"/>
                  <a:gd name="connsiteX48" fmla="*/ 582950 w 2434410"/>
                  <a:gd name="connsiteY48" fmla="*/ 292365 h 297498"/>
                  <a:gd name="connsiteX49" fmla="*/ 567369 w 2434410"/>
                  <a:gd name="connsiteY49" fmla="*/ 276128 h 297498"/>
                  <a:gd name="connsiteX50" fmla="*/ 567369 w 2434410"/>
                  <a:gd name="connsiteY50" fmla="*/ 271592 h 297498"/>
                  <a:gd name="connsiteX51" fmla="*/ 503011 w 2434410"/>
                  <a:gd name="connsiteY51" fmla="*/ 297296 h 297498"/>
                  <a:gd name="connsiteX52" fmla="*/ 402298 w 2434410"/>
                  <a:gd name="connsiteY52" fmla="*/ 191587 h 297498"/>
                  <a:gd name="connsiteX53" fmla="*/ 503011 w 2434410"/>
                  <a:gd name="connsiteY53" fmla="*/ 86404 h 297498"/>
                  <a:gd name="connsiteX54" fmla="*/ 567369 w 2434410"/>
                  <a:gd name="connsiteY54" fmla="*/ 111714 h 297498"/>
                  <a:gd name="connsiteX55" fmla="*/ 567369 w 2434410"/>
                  <a:gd name="connsiteY55" fmla="*/ 21651 h 297498"/>
                  <a:gd name="connsiteX56" fmla="*/ 582950 w 2434410"/>
                  <a:gd name="connsiteY56" fmla="*/ 5217 h 297498"/>
                  <a:gd name="connsiteX57" fmla="*/ 588866 w 2434410"/>
                  <a:gd name="connsiteY57" fmla="*/ 5217 h 297498"/>
                  <a:gd name="connsiteX58" fmla="*/ 605130 w 2434410"/>
                  <a:gd name="connsiteY58" fmla="*/ 17773 h 297498"/>
                  <a:gd name="connsiteX59" fmla="*/ 605104 w 2434410"/>
                  <a:gd name="connsiteY59" fmla="*/ 21651 h 297498"/>
                  <a:gd name="connsiteX60" fmla="*/ 567698 w 2434410"/>
                  <a:gd name="connsiteY60" fmla="*/ 230044 h 297498"/>
                  <a:gd name="connsiteX61" fmla="*/ 567698 w 2434410"/>
                  <a:gd name="connsiteY61" fmla="*/ 153590 h 297498"/>
                  <a:gd name="connsiteX62" fmla="*/ 507744 w 2434410"/>
                  <a:gd name="connsiteY62" fmla="*/ 122758 h 297498"/>
                  <a:gd name="connsiteX63" fmla="*/ 442978 w 2434410"/>
                  <a:gd name="connsiteY63" fmla="*/ 196044 h 297498"/>
                  <a:gd name="connsiteX64" fmla="*/ 507744 w 2434410"/>
                  <a:gd name="connsiteY64" fmla="*/ 260810 h 297498"/>
                  <a:gd name="connsiteX65" fmla="*/ 567698 w 2434410"/>
                  <a:gd name="connsiteY65" fmla="*/ 230110 h 297498"/>
                  <a:gd name="connsiteX66" fmla="*/ 128692 w 2434410"/>
                  <a:gd name="connsiteY66" fmla="*/ 273169 h 297498"/>
                  <a:gd name="connsiteX67" fmla="*/ 115538 w 2434410"/>
                  <a:gd name="connsiteY67" fmla="*/ 257267 h 297498"/>
                  <a:gd name="connsiteX68" fmla="*/ 112257 w 2434410"/>
                  <a:gd name="connsiteY68" fmla="*/ 257326 h 297498"/>
                  <a:gd name="connsiteX69" fmla="*/ 76101 w 2434410"/>
                  <a:gd name="connsiteY69" fmla="*/ 257326 h 297498"/>
                  <a:gd name="connsiteX70" fmla="*/ 76101 w 2434410"/>
                  <a:gd name="connsiteY70" fmla="*/ 107901 h 297498"/>
                  <a:gd name="connsiteX71" fmla="*/ 63788 w 2434410"/>
                  <a:gd name="connsiteY71" fmla="*/ 91683 h 297498"/>
                  <a:gd name="connsiteX72" fmla="*/ 60060 w 2434410"/>
                  <a:gd name="connsiteY72" fmla="*/ 91664 h 297498"/>
                  <a:gd name="connsiteX73" fmla="*/ 55130 w 2434410"/>
                  <a:gd name="connsiteY73" fmla="*/ 91664 h 297498"/>
                  <a:gd name="connsiteX74" fmla="*/ 38537 w 2434410"/>
                  <a:gd name="connsiteY74" fmla="*/ 104404 h 297498"/>
                  <a:gd name="connsiteX75" fmla="*/ 38498 w 2434410"/>
                  <a:gd name="connsiteY75" fmla="*/ 107901 h 297498"/>
                  <a:gd name="connsiteX76" fmla="*/ 38498 w 2434410"/>
                  <a:gd name="connsiteY76" fmla="*/ 257326 h 297498"/>
                  <a:gd name="connsiteX77" fmla="*/ 16344 w 2434410"/>
                  <a:gd name="connsiteY77" fmla="*/ 257326 h 297498"/>
                  <a:gd name="connsiteX78" fmla="*/ -25 w 2434410"/>
                  <a:gd name="connsiteY78" fmla="*/ 269435 h 297498"/>
                  <a:gd name="connsiteX79" fmla="*/ -91 w 2434410"/>
                  <a:gd name="connsiteY79" fmla="*/ 273169 h 297498"/>
                  <a:gd name="connsiteX80" fmla="*/ -91 w 2434410"/>
                  <a:gd name="connsiteY80" fmla="*/ 276128 h 297498"/>
                  <a:gd name="connsiteX81" fmla="*/ 12925 w 2434410"/>
                  <a:gd name="connsiteY81" fmla="*/ 292385 h 297498"/>
                  <a:gd name="connsiteX82" fmla="*/ 16344 w 2434410"/>
                  <a:gd name="connsiteY82" fmla="*/ 292365 h 297498"/>
                  <a:gd name="connsiteX83" fmla="*/ 112060 w 2434410"/>
                  <a:gd name="connsiteY83" fmla="*/ 292365 h 297498"/>
                  <a:gd name="connsiteX84" fmla="*/ 128475 w 2434410"/>
                  <a:gd name="connsiteY84" fmla="*/ 279105 h 297498"/>
                  <a:gd name="connsiteX85" fmla="*/ 128495 w 2434410"/>
                  <a:gd name="connsiteY85" fmla="*/ 276128 h 297498"/>
                  <a:gd name="connsiteX86" fmla="*/ 128495 w 2434410"/>
                  <a:gd name="connsiteY86" fmla="*/ 273169 h 297498"/>
                  <a:gd name="connsiteX87" fmla="*/ 91352 w 2434410"/>
                  <a:gd name="connsiteY87" fmla="*/ 122955 h 297498"/>
                  <a:gd name="connsiteX88" fmla="*/ 127772 w 2434410"/>
                  <a:gd name="connsiteY88" fmla="*/ 159506 h 297498"/>
                  <a:gd name="connsiteX89" fmla="*/ 164323 w 2434410"/>
                  <a:gd name="connsiteY89" fmla="*/ 123087 h 297498"/>
                  <a:gd name="connsiteX90" fmla="*/ 128166 w 2434410"/>
                  <a:gd name="connsiteY90" fmla="*/ 86536 h 297498"/>
                  <a:gd name="connsiteX91" fmla="*/ 91359 w 2434410"/>
                  <a:gd name="connsiteY91" fmla="*/ 121759 h 297498"/>
                  <a:gd name="connsiteX92" fmla="*/ 91352 w 2434410"/>
                  <a:gd name="connsiteY92" fmla="*/ 122955 h 297498"/>
                  <a:gd name="connsiteX93" fmla="*/ 2015405 w 2434410"/>
                  <a:gd name="connsiteY93" fmla="*/ 257326 h 297498"/>
                  <a:gd name="connsiteX94" fmla="*/ 1985363 w 2434410"/>
                  <a:gd name="connsiteY94" fmla="*/ 257326 h 297498"/>
                  <a:gd name="connsiteX95" fmla="*/ 1985363 w 2434410"/>
                  <a:gd name="connsiteY95" fmla="*/ 107901 h 297498"/>
                  <a:gd name="connsiteX96" fmla="*/ 1968928 w 2434410"/>
                  <a:gd name="connsiteY96" fmla="*/ 91664 h 297498"/>
                  <a:gd name="connsiteX97" fmla="*/ 1922910 w 2434410"/>
                  <a:gd name="connsiteY97" fmla="*/ 91664 h 297498"/>
                  <a:gd name="connsiteX98" fmla="*/ 1906712 w 2434410"/>
                  <a:gd name="connsiteY98" fmla="*/ 104450 h 297498"/>
                  <a:gd name="connsiteX99" fmla="*/ 1906673 w 2434410"/>
                  <a:gd name="connsiteY99" fmla="*/ 107507 h 297498"/>
                  <a:gd name="connsiteX100" fmla="*/ 1906673 w 2434410"/>
                  <a:gd name="connsiteY100" fmla="*/ 110662 h 297498"/>
                  <a:gd name="connsiteX101" fmla="*/ 1919932 w 2434410"/>
                  <a:gd name="connsiteY101" fmla="*/ 126722 h 297498"/>
                  <a:gd name="connsiteX102" fmla="*/ 1922910 w 2434410"/>
                  <a:gd name="connsiteY102" fmla="*/ 126702 h 297498"/>
                  <a:gd name="connsiteX103" fmla="*/ 1947628 w 2434410"/>
                  <a:gd name="connsiteY103" fmla="*/ 126702 h 297498"/>
                  <a:gd name="connsiteX104" fmla="*/ 1947628 w 2434410"/>
                  <a:gd name="connsiteY104" fmla="*/ 257326 h 297498"/>
                  <a:gd name="connsiteX105" fmla="*/ 1917783 w 2434410"/>
                  <a:gd name="connsiteY105" fmla="*/ 257326 h 297498"/>
                  <a:gd name="connsiteX106" fmla="*/ 1901466 w 2434410"/>
                  <a:gd name="connsiteY106" fmla="*/ 269817 h 297498"/>
                  <a:gd name="connsiteX107" fmla="*/ 1901414 w 2434410"/>
                  <a:gd name="connsiteY107" fmla="*/ 273169 h 297498"/>
                  <a:gd name="connsiteX108" fmla="*/ 1901414 w 2434410"/>
                  <a:gd name="connsiteY108" fmla="*/ 276128 h 297498"/>
                  <a:gd name="connsiteX109" fmla="*/ 1914732 w 2434410"/>
                  <a:gd name="connsiteY109" fmla="*/ 292378 h 297498"/>
                  <a:gd name="connsiteX110" fmla="*/ 1917783 w 2434410"/>
                  <a:gd name="connsiteY110" fmla="*/ 292365 h 297498"/>
                  <a:gd name="connsiteX111" fmla="*/ 2015405 w 2434410"/>
                  <a:gd name="connsiteY111" fmla="*/ 292365 h 297498"/>
                  <a:gd name="connsiteX112" fmla="*/ 2031998 w 2434410"/>
                  <a:gd name="connsiteY112" fmla="*/ 279474 h 297498"/>
                  <a:gd name="connsiteX113" fmla="*/ 2032037 w 2434410"/>
                  <a:gd name="connsiteY113" fmla="*/ 276128 h 297498"/>
                  <a:gd name="connsiteX114" fmla="*/ 2032037 w 2434410"/>
                  <a:gd name="connsiteY114" fmla="*/ 273169 h 297498"/>
                  <a:gd name="connsiteX115" fmla="*/ 2019060 w 2434410"/>
                  <a:gd name="connsiteY115" fmla="*/ 257234 h 297498"/>
                  <a:gd name="connsiteX116" fmla="*/ 2015405 w 2434410"/>
                  <a:gd name="connsiteY116" fmla="*/ 257326 h 297498"/>
                  <a:gd name="connsiteX117" fmla="*/ 1806552 w 2434410"/>
                  <a:gd name="connsiteY117" fmla="*/ 122955 h 297498"/>
                  <a:gd name="connsiteX118" fmla="*/ 1842972 w 2434410"/>
                  <a:gd name="connsiteY118" fmla="*/ 159638 h 297498"/>
                  <a:gd name="connsiteX119" fmla="*/ 1879654 w 2434410"/>
                  <a:gd name="connsiteY119" fmla="*/ 123218 h 297498"/>
                  <a:gd name="connsiteX120" fmla="*/ 1843366 w 2434410"/>
                  <a:gd name="connsiteY120" fmla="*/ 86536 h 297498"/>
                  <a:gd name="connsiteX121" fmla="*/ 1806559 w 2434410"/>
                  <a:gd name="connsiteY121" fmla="*/ 121759 h 297498"/>
                  <a:gd name="connsiteX122" fmla="*/ 1806552 w 2434410"/>
                  <a:gd name="connsiteY122" fmla="*/ 122955 h 297498"/>
                  <a:gd name="connsiteX123" fmla="*/ 1247178 w 2434410"/>
                  <a:gd name="connsiteY123" fmla="*/ 12053 h 297498"/>
                  <a:gd name="connsiteX124" fmla="*/ 1244088 w 2434410"/>
                  <a:gd name="connsiteY124" fmla="*/ 7452 h 297498"/>
                  <a:gd name="connsiteX125" fmla="*/ 1221737 w 2434410"/>
                  <a:gd name="connsiteY125" fmla="*/ 3639 h 297498"/>
                  <a:gd name="connsiteX126" fmla="*/ 1173944 w 2434410"/>
                  <a:gd name="connsiteY126" fmla="*/ 35654 h 297498"/>
                  <a:gd name="connsiteX127" fmla="*/ 1169014 w 2434410"/>
                  <a:gd name="connsiteY127" fmla="*/ 57808 h 297498"/>
                  <a:gd name="connsiteX128" fmla="*/ 1172104 w 2434410"/>
                  <a:gd name="connsiteY128" fmla="*/ 62410 h 297498"/>
                  <a:gd name="connsiteX129" fmla="*/ 1191700 w 2434410"/>
                  <a:gd name="connsiteY129" fmla="*/ 68892 h 297498"/>
                  <a:gd name="connsiteX130" fmla="*/ 1194849 w 2434410"/>
                  <a:gd name="connsiteY130" fmla="*/ 66748 h 297498"/>
                  <a:gd name="connsiteX131" fmla="*/ 1242445 w 2434410"/>
                  <a:gd name="connsiteY131" fmla="*/ 34668 h 297498"/>
                  <a:gd name="connsiteX132" fmla="*/ 1249249 w 2434410"/>
                  <a:gd name="connsiteY132" fmla="*/ 15380 h 297498"/>
                  <a:gd name="connsiteX133" fmla="*/ 1247046 w 2434410"/>
                  <a:gd name="connsiteY133" fmla="*/ 12053 h 297498"/>
                  <a:gd name="connsiteX134" fmla="*/ 943857 w 2434410"/>
                  <a:gd name="connsiteY134" fmla="*/ 235567 h 297498"/>
                  <a:gd name="connsiteX135" fmla="*/ 945567 w 2434410"/>
                  <a:gd name="connsiteY135" fmla="*/ 255946 h 297498"/>
                  <a:gd name="connsiteX136" fmla="*/ 945041 w 2434410"/>
                  <a:gd name="connsiteY136" fmla="*/ 256537 h 297498"/>
                  <a:gd name="connsiteX137" fmla="*/ 863721 w 2434410"/>
                  <a:gd name="connsiteY137" fmla="*/ 297098 h 297498"/>
                  <a:gd name="connsiteX138" fmla="*/ 758013 w 2434410"/>
                  <a:gd name="connsiteY138" fmla="*/ 189023 h 297498"/>
                  <a:gd name="connsiteX139" fmla="*/ 858134 w 2434410"/>
                  <a:gd name="connsiteY139" fmla="*/ 86733 h 297498"/>
                  <a:gd name="connsiteX140" fmla="*/ 949774 w 2434410"/>
                  <a:gd name="connsiteY140" fmla="*/ 180543 h 297498"/>
                  <a:gd name="connsiteX141" fmla="*/ 930052 w 2434410"/>
                  <a:gd name="connsiteY141" fmla="*/ 197372 h 297498"/>
                  <a:gd name="connsiteX142" fmla="*/ 795287 w 2434410"/>
                  <a:gd name="connsiteY142" fmla="*/ 197372 h 297498"/>
                  <a:gd name="connsiteX143" fmla="*/ 863176 w 2434410"/>
                  <a:gd name="connsiteY143" fmla="*/ 260889 h 297498"/>
                  <a:gd name="connsiteX144" fmla="*/ 863590 w 2434410"/>
                  <a:gd name="connsiteY144" fmla="*/ 260876 h 297498"/>
                  <a:gd name="connsiteX145" fmla="*/ 918548 w 2434410"/>
                  <a:gd name="connsiteY145" fmla="*/ 233200 h 297498"/>
                  <a:gd name="connsiteX146" fmla="*/ 940176 w 2434410"/>
                  <a:gd name="connsiteY146" fmla="*/ 232017 h 297498"/>
                  <a:gd name="connsiteX147" fmla="*/ 941359 w 2434410"/>
                  <a:gd name="connsiteY147" fmla="*/ 233200 h 297498"/>
                  <a:gd name="connsiteX148" fmla="*/ 797193 w 2434410"/>
                  <a:gd name="connsiteY148" fmla="*/ 163911 h 297498"/>
                  <a:gd name="connsiteX149" fmla="*/ 908424 w 2434410"/>
                  <a:gd name="connsiteY149" fmla="*/ 163911 h 297498"/>
                  <a:gd name="connsiteX150" fmla="*/ 854978 w 2434410"/>
                  <a:gd name="connsiteY150" fmla="*/ 118748 h 297498"/>
                  <a:gd name="connsiteX151" fmla="*/ 797193 w 2434410"/>
                  <a:gd name="connsiteY151" fmla="*/ 163911 h 297498"/>
                  <a:gd name="connsiteX152" fmla="*/ 1292603 w 2434410"/>
                  <a:gd name="connsiteY152" fmla="*/ 235567 h 297498"/>
                  <a:gd name="connsiteX153" fmla="*/ 1294497 w 2434410"/>
                  <a:gd name="connsiteY153" fmla="*/ 255748 h 297498"/>
                  <a:gd name="connsiteX154" fmla="*/ 1293787 w 2434410"/>
                  <a:gd name="connsiteY154" fmla="*/ 256537 h 297498"/>
                  <a:gd name="connsiteX155" fmla="*/ 1212467 w 2434410"/>
                  <a:gd name="connsiteY155" fmla="*/ 297098 h 297498"/>
                  <a:gd name="connsiteX156" fmla="*/ 1106759 w 2434410"/>
                  <a:gd name="connsiteY156" fmla="*/ 189023 h 297498"/>
                  <a:gd name="connsiteX157" fmla="*/ 1206945 w 2434410"/>
                  <a:gd name="connsiteY157" fmla="*/ 86733 h 297498"/>
                  <a:gd name="connsiteX158" fmla="*/ 1298520 w 2434410"/>
                  <a:gd name="connsiteY158" fmla="*/ 180543 h 297498"/>
                  <a:gd name="connsiteX159" fmla="*/ 1278798 w 2434410"/>
                  <a:gd name="connsiteY159" fmla="*/ 197372 h 297498"/>
                  <a:gd name="connsiteX160" fmla="*/ 1144033 w 2434410"/>
                  <a:gd name="connsiteY160" fmla="*/ 197372 h 297498"/>
                  <a:gd name="connsiteX161" fmla="*/ 1217345 w 2434410"/>
                  <a:gd name="connsiteY161" fmla="*/ 260699 h 297498"/>
                  <a:gd name="connsiteX162" fmla="*/ 1267360 w 2434410"/>
                  <a:gd name="connsiteY162" fmla="*/ 233200 h 297498"/>
                  <a:gd name="connsiteX163" fmla="*/ 1288896 w 2434410"/>
                  <a:gd name="connsiteY163" fmla="*/ 231990 h 297498"/>
                  <a:gd name="connsiteX164" fmla="*/ 1290106 w 2434410"/>
                  <a:gd name="connsiteY164" fmla="*/ 233200 h 297498"/>
                  <a:gd name="connsiteX165" fmla="*/ 1145939 w 2434410"/>
                  <a:gd name="connsiteY165" fmla="*/ 163911 h 297498"/>
                  <a:gd name="connsiteX166" fmla="*/ 1257433 w 2434410"/>
                  <a:gd name="connsiteY166" fmla="*/ 163911 h 297498"/>
                  <a:gd name="connsiteX167" fmla="*/ 1203987 w 2434410"/>
                  <a:gd name="connsiteY167" fmla="*/ 118748 h 297498"/>
                  <a:gd name="connsiteX168" fmla="*/ 1146203 w 2434410"/>
                  <a:gd name="connsiteY168" fmla="*/ 163911 h 297498"/>
                  <a:gd name="connsiteX169" fmla="*/ 1333953 w 2434410"/>
                  <a:gd name="connsiteY169" fmla="*/ 191193 h 297498"/>
                  <a:gd name="connsiteX170" fmla="*/ 1438209 w 2434410"/>
                  <a:gd name="connsiteY170" fmla="*/ 297296 h 297498"/>
                  <a:gd name="connsiteX171" fmla="*/ 1439596 w 2434410"/>
                  <a:gd name="connsiteY171" fmla="*/ 297296 h 297498"/>
                  <a:gd name="connsiteX172" fmla="*/ 1526109 w 2434410"/>
                  <a:gd name="connsiteY172" fmla="*/ 248977 h 297498"/>
                  <a:gd name="connsiteX173" fmla="*/ 1519535 w 2434410"/>
                  <a:gd name="connsiteY173" fmla="*/ 228006 h 297498"/>
                  <a:gd name="connsiteX174" fmla="*/ 1514605 w 2434410"/>
                  <a:gd name="connsiteY174" fmla="*/ 225048 h 297498"/>
                  <a:gd name="connsiteX175" fmla="*/ 1494028 w 2434410"/>
                  <a:gd name="connsiteY175" fmla="*/ 229584 h 297498"/>
                  <a:gd name="connsiteX176" fmla="*/ 1438610 w 2434410"/>
                  <a:gd name="connsiteY176" fmla="*/ 262059 h 297498"/>
                  <a:gd name="connsiteX177" fmla="*/ 1371951 w 2434410"/>
                  <a:gd name="connsiteY177" fmla="*/ 191193 h 297498"/>
                  <a:gd name="connsiteX178" fmla="*/ 1437690 w 2434410"/>
                  <a:gd name="connsiteY178" fmla="*/ 121969 h 297498"/>
                  <a:gd name="connsiteX179" fmla="*/ 1491727 w 2434410"/>
                  <a:gd name="connsiteY179" fmla="*/ 149448 h 297498"/>
                  <a:gd name="connsiteX180" fmla="*/ 1512501 w 2434410"/>
                  <a:gd name="connsiteY180" fmla="*/ 152012 h 297498"/>
                  <a:gd name="connsiteX181" fmla="*/ 1516643 w 2434410"/>
                  <a:gd name="connsiteY181" fmla="*/ 148857 h 297498"/>
                  <a:gd name="connsiteX182" fmla="*/ 1522500 w 2434410"/>
                  <a:gd name="connsiteY182" fmla="*/ 128681 h 297498"/>
                  <a:gd name="connsiteX183" fmla="*/ 1522033 w 2434410"/>
                  <a:gd name="connsiteY183" fmla="*/ 127886 h 297498"/>
                  <a:gd name="connsiteX184" fmla="*/ 1439859 w 2434410"/>
                  <a:gd name="connsiteY184" fmla="*/ 86733 h 297498"/>
                  <a:gd name="connsiteX185" fmla="*/ 1334230 w 2434410"/>
                  <a:gd name="connsiteY185" fmla="*/ 189339 h 297498"/>
                  <a:gd name="connsiteX186" fmla="*/ 1334216 w 2434410"/>
                  <a:gd name="connsiteY186" fmla="*/ 191193 h 297498"/>
                  <a:gd name="connsiteX187" fmla="*/ 2046303 w 2434410"/>
                  <a:gd name="connsiteY187" fmla="*/ 191193 h 297498"/>
                  <a:gd name="connsiteX188" fmla="*/ 2150558 w 2434410"/>
                  <a:gd name="connsiteY188" fmla="*/ 297296 h 297498"/>
                  <a:gd name="connsiteX189" fmla="*/ 2152011 w 2434410"/>
                  <a:gd name="connsiteY189" fmla="*/ 297296 h 297498"/>
                  <a:gd name="connsiteX190" fmla="*/ 2238524 w 2434410"/>
                  <a:gd name="connsiteY190" fmla="*/ 248977 h 297498"/>
                  <a:gd name="connsiteX191" fmla="*/ 2231950 w 2434410"/>
                  <a:gd name="connsiteY191" fmla="*/ 228006 h 297498"/>
                  <a:gd name="connsiteX192" fmla="*/ 2227020 w 2434410"/>
                  <a:gd name="connsiteY192" fmla="*/ 225048 h 297498"/>
                  <a:gd name="connsiteX193" fmla="*/ 2206443 w 2434410"/>
                  <a:gd name="connsiteY193" fmla="*/ 229584 h 297498"/>
                  <a:gd name="connsiteX194" fmla="*/ 2151025 w 2434410"/>
                  <a:gd name="connsiteY194" fmla="*/ 262059 h 297498"/>
                  <a:gd name="connsiteX195" fmla="*/ 2084300 w 2434410"/>
                  <a:gd name="connsiteY195" fmla="*/ 191193 h 297498"/>
                  <a:gd name="connsiteX196" fmla="*/ 2150039 w 2434410"/>
                  <a:gd name="connsiteY196" fmla="*/ 121969 h 297498"/>
                  <a:gd name="connsiteX197" fmla="*/ 2204077 w 2434410"/>
                  <a:gd name="connsiteY197" fmla="*/ 149448 h 297498"/>
                  <a:gd name="connsiteX198" fmla="*/ 2224850 w 2434410"/>
                  <a:gd name="connsiteY198" fmla="*/ 152012 h 297498"/>
                  <a:gd name="connsiteX199" fmla="*/ 2228992 w 2434410"/>
                  <a:gd name="connsiteY199" fmla="*/ 148857 h 297498"/>
                  <a:gd name="connsiteX200" fmla="*/ 2234843 w 2434410"/>
                  <a:gd name="connsiteY200" fmla="*/ 128773 h 297498"/>
                  <a:gd name="connsiteX201" fmla="*/ 2234317 w 2434410"/>
                  <a:gd name="connsiteY201" fmla="*/ 127886 h 297498"/>
                  <a:gd name="connsiteX202" fmla="*/ 2152209 w 2434410"/>
                  <a:gd name="connsiteY202" fmla="*/ 86733 h 297498"/>
                  <a:gd name="connsiteX203" fmla="*/ 2046513 w 2434410"/>
                  <a:gd name="connsiteY203" fmla="*/ 189405 h 297498"/>
                  <a:gd name="connsiteX204" fmla="*/ 2046500 w 2434410"/>
                  <a:gd name="connsiteY204" fmla="*/ 191193 h 297498"/>
                  <a:gd name="connsiteX205" fmla="*/ 1843826 w 2434410"/>
                  <a:gd name="connsiteY205" fmla="*/ 273169 h 297498"/>
                  <a:gd name="connsiteX206" fmla="*/ 1830672 w 2434410"/>
                  <a:gd name="connsiteY206" fmla="*/ 257267 h 297498"/>
                  <a:gd name="connsiteX207" fmla="*/ 1827391 w 2434410"/>
                  <a:gd name="connsiteY207" fmla="*/ 257326 h 297498"/>
                  <a:gd name="connsiteX208" fmla="*/ 1791432 w 2434410"/>
                  <a:gd name="connsiteY208" fmla="*/ 257326 h 297498"/>
                  <a:gd name="connsiteX209" fmla="*/ 1791432 w 2434410"/>
                  <a:gd name="connsiteY209" fmla="*/ 107901 h 297498"/>
                  <a:gd name="connsiteX210" fmla="*/ 1779119 w 2434410"/>
                  <a:gd name="connsiteY210" fmla="*/ 91683 h 297498"/>
                  <a:gd name="connsiteX211" fmla="*/ 1775392 w 2434410"/>
                  <a:gd name="connsiteY211" fmla="*/ 91664 h 297498"/>
                  <a:gd name="connsiteX212" fmla="*/ 1770461 w 2434410"/>
                  <a:gd name="connsiteY212" fmla="*/ 91664 h 297498"/>
                  <a:gd name="connsiteX213" fmla="*/ 1753869 w 2434410"/>
                  <a:gd name="connsiteY213" fmla="*/ 104404 h 297498"/>
                  <a:gd name="connsiteX214" fmla="*/ 1753829 w 2434410"/>
                  <a:gd name="connsiteY214" fmla="*/ 107901 h 297498"/>
                  <a:gd name="connsiteX215" fmla="*/ 1753829 w 2434410"/>
                  <a:gd name="connsiteY215" fmla="*/ 257326 h 297498"/>
                  <a:gd name="connsiteX216" fmla="*/ 1731675 w 2434410"/>
                  <a:gd name="connsiteY216" fmla="*/ 257326 h 297498"/>
                  <a:gd name="connsiteX217" fmla="*/ 1715306 w 2434410"/>
                  <a:gd name="connsiteY217" fmla="*/ 269435 h 297498"/>
                  <a:gd name="connsiteX218" fmla="*/ 1715240 w 2434410"/>
                  <a:gd name="connsiteY218" fmla="*/ 273169 h 297498"/>
                  <a:gd name="connsiteX219" fmla="*/ 1715240 w 2434410"/>
                  <a:gd name="connsiteY219" fmla="*/ 276128 h 297498"/>
                  <a:gd name="connsiteX220" fmla="*/ 1728257 w 2434410"/>
                  <a:gd name="connsiteY220" fmla="*/ 292385 h 297498"/>
                  <a:gd name="connsiteX221" fmla="*/ 1731675 w 2434410"/>
                  <a:gd name="connsiteY221" fmla="*/ 292365 h 297498"/>
                  <a:gd name="connsiteX222" fmla="*/ 1827391 w 2434410"/>
                  <a:gd name="connsiteY222" fmla="*/ 292365 h 297498"/>
                  <a:gd name="connsiteX223" fmla="*/ 1843807 w 2434410"/>
                  <a:gd name="connsiteY223" fmla="*/ 279105 h 297498"/>
                  <a:gd name="connsiteX224" fmla="*/ 1843826 w 2434410"/>
                  <a:gd name="connsiteY224" fmla="*/ 276128 h 297498"/>
                  <a:gd name="connsiteX225" fmla="*/ 1843826 w 2434410"/>
                  <a:gd name="connsiteY225" fmla="*/ 273169 h 297498"/>
                  <a:gd name="connsiteX226" fmla="*/ 1690983 w 2434410"/>
                  <a:gd name="connsiteY226" fmla="*/ 107770 h 297498"/>
                  <a:gd name="connsiteX227" fmla="*/ 1678670 w 2434410"/>
                  <a:gd name="connsiteY227" fmla="*/ 91552 h 297498"/>
                  <a:gd name="connsiteX228" fmla="*/ 1674942 w 2434410"/>
                  <a:gd name="connsiteY228" fmla="*/ 91532 h 297498"/>
                  <a:gd name="connsiteX229" fmla="*/ 1616961 w 2434410"/>
                  <a:gd name="connsiteY229" fmla="*/ 91532 h 297498"/>
                  <a:gd name="connsiteX230" fmla="*/ 1616961 w 2434410"/>
                  <a:gd name="connsiteY230" fmla="*/ 51365 h 297498"/>
                  <a:gd name="connsiteX231" fmla="*/ 1604444 w 2434410"/>
                  <a:gd name="connsiteY231" fmla="*/ 34950 h 297498"/>
                  <a:gd name="connsiteX232" fmla="*/ 1600723 w 2434410"/>
                  <a:gd name="connsiteY232" fmla="*/ 34931 h 297498"/>
                  <a:gd name="connsiteX233" fmla="*/ 1595990 w 2434410"/>
                  <a:gd name="connsiteY233" fmla="*/ 34931 h 297498"/>
                  <a:gd name="connsiteX234" fmla="*/ 1579555 w 2434410"/>
                  <a:gd name="connsiteY234" fmla="*/ 47875 h 297498"/>
                  <a:gd name="connsiteX235" fmla="*/ 1579555 w 2434410"/>
                  <a:gd name="connsiteY235" fmla="*/ 51365 h 297498"/>
                  <a:gd name="connsiteX236" fmla="*/ 1579555 w 2434410"/>
                  <a:gd name="connsiteY236" fmla="*/ 91532 h 297498"/>
                  <a:gd name="connsiteX237" fmla="*/ 1557204 w 2434410"/>
                  <a:gd name="connsiteY237" fmla="*/ 91532 h 297498"/>
                  <a:gd name="connsiteX238" fmla="*/ 1540966 w 2434410"/>
                  <a:gd name="connsiteY238" fmla="*/ 104272 h 297498"/>
                  <a:gd name="connsiteX239" fmla="*/ 1540966 w 2434410"/>
                  <a:gd name="connsiteY239" fmla="*/ 107770 h 297498"/>
                  <a:gd name="connsiteX240" fmla="*/ 1540966 w 2434410"/>
                  <a:gd name="connsiteY240" fmla="*/ 109939 h 297498"/>
                  <a:gd name="connsiteX241" fmla="*/ 1553857 w 2434410"/>
                  <a:gd name="connsiteY241" fmla="*/ 126532 h 297498"/>
                  <a:gd name="connsiteX242" fmla="*/ 1557204 w 2434410"/>
                  <a:gd name="connsiteY242" fmla="*/ 126571 h 297498"/>
                  <a:gd name="connsiteX243" fmla="*/ 1579555 w 2434410"/>
                  <a:gd name="connsiteY243" fmla="*/ 126571 h 297498"/>
                  <a:gd name="connsiteX244" fmla="*/ 1579555 w 2434410"/>
                  <a:gd name="connsiteY244" fmla="*/ 222550 h 297498"/>
                  <a:gd name="connsiteX245" fmla="*/ 1650225 w 2434410"/>
                  <a:gd name="connsiteY245" fmla="*/ 296967 h 297498"/>
                  <a:gd name="connsiteX246" fmla="*/ 1677966 w 2434410"/>
                  <a:gd name="connsiteY246" fmla="*/ 293022 h 297498"/>
                  <a:gd name="connsiteX247" fmla="*/ 1689076 w 2434410"/>
                  <a:gd name="connsiteY247" fmla="*/ 278113 h 297498"/>
                  <a:gd name="connsiteX248" fmla="*/ 1688813 w 2434410"/>
                  <a:gd name="connsiteY248" fmla="*/ 276785 h 297498"/>
                  <a:gd name="connsiteX249" fmla="*/ 1687236 w 2434410"/>
                  <a:gd name="connsiteY249" fmla="*/ 267713 h 297498"/>
                  <a:gd name="connsiteX250" fmla="*/ 1671787 w 2434410"/>
                  <a:gd name="connsiteY250" fmla="*/ 258772 h 297498"/>
                  <a:gd name="connsiteX251" fmla="*/ 1653577 w 2434410"/>
                  <a:gd name="connsiteY251" fmla="*/ 261796 h 297498"/>
                  <a:gd name="connsiteX252" fmla="*/ 1616961 w 2434410"/>
                  <a:gd name="connsiteY252" fmla="*/ 219789 h 297498"/>
                  <a:gd name="connsiteX253" fmla="*/ 1616961 w 2434410"/>
                  <a:gd name="connsiteY253" fmla="*/ 126571 h 297498"/>
                  <a:gd name="connsiteX254" fmla="*/ 1674942 w 2434410"/>
                  <a:gd name="connsiteY254" fmla="*/ 126571 h 297498"/>
                  <a:gd name="connsiteX255" fmla="*/ 1691022 w 2434410"/>
                  <a:gd name="connsiteY255" fmla="*/ 113338 h 297498"/>
                  <a:gd name="connsiteX256" fmla="*/ 1690983 w 2434410"/>
                  <a:gd name="connsiteY256" fmla="*/ 110136 h 297498"/>
                  <a:gd name="connsiteX257" fmla="*/ 1690983 w 2434410"/>
                  <a:gd name="connsiteY257" fmla="*/ 107770 h 297498"/>
                  <a:gd name="connsiteX258" fmla="*/ 1080332 w 2434410"/>
                  <a:gd name="connsiteY258" fmla="*/ 257326 h 297498"/>
                  <a:gd name="connsiteX259" fmla="*/ 1050355 w 2434410"/>
                  <a:gd name="connsiteY259" fmla="*/ 257326 h 297498"/>
                  <a:gd name="connsiteX260" fmla="*/ 1050355 w 2434410"/>
                  <a:gd name="connsiteY260" fmla="*/ 21783 h 297498"/>
                  <a:gd name="connsiteX261" fmla="*/ 1033920 w 2434410"/>
                  <a:gd name="connsiteY261" fmla="*/ 5545 h 297498"/>
                  <a:gd name="connsiteX262" fmla="*/ 987903 w 2434410"/>
                  <a:gd name="connsiteY262" fmla="*/ 5545 h 297498"/>
                  <a:gd name="connsiteX263" fmla="*/ 971764 w 2434410"/>
                  <a:gd name="connsiteY263" fmla="*/ 18410 h 297498"/>
                  <a:gd name="connsiteX264" fmla="*/ 971731 w 2434410"/>
                  <a:gd name="connsiteY264" fmla="*/ 21388 h 297498"/>
                  <a:gd name="connsiteX265" fmla="*/ 971731 w 2434410"/>
                  <a:gd name="connsiteY265" fmla="*/ 24544 h 297498"/>
                  <a:gd name="connsiteX266" fmla="*/ 984997 w 2434410"/>
                  <a:gd name="connsiteY266" fmla="*/ 40597 h 297498"/>
                  <a:gd name="connsiteX267" fmla="*/ 987903 w 2434410"/>
                  <a:gd name="connsiteY267" fmla="*/ 40584 h 297498"/>
                  <a:gd name="connsiteX268" fmla="*/ 1012686 w 2434410"/>
                  <a:gd name="connsiteY268" fmla="*/ 40584 h 297498"/>
                  <a:gd name="connsiteX269" fmla="*/ 1012686 w 2434410"/>
                  <a:gd name="connsiteY269" fmla="*/ 257523 h 297498"/>
                  <a:gd name="connsiteX270" fmla="*/ 982841 w 2434410"/>
                  <a:gd name="connsiteY270" fmla="*/ 257523 h 297498"/>
                  <a:gd name="connsiteX271" fmla="*/ 966465 w 2434410"/>
                  <a:gd name="connsiteY271" fmla="*/ 270086 h 297498"/>
                  <a:gd name="connsiteX272" fmla="*/ 966406 w 2434410"/>
                  <a:gd name="connsiteY272" fmla="*/ 273367 h 297498"/>
                  <a:gd name="connsiteX273" fmla="*/ 966406 w 2434410"/>
                  <a:gd name="connsiteY273" fmla="*/ 276325 h 297498"/>
                  <a:gd name="connsiteX274" fmla="*/ 979863 w 2434410"/>
                  <a:gd name="connsiteY274" fmla="*/ 292582 h 297498"/>
                  <a:gd name="connsiteX275" fmla="*/ 982841 w 2434410"/>
                  <a:gd name="connsiteY275" fmla="*/ 292562 h 297498"/>
                  <a:gd name="connsiteX276" fmla="*/ 1080266 w 2434410"/>
                  <a:gd name="connsiteY276" fmla="*/ 292562 h 297498"/>
                  <a:gd name="connsiteX277" fmla="*/ 1096859 w 2434410"/>
                  <a:gd name="connsiteY277" fmla="*/ 279671 h 297498"/>
                  <a:gd name="connsiteX278" fmla="*/ 1096898 w 2434410"/>
                  <a:gd name="connsiteY278" fmla="*/ 276325 h 297498"/>
                  <a:gd name="connsiteX279" fmla="*/ 1096898 w 2434410"/>
                  <a:gd name="connsiteY279" fmla="*/ 273367 h 297498"/>
                  <a:gd name="connsiteX280" fmla="*/ 1083921 w 2434410"/>
                  <a:gd name="connsiteY280" fmla="*/ 257431 h 297498"/>
                  <a:gd name="connsiteX281" fmla="*/ 1080266 w 2434410"/>
                  <a:gd name="connsiteY281" fmla="*/ 257523 h 297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</a:cxnLst>
                <a:rect l="l" t="t" r="r" b="b"/>
                <a:pathLst>
                  <a:path w="2434410" h="297498">
                    <a:moveTo>
                      <a:pt x="2345942" y="86733"/>
                    </a:moveTo>
                    <a:cubicBezTo>
                      <a:pt x="2324702" y="87062"/>
                      <a:pt x="2304151" y="94339"/>
                      <a:pt x="2287434" y="107441"/>
                    </a:cubicBezTo>
                    <a:cubicBezTo>
                      <a:pt x="2280452" y="112082"/>
                      <a:pt x="2278553" y="121509"/>
                      <a:pt x="2283194" y="128497"/>
                    </a:cubicBezTo>
                    <a:cubicBezTo>
                      <a:pt x="2283654" y="129187"/>
                      <a:pt x="2284173" y="129838"/>
                      <a:pt x="2284738" y="130450"/>
                    </a:cubicBezTo>
                    <a:lnTo>
                      <a:pt x="2288617" y="135183"/>
                    </a:lnTo>
                    <a:cubicBezTo>
                      <a:pt x="2292516" y="140521"/>
                      <a:pt x="2300003" y="141684"/>
                      <a:pt x="2305335" y="137786"/>
                    </a:cubicBezTo>
                    <a:cubicBezTo>
                      <a:pt x="2305552" y="137628"/>
                      <a:pt x="2305769" y="137457"/>
                      <a:pt x="2305972" y="137286"/>
                    </a:cubicBezTo>
                    <a:cubicBezTo>
                      <a:pt x="2317424" y="127702"/>
                      <a:pt x="2331801" y="122298"/>
                      <a:pt x="2346731" y="121969"/>
                    </a:cubicBezTo>
                    <a:cubicBezTo>
                      <a:pt x="2376050" y="121969"/>
                      <a:pt x="2396824" y="140968"/>
                      <a:pt x="2396824" y="166277"/>
                    </a:cubicBezTo>
                    <a:lnTo>
                      <a:pt x="2396824" y="176533"/>
                    </a:lnTo>
                    <a:cubicBezTo>
                      <a:pt x="2380560" y="172989"/>
                      <a:pt x="2363967" y="171201"/>
                      <a:pt x="2347322" y="171208"/>
                    </a:cubicBezTo>
                    <a:cubicBezTo>
                      <a:pt x="2301305" y="171208"/>
                      <a:pt x="2267186" y="193756"/>
                      <a:pt x="2267186" y="232542"/>
                    </a:cubicBezTo>
                    <a:cubicBezTo>
                      <a:pt x="2267186" y="271329"/>
                      <a:pt x="2295323" y="296901"/>
                      <a:pt x="2335095" y="296901"/>
                    </a:cubicBezTo>
                    <a:cubicBezTo>
                      <a:pt x="2358051" y="296921"/>
                      <a:pt x="2380139" y="288151"/>
                      <a:pt x="2396824" y="272380"/>
                    </a:cubicBezTo>
                    <a:lnTo>
                      <a:pt x="2396824" y="275930"/>
                    </a:lnTo>
                    <a:cubicBezTo>
                      <a:pt x="2395719" y="283878"/>
                      <a:pt x="2401268" y="291215"/>
                      <a:pt x="2409216" y="292319"/>
                    </a:cubicBezTo>
                    <a:cubicBezTo>
                      <a:pt x="2410425" y="292490"/>
                      <a:pt x="2411648" y="292503"/>
                      <a:pt x="2412864" y="292365"/>
                    </a:cubicBezTo>
                    <a:lnTo>
                      <a:pt x="2418781" y="292365"/>
                    </a:lnTo>
                    <a:cubicBezTo>
                      <a:pt x="2429102" y="292365"/>
                      <a:pt x="2434230" y="286580"/>
                      <a:pt x="2434230" y="275930"/>
                    </a:cubicBezTo>
                    <a:lnTo>
                      <a:pt x="2434230" y="166672"/>
                    </a:lnTo>
                    <a:cubicBezTo>
                      <a:pt x="2434230" y="117565"/>
                      <a:pt x="2397021" y="86733"/>
                      <a:pt x="2345942" y="86733"/>
                    </a:cubicBezTo>
                    <a:close/>
                    <a:moveTo>
                      <a:pt x="2396692" y="240102"/>
                    </a:moveTo>
                    <a:cubicBezTo>
                      <a:pt x="2382085" y="255269"/>
                      <a:pt x="2361936" y="263834"/>
                      <a:pt x="2340880" y="263834"/>
                    </a:cubicBezTo>
                    <a:cubicBezTo>
                      <a:pt x="2319515" y="263834"/>
                      <a:pt x="2304855" y="250686"/>
                      <a:pt x="2304855" y="232542"/>
                    </a:cubicBezTo>
                    <a:cubicBezTo>
                      <a:pt x="2304855" y="214399"/>
                      <a:pt x="2323459" y="201316"/>
                      <a:pt x="2348177" y="201316"/>
                    </a:cubicBezTo>
                    <a:cubicBezTo>
                      <a:pt x="2364428" y="201520"/>
                      <a:pt x="2380646" y="202901"/>
                      <a:pt x="2396692" y="205458"/>
                    </a:cubicBezTo>
                    <a:close/>
                    <a:moveTo>
                      <a:pt x="365353" y="235567"/>
                    </a:moveTo>
                    <a:cubicBezTo>
                      <a:pt x="371454" y="240720"/>
                      <a:pt x="372216" y="249845"/>
                      <a:pt x="367062" y="255946"/>
                    </a:cubicBezTo>
                    <a:cubicBezTo>
                      <a:pt x="366891" y="256149"/>
                      <a:pt x="366714" y="256347"/>
                      <a:pt x="366536" y="256537"/>
                    </a:cubicBezTo>
                    <a:cubicBezTo>
                      <a:pt x="347748" y="282636"/>
                      <a:pt x="317304" y="297808"/>
                      <a:pt x="285151" y="297098"/>
                    </a:cubicBezTo>
                    <a:cubicBezTo>
                      <a:pt x="222436" y="297098"/>
                      <a:pt x="179508" y="247597"/>
                      <a:pt x="179508" y="189023"/>
                    </a:cubicBezTo>
                    <a:cubicBezTo>
                      <a:pt x="179508" y="130450"/>
                      <a:pt x="219478" y="86733"/>
                      <a:pt x="279629" y="86733"/>
                    </a:cubicBezTo>
                    <a:cubicBezTo>
                      <a:pt x="333864" y="86733"/>
                      <a:pt x="371269" y="126177"/>
                      <a:pt x="371269" y="180543"/>
                    </a:cubicBezTo>
                    <a:cubicBezTo>
                      <a:pt x="371269" y="190995"/>
                      <a:pt x="364696" y="197372"/>
                      <a:pt x="351548" y="197372"/>
                    </a:cubicBezTo>
                    <a:lnTo>
                      <a:pt x="216783" y="197372"/>
                    </a:lnTo>
                    <a:cubicBezTo>
                      <a:pt x="217992" y="233660"/>
                      <a:pt x="248383" y="262099"/>
                      <a:pt x="284671" y="260889"/>
                    </a:cubicBezTo>
                    <a:cubicBezTo>
                      <a:pt x="284790" y="260883"/>
                      <a:pt x="284901" y="260883"/>
                      <a:pt x="285020" y="260876"/>
                    </a:cubicBezTo>
                    <a:cubicBezTo>
                      <a:pt x="306839" y="261448"/>
                      <a:pt x="327494" y="251061"/>
                      <a:pt x="340043" y="233200"/>
                    </a:cubicBezTo>
                    <a:cubicBezTo>
                      <a:pt x="345690" y="226902"/>
                      <a:pt x="355374" y="226370"/>
                      <a:pt x="361672" y="232017"/>
                    </a:cubicBezTo>
                    <a:cubicBezTo>
                      <a:pt x="362086" y="232391"/>
                      <a:pt x="362480" y="232786"/>
                      <a:pt x="362855" y="233200"/>
                    </a:cubicBezTo>
                    <a:close/>
                    <a:moveTo>
                      <a:pt x="218689" y="163911"/>
                    </a:moveTo>
                    <a:lnTo>
                      <a:pt x="329920" y="163911"/>
                    </a:lnTo>
                    <a:cubicBezTo>
                      <a:pt x="326587" y="137234"/>
                      <a:pt x="303335" y="117584"/>
                      <a:pt x="276474" y="118748"/>
                    </a:cubicBezTo>
                    <a:cubicBezTo>
                      <a:pt x="248791" y="117736"/>
                      <a:pt x="224395" y="136800"/>
                      <a:pt x="218689" y="163911"/>
                    </a:cubicBezTo>
                    <a:moveTo>
                      <a:pt x="604775" y="21980"/>
                    </a:moveTo>
                    <a:lnTo>
                      <a:pt x="604775" y="276128"/>
                    </a:lnTo>
                    <a:cubicBezTo>
                      <a:pt x="605741" y="284128"/>
                      <a:pt x="600035" y="291399"/>
                      <a:pt x="592035" y="292365"/>
                    </a:cubicBezTo>
                    <a:cubicBezTo>
                      <a:pt x="590871" y="292503"/>
                      <a:pt x="589701" y="292503"/>
                      <a:pt x="588537" y="292365"/>
                    </a:cubicBezTo>
                    <a:lnTo>
                      <a:pt x="582950" y="292365"/>
                    </a:lnTo>
                    <a:cubicBezTo>
                      <a:pt x="572300" y="292365"/>
                      <a:pt x="567369" y="286580"/>
                      <a:pt x="567369" y="276128"/>
                    </a:cubicBezTo>
                    <a:lnTo>
                      <a:pt x="567369" y="271592"/>
                    </a:lnTo>
                    <a:cubicBezTo>
                      <a:pt x="550166" y="288342"/>
                      <a:pt x="527019" y="297585"/>
                      <a:pt x="503011" y="297296"/>
                    </a:cubicBezTo>
                    <a:cubicBezTo>
                      <a:pt x="446804" y="297296"/>
                      <a:pt x="402298" y="250555"/>
                      <a:pt x="402298" y="191587"/>
                    </a:cubicBezTo>
                    <a:cubicBezTo>
                      <a:pt x="402298" y="132619"/>
                      <a:pt x="446804" y="86404"/>
                      <a:pt x="503011" y="86404"/>
                    </a:cubicBezTo>
                    <a:cubicBezTo>
                      <a:pt x="526960" y="86017"/>
                      <a:pt x="550093" y="95115"/>
                      <a:pt x="567369" y="111714"/>
                    </a:cubicBezTo>
                    <a:lnTo>
                      <a:pt x="567369" y="21651"/>
                    </a:lnTo>
                    <a:cubicBezTo>
                      <a:pt x="567369" y="10804"/>
                      <a:pt x="572300" y="5217"/>
                      <a:pt x="582950" y="5217"/>
                    </a:cubicBezTo>
                    <a:lnTo>
                      <a:pt x="588866" y="5217"/>
                    </a:lnTo>
                    <a:cubicBezTo>
                      <a:pt x="596827" y="4191"/>
                      <a:pt x="604104" y="9818"/>
                      <a:pt x="605130" y="17773"/>
                    </a:cubicBezTo>
                    <a:cubicBezTo>
                      <a:pt x="605294" y="19061"/>
                      <a:pt x="605288" y="20369"/>
                      <a:pt x="605104" y="21651"/>
                    </a:cubicBezTo>
                    <a:moveTo>
                      <a:pt x="567698" y="230044"/>
                    </a:moveTo>
                    <a:lnTo>
                      <a:pt x="567698" y="153590"/>
                    </a:lnTo>
                    <a:cubicBezTo>
                      <a:pt x="554458" y="133559"/>
                      <a:pt x="531739" y="121877"/>
                      <a:pt x="507744" y="122758"/>
                    </a:cubicBezTo>
                    <a:cubicBezTo>
                      <a:pt x="469622" y="125112"/>
                      <a:pt x="440624" y="157922"/>
                      <a:pt x="442978" y="196044"/>
                    </a:cubicBezTo>
                    <a:cubicBezTo>
                      <a:pt x="445134" y="230886"/>
                      <a:pt x="472909" y="258661"/>
                      <a:pt x="507744" y="260810"/>
                    </a:cubicBezTo>
                    <a:cubicBezTo>
                      <a:pt x="531686" y="261606"/>
                      <a:pt x="554346" y="250003"/>
                      <a:pt x="567698" y="230110"/>
                    </a:cubicBezTo>
                    <a:moveTo>
                      <a:pt x="128692" y="273169"/>
                    </a:moveTo>
                    <a:cubicBezTo>
                      <a:pt x="129448" y="265143"/>
                      <a:pt x="123558" y="258023"/>
                      <a:pt x="115538" y="257267"/>
                    </a:cubicBezTo>
                    <a:cubicBezTo>
                      <a:pt x="114446" y="257162"/>
                      <a:pt x="113342" y="257182"/>
                      <a:pt x="112257" y="257326"/>
                    </a:cubicBezTo>
                    <a:lnTo>
                      <a:pt x="76101" y="257326"/>
                    </a:lnTo>
                    <a:lnTo>
                      <a:pt x="76101" y="107901"/>
                    </a:lnTo>
                    <a:cubicBezTo>
                      <a:pt x="77179" y="100026"/>
                      <a:pt x="71663" y="92761"/>
                      <a:pt x="63788" y="91683"/>
                    </a:cubicBezTo>
                    <a:cubicBezTo>
                      <a:pt x="62552" y="91519"/>
                      <a:pt x="61296" y="91512"/>
                      <a:pt x="60060" y="91664"/>
                    </a:cubicBezTo>
                    <a:lnTo>
                      <a:pt x="55130" y="91664"/>
                    </a:lnTo>
                    <a:cubicBezTo>
                      <a:pt x="47031" y="90599"/>
                      <a:pt x="39602" y="96305"/>
                      <a:pt x="38537" y="104404"/>
                    </a:cubicBezTo>
                    <a:cubicBezTo>
                      <a:pt x="38386" y="105567"/>
                      <a:pt x="38373" y="106738"/>
                      <a:pt x="38498" y="107901"/>
                    </a:cubicBezTo>
                    <a:lnTo>
                      <a:pt x="38498" y="257326"/>
                    </a:lnTo>
                    <a:lnTo>
                      <a:pt x="16344" y="257326"/>
                    </a:lnTo>
                    <a:cubicBezTo>
                      <a:pt x="8482" y="256149"/>
                      <a:pt x="1152" y="261573"/>
                      <a:pt x="-25" y="269435"/>
                    </a:cubicBezTo>
                    <a:cubicBezTo>
                      <a:pt x="-209" y="270671"/>
                      <a:pt x="-229" y="271927"/>
                      <a:pt x="-91" y="273169"/>
                    </a:cubicBezTo>
                    <a:lnTo>
                      <a:pt x="-91" y="276128"/>
                    </a:lnTo>
                    <a:cubicBezTo>
                      <a:pt x="-985" y="284213"/>
                      <a:pt x="4840" y="291491"/>
                      <a:pt x="12925" y="292385"/>
                    </a:cubicBezTo>
                    <a:cubicBezTo>
                      <a:pt x="14063" y="292510"/>
                      <a:pt x="15207" y="292503"/>
                      <a:pt x="16344" y="292365"/>
                    </a:cubicBezTo>
                    <a:lnTo>
                      <a:pt x="112060" y="292365"/>
                    </a:lnTo>
                    <a:cubicBezTo>
                      <a:pt x="120258" y="293239"/>
                      <a:pt x="127607" y="287297"/>
                      <a:pt x="128475" y="279105"/>
                    </a:cubicBezTo>
                    <a:cubicBezTo>
                      <a:pt x="128580" y="278113"/>
                      <a:pt x="128587" y="277120"/>
                      <a:pt x="128495" y="276128"/>
                    </a:cubicBezTo>
                    <a:lnTo>
                      <a:pt x="128495" y="273169"/>
                    </a:lnTo>
                    <a:moveTo>
                      <a:pt x="91352" y="122955"/>
                    </a:moveTo>
                    <a:cubicBezTo>
                      <a:pt x="91319" y="143104"/>
                      <a:pt x="107623" y="159467"/>
                      <a:pt x="127772" y="159506"/>
                    </a:cubicBezTo>
                    <a:cubicBezTo>
                      <a:pt x="147921" y="159539"/>
                      <a:pt x="164290" y="143236"/>
                      <a:pt x="164323" y="123087"/>
                    </a:cubicBezTo>
                    <a:cubicBezTo>
                      <a:pt x="164356" y="103036"/>
                      <a:pt x="148210" y="86713"/>
                      <a:pt x="128166" y="86536"/>
                    </a:cubicBezTo>
                    <a:cubicBezTo>
                      <a:pt x="108274" y="86102"/>
                      <a:pt x="91793" y="101873"/>
                      <a:pt x="91359" y="121759"/>
                    </a:cubicBezTo>
                    <a:cubicBezTo>
                      <a:pt x="91352" y="122160"/>
                      <a:pt x="91346" y="122554"/>
                      <a:pt x="91352" y="122955"/>
                    </a:cubicBezTo>
                    <a:moveTo>
                      <a:pt x="2015405" y="257326"/>
                    </a:moveTo>
                    <a:lnTo>
                      <a:pt x="1985363" y="257326"/>
                    </a:lnTo>
                    <a:lnTo>
                      <a:pt x="1985363" y="107901"/>
                    </a:lnTo>
                    <a:cubicBezTo>
                      <a:pt x="1985363" y="96397"/>
                      <a:pt x="1980432" y="91664"/>
                      <a:pt x="1968928" y="91664"/>
                    </a:cubicBezTo>
                    <a:lnTo>
                      <a:pt x="1922910" y="91664"/>
                    </a:lnTo>
                    <a:cubicBezTo>
                      <a:pt x="1914903" y="90723"/>
                      <a:pt x="1907652" y="96449"/>
                      <a:pt x="1906712" y="104450"/>
                    </a:cubicBezTo>
                    <a:cubicBezTo>
                      <a:pt x="1906594" y="105469"/>
                      <a:pt x="1906581" y="106488"/>
                      <a:pt x="1906673" y="107507"/>
                    </a:cubicBezTo>
                    <a:lnTo>
                      <a:pt x="1906673" y="110662"/>
                    </a:lnTo>
                    <a:cubicBezTo>
                      <a:pt x="1905897" y="118761"/>
                      <a:pt x="1911833" y="125947"/>
                      <a:pt x="1919932" y="126722"/>
                    </a:cubicBezTo>
                    <a:cubicBezTo>
                      <a:pt x="1920925" y="126814"/>
                      <a:pt x="1921918" y="126808"/>
                      <a:pt x="1922910" y="126702"/>
                    </a:cubicBezTo>
                    <a:lnTo>
                      <a:pt x="1947628" y="126702"/>
                    </a:lnTo>
                    <a:lnTo>
                      <a:pt x="1947628" y="257326"/>
                    </a:lnTo>
                    <a:lnTo>
                      <a:pt x="1917783" y="257326"/>
                    </a:lnTo>
                    <a:cubicBezTo>
                      <a:pt x="1909828" y="256268"/>
                      <a:pt x="1902525" y="261862"/>
                      <a:pt x="1901466" y="269817"/>
                    </a:cubicBezTo>
                    <a:cubicBezTo>
                      <a:pt x="1901322" y="270928"/>
                      <a:pt x="1901302" y="272052"/>
                      <a:pt x="1901414" y="273169"/>
                    </a:cubicBezTo>
                    <a:lnTo>
                      <a:pt x="1901414" y="276128"/>
                    </a:lnTo>
                    <a:cubicBezTo>
                      <a:pt x="1900605" y="284292"/>
                      <a:pt x="1906568" y="291570"/>
                      <a:pt x="1914732" y="292378"/>
                    </a:cubicBezTo>
                    <a:cubicBezTo>
                      <a:pt x="1915745" y="292477"/>
                      <a:pt x="1916770" y="292477"/>
                      <a:pt x="1917783" y="292365"/>
                    </a:cubicBezTo>
                    <a:lnTo>
                      <a:pt x="2015405" y="292365"/>
                    </a:lnTo>
                    <a:cubicBezTo>
                      <a:pt x="2023544" y="293384"/>
                      <a:pt x="2030972" y="287619"/>
                      <a:pt x="2031998" y="279474"/>
                    </a:cubicBezTo>
                    <a:cubicBezTo>
                      <a:pt x="2032136" y="278363"/>
                      <a:pt x="2032149" y="277239"/>
                      <a:pt x="2032037" y="276128"/>
                    </a:cubicBezTo>
                    <a:lnTo>
                      <a:pt x="2032037" y="273169"/>
                    </a:lnTo>
                    <a:cubicBezTo>
                      <a:pt x="2032852" y="265189"/>
                      <a:pt x="2027048" y="258056"/>
                      <a:pt x="2019060" y="257234"/>
                    </a:cubicBezTo>
                    <a:cubicBezTo>
                      <a:pt x="2017844" y="257116"/>
                      <a:pt x="2016615" y="257142"/>
                      <a:pt x="2015405" y="257326"/>
                    </a:cubicBezTo>
                    <a:moveTo>
                      <a:pt x="1806552" y="122955"/>
                    </a:moveTo>
                    <a:cubicBezTo>
                      <a:pt x="1806480" y="143144"/>
                      <a:pt x="1822783" y="159566"/>
                      <a:pt x="1842972" y="159638"/>
                    </a:cubicBezTo>
                    <a:cubicBezTo>
                      <a:pt x="1863160" y="159710"/>
                      <a:pt x="1879582" y="143400"/>
                      <a:pt x="1879654" y="123218"/>
                    </a:cubicBezTo>
                    <a:cubicBezTo>
                      <a:pt x="1879726" y="103082"/>
                      <a:pt x="1863502" y="86680"/>
                      <a:pt x="1843366" y="86536"/>
                    </a:cubicBezTo>
                    <a:cubicBezTo>
                      <a:pt x="1823473" y="86102"/>
                      <a:pt x="1806993" y="101873"/>
                      <a:pt x="1806559" y="121759"/>
                    </a:cubicBezTo>
                    <a:cubicBezTo>
                      <a:pt x="1806552" y="122160"/>
                      <a:pt x="1806546" y="122554"/>
                      <a:pt x="1806552" y="122955"/>
                    </a:cubicBezTo>
                    <a:moveTo>
                      <a:pt x="1247178" y="12053"/>
                    </a:moveTo>
                    <a:lnTo>
                      <a:pt x="1244088" y="7452"/>
                    </a:lnTo>
                    <a:cubicBezTo>
                      <a:pt x="1238171" y="-1423"/>
                      <a:pt x="1230940" y="-2409"/>
                      <a:pt x="1221737" y="3639"/>
                    </a:cubicBezTo>
                    <a:lnTo>
                      <a:pt x="1173944" y="35654"/>
                    </a:lnTo>
                    <a:cubicBezTo>
                      <a:pt x="1164938" y="41768"/>
                      <a:pt x="1163098" y="48802"/>
                      <a:pt x="1169014" y="57808"/>
                    </a:cubicBezTo>
                    <a:lnTo>
                      <a:pt x="1172104" y="62410"/>
                    </a:lnTo>
                    <a:cubicBezTo>
                      <a:pt x="1175726" y="69608"/>
                      <a:pt x="1184496" y="72514"/>
                      <a:pt x="1191700" y="68892"/>
                    </a:cubicBezTo>
                    <a:cubicBezTo>
                      <a:pt x="1192838" y="68313"/>
                      <a:pt x="1193896" y="67596"/>
                      <a:pt x="1194849" y="66748"/>
                    </a:cubicBezTo>
                    <a:lnTo>
                      <a:pt x="1242445" y="34668"/>
                    </a:lnTo>
                    <a:cubicBezTo>
                      <a:pt x="1249650" y="31223"/>
                      <a:pt x="1252693" y="22585"/>
                      <a:pt x="1249249" y="15380"/>
                    </a:cubicBezTo>
                    <a:cubicBezTo>
                      <a:pt x="1248670" y="14177"/>
                      <a:pt x="1247927" y="13053"/>
                      <a:pt x="1247046" y="12053"/>
                    </a:cubicBezTo>
                    <a:moveTo>
                      <a:pt x="943857" y="235567"/>
                    </a:moveTo>
                    <a:cubicBezTo>
                      <a:pt x="949958" y="240720"/>
                      <a:pt x="950721" y="249845"/>
                      <a:pt x="945567" y="255946"/>
                    </a:cubicBezTo>
                    <a:cubicBezTo>
                      <a:pt x="945396" y="256149"/>
                      <a:pt x="945218" y="256347"/>
                      <a:pt x="945041" y="256537"/>
                    </a:cubicBezTo>
                    <a:cubicBezTo>
                      <a:pt x="926266" y="282616"/>
                      <a:pt x="895855" y="297789"/>
                      <a:pt x="863721" y="297098"/>
                    </a:cubicBezTo>
                    <a:cubicBezTo>
                      <a:pt x="800941" y="297098"/>
                      <a:pt x="758013" y="247597"/>
                      <a:pt x="758013" y="189023"/>
                    </a:cubicBezTo>
                    <a:cubicBezTo>
                      <a:pt x="758013" y="130450"/>
                      <a:pt x="797982" y="86733"/>
                      <a:pt x="858134" y="86733"/>
                    </a:cubicBezTo>
                    <a:cubicBezTo>
                      <a:pt x="912368" y="86733"/>
                      <a:pt x="949774" y="126177"/>
                      <a:pt x="949774" y="180543"/>
                    </a:cubicBezTo>
                    <a:cubicBezTo>
                      <a:pt x="949774" y="190995"/>
                      <a:pt x="943200" y="197372"/>
                      <a:pt x="930052" y="197372"/>
                    </a:cubicBezTo>
                    <a:lnTo>
                      <a:pt x="795287" y="197372"/>
                    </a:lnTo>
                    <a:cubicBezTo>
                      <a:pt x="796490" y="233660"/>
                      <a:pt x="826888" y="262099"/>
                      <a:pt x="863176" y="260889"/>
                    </a:cubicBezTo>
                    <a:cubicBezTo>
                      <a:pt x="863314" y="260889"/>
                      <a:pt x="863452" y="260883"/>
                      <a:pt x="863590" y="260876"/>
                    </a:cubicBezTo>
                    <a:cubicBezTo>
                      <a:pt x="885389" y="261428"/>
                      <a:pt x="906011" y="251041"/>
                      <a:pt x="918548" y="233200"/>
                    </a:cubicBezTo>
                    <a:cubicBezTo>
                      <a:pt x="924195" y="226902"/>
                      <a:pt x="933878" y="226370"/>
                      <a:pt x="940176" y="232017"/>
                    </a:cubicBezTo>
                    <a:cubicBezTo>
                      <a:pt x="940590" y="232391"/>
                      <a:pt x="940985" y="232786"/>
                      <a:pt x="941359" y="233200"/>
                    </a:cubicBezTo>
                    <a:close/>
                    <a:moveTo>
                      <a:pt x="797193" y="163911"/>
                    </a:moveTo>
                    <a:lnTo>
                      <a:pt x="908424" y="163911"/>
                    </a:lnTo>
                    <a:cubicBezTo>
                      <a:pt x="905091" y="137234"/>
                      <a:pt x="881839" y="117584"/>
                      <a:pt x="854978" y="118748"/>
                    </a:cubicBezTo>
                    <a:cubicBezTo>
                      <a:pt x="827295" y="117736"/>
                      <a:pt x="802900" y="136800"/>
                      <a:pt x="797193" y="163911"/>
                    </a:cubicBezTo>
                    <a:moveTo>
                      <a:pt x="1292603" y="235567"/>
                    </a:moveTo>
                    <a:cubicBezTo>
                      <a:pt x="1298698" y="240615"/>
                      <a:pt x="1299546" y="249654"/>
                      <a:pt x="1294497" y="255748"/>
                    </a:cubicBezTo>
                    <a:cubicBezTo>
                      <a:pt x="1294267" y="256018"/>
                      <a:pt x="1294030" y="256281"/>
                      <a:pt x="1293787" y="256537"/>
                    </a:cubicBezTo>
                    <a:cubicBezTo>
                      <a:pt x="1275012" y="282616"/>
                      <a:pt x="1244601" y="297789"/>
                      <a:pt x="1212467" y="297098"/>
                    </a:cubicBezTo>
                    <a:cubicBezTo>
                      <a:pt x="1149752" y="297098"/>
                      <a:pt x="1106759" y="247597"/>
                      <a:pt x="1106759" y="189023"/>
                    </a:cubicBezTo>
                    <a:cubicBezTo>
                      <a:pt x="1106759" y="130450"/>
                      <a:pt x="1146728" y="86733"/>
                      <a:pt x="1206945" y="86733"/>
                    </a:cubicBezTo>
                    <a:cubicBezTo>
                      <a:pt x="1261115" y="86733"/>
                      <a:pt x="1298520" y="126177"/>
                      <a:pt x="1298520" y="180543"/>
                    </a:cubicBezTo>
                    <a:cubicBezTo>
                      <a:pt x="1298520" y="190995"/>
                      <a:pt x="1291946" y="197372"/>
                      <a:pt x="1278798" y="197372"/>
                    </a:cubicBezTo>
                    <a:lnTo>
                      <a:pt x="1144033" y="197372"/>
                    </a:lnTo>
                    <a:cubicBezTo>
                      <a:pt x="1146788" y="235100"/>
                      <a:pt x="1179611" y="263453"/>
                      <a:pt x="1217345" y="260699"/>
                    </a:cubicBezTo>
                    <a:cubicBezTo>
                      <a:pt x="1237225" y="259246"/>
                      <a:pt x="1255481" y="249207"/>
                      <a:pt x="1267360" y="233200"/>
                    </a:cubicBezTo>
                    <a:cubicBezTo>
                      <a:pt x="1272974" y="226922"/>
                      <a:pt x="1282611" y="226376"/>
                      <a:pt x="1288896" y="231990"/>
                    </a:cubicBezTo>
                    <a:cubicBezTo>
                      <a:pt x="1289323" y="232372"/>
                      <a:pt x="1289724" y="232773"/>
                      <a:pt x="1290106" y="233200"/>
                    </a:cubicBezTo>
                    <a:close/>
                    <a:moveTo>
                      <a:pt x="1145939" y="163911"/>
                    </a:moveTo>
                    <a:lnTo>
                      <a:pt x="1257433" y="163911"/>
                    </a:lnTo>
                    <a:cubicBezTo>
                      <a:pt x="1254100" y="137234"/>
                      <a:pt x="1230848" y="117584"/>
                      <a:pt x="1203987" y="118748"/>
                    </a:cubicBezTo>
                    <a:cubicBezTo>
                      <a:pt x="1176318" y="117795"/>
                      <a:pt x="1151961" y="136833"/>
                      <a:pt x="1146203" y="163911"/>
                    </a:cubicBezTo>
                    <a:moveTo>
                      <a:pt x="1333953" y="191193"/>
                    </a:moveTo>
                    <a:cubicBezTo>
                      <a:pt x="1333447" y="249280"/>
                      <a:pt x="1380122" y="296783"/>
                      <a:pt x="1438209" y="297296"/>
                    </a:cubicBezTo>
                    <a:cubicBezTo>
                      <a:pt x="1438669" y="297296"/>
                      <a:pt x="1439136" y="297296"/>
                      <a:pt x="1439596" y="297296"/>
                    </a:cubicBezTo>
                    <a:cubicBezTo>
                      <a:pt x="1477988" y="297296"/>
                      <a:pt x="1509674" y="279480"/>
                      <a:pt x="1526109" y="248977"/>
                    </a:cubicBezTo>
                    <a:cubicBezTo>
                      <a:pt x="1531039" y="240694"/>
                      <a:pt x="1528673" y="233594"/>
                      <a:pt x="1519535" y="228006"/>
                    </a:cubicBezTo>
                    <a:lnTo>
                      <a:pt x="1514605" y="225048"/>
                    </a:lnTo>
                    <a:cubicBezTo>
                      <a:pt x="1507636" y="220821"/>
                      <a:pt x="1498571" y="222813"/>
                      <a:pt x="1494028" y="229584"/>
                    </a:cubicBezTo>
                    <a:cubicBezTo>
                      <a:pt x="1483188" y="250023"/>
                      <a:pt x="1461737" y="262592"/>
                      <a:pt x="1438610" y="262059"/>
                    </a:cubicBezTo>
                    <a:cubicBezTo>
                      <a:pt x="1400021" y="262059"/>
                      <a:pt x="1371951" y="231556"/>
                      <a:pt x="1371951" y="191193"/>
                    </a:cubicBezTo>
                    <a:cubicBezTo>
                      <a:pt x="1371951" y="152209"/>
                      <a:pt x="1400021" y="121969"/>
                      <a:pt x="1437690" y="121969"/>
                    </a:cubicBezTo>
                    <a:cubicBezTo>
                      <a:pt x="1459167" y="121502"/>
                      <a:pt x="1479454" y="131817"/>
                      <a:pt x="1491727" y="149448"/>
                    </a:cubicBezTo>
                    <a:cubicBezTo>
                      <a:pt x="1496973" y="155490"/>
                      <a:pt x="1505940" y="156594"/>
                      <a:pt x="1512501" y="152012"/>
                    </a:cubicBezTo>
                    <a:lnTo>
                      <a:pt x="1516643" y="148857"/>
                    </a:lnTo>
                    <a:cubicBezTo>
                      <a:pt x="1523834" y="144906"/>
                      <a:pt x="1526457" y="135867"/>
                      <a:pt x="1522500" y="128681"/>
                    </a:cubicBezTo>
                    <a:cubicBezTo>
                      <a:pt x="1522355" y="128412"/>
                      <a:pt x="1522198" y="128142"/>
                      <a:pt x="1522033" y="127886"/>
                    </a:cubicBezTo>
                    <a:cubicBezTo>
                      <a:pt x="1505993" y="101590"/>
                      <a:pt x="1475095" y="86733"/>
                      <a:pt x="1439859" y="86733"/>
                    </a:cubicBezTo>
                    <a:cubicBezTo>
                      <a:pt x="1382357" y="85898"/>
                      <a:pt x="1335064" y="131837"/>
                      <a:pt x="1334230" y="189339"/>
                    </a:cubicBezTo>
                    <a:cubicBezTo>
                      <a:pt x="1334216" y="189957"/>
                      <a:pt x="1334216" y="190575"/>
                      <a:pt x="1334216" y="191193"/>
                    </a:cubicBezTo>
                    <a:moveTo>
                      <a:pt x="2046303" y="191193"/>
                    </a:moveTo>
                    <a:cubicBezTo>
                      <a:pt x="2045796" y="249280"/>
                      <a:pt x="2092471" y="296783"/>
                      <a:pt x="2150558" y="297296"/>
                    </a:cubicBezTo>
                    <a:cubicBezTo>
                      <a:pt x="2151045" y="297296"/>
                      <a:pt x="2151525" y="297296"/>
                      <a:pt x="2152011" y="297296"/>
                    </a:cubicBezTo>
                    <a:cubicBezTo>
                      <a:pt x="2190403" y="297296"/>
                      <a:pt x="2222089" y="279480"/>
                      <a:pt x="2238524" y="248977"/>
                    </a:cubicBezTo>
                    <a:cubicBezTo>
                      <a:pt x="2243454" y="240694"/>
                      <a:pt x="2241088" y="233594"/>
                      <a:pt x="2231950" y="228006"/>
                    </a:cubicBezTo>
                    <a:lnTo>
                      <a:pt x="2227020" y="225048"/>
                    </a:lnTo>
                    <a:cubicBezTo>
                      <a:pt x="2220051" y="220821"/>
                      <a:pt x="2210986" y="222813"/>
                      <a:pt x="2206443" y="229584"/>
                    </a:cubicBezTo>
                    <a:cubicBezTo>
                      <a:pt x="2195583" y="250003"/>
                      <a:pt x="2174146" y="262559"/>
                      <a:pt x="2151025" y="262059"/>
                    </a:cubicBezTo>
                    <a:cubicBezTo>
                      <a:pt x="2112436" y="262059"/>
                      <a:pt x="2084300" y="231556"/>
                      <a:pt x="2084300" y="191193"/>
                    </a:cubicBezTo>
                    <a:cubicBezTo>
                      <a:pt x="2084300" y="152209"/>
                      <a:pt x="2112436" y="121969"/>
                      <a:pt x="2150039" y="121969"/>
                    </a:cubicBezTo>
                    <a:cubicBezTo>
                      <a:pt x="2171516" y="121502"/>
                      <a:pt x="2191803" y="131817"/>
                      <a:pt x="2204077" y="149448"/>
                    </a:cubicBezTo>
                    <a:cubicBezTo>
                      <a:pt x="2209329" y="155490"/>
                      <a:pt x="2218290" y="156594"/>
                      <a:pt x="2224850" y="152012"/>
                    </a:cubicBezTo>
                    <a:lnTo>
                      <a:pt x="2228992" y="148857"/>
                    </a:lnTo>
                    <a:cubicBezTo>
                      <a:pt x="2236151" y="144925"/>
                      <a:pt x="2238774" y="135939"/>
                      <a:pt x="2234843" y="128773"/>
                    </a:cubicBezTo>
                    <a:cubicBezTo>
                      <a:pt x="2234678" y="128471"/>
                      <a:pt x="2234501" y="128175"/>
                      <a:pt x="2234317" y="127886"/>
                    </a:cubicBezTo>
                    <a:cubicBezTo>
                      <a:pt x="2218342" y="101590"/>
                      <a:pt x="2187445" y="86733"/>
                      <a:pt x="2152209" y="86733"/>
                    </a:cubicBezTo>
                    <a:cubicBezTo>
                      <a:pt x="2094667" y="85898"/>
                      <a:pt x="2047348" y="131863"/>
                      <a:pt x="2046513" y="189405"/>
                    </a:cubicBezTo>
                    <a:cubicBezTo>
                      <a:pt x="2046500" y="190003"/>
                      <a:pt x="2046500" y="190594"/>
                      <a:pt x="2046500" y="191193"/>
                    </a:cubicBezTo>
                    <a:moveTo>
                      <a:pt x="1843826" y="273169"/>
                    </a:moveTo>
                    <a:cubicBezTo>
                      <a:pt x="1844582" y="265143"/>
                      <a:pt x="1838692" y="258023"/>
                      <a:pt x="1830672" y="257267"/>
                    </a:cubicBezTo>
                    <a:cubicBezTo>
                      <a:pt x="1829581" y="257162"/>
                      <a:pt x="1828476" y="257182"/>
                      <a:pt x="1827391" y="257326"/>
                    </a:cubicBezTo>
                    <a:lnTo>
                      <a:pt x="1791432" y="257326"/>
                    </a:lnTo>
                    <a:lnTo>
                      <a:pt x="1791432" y="107901"/>
                    </a:lnTo>
                    <a:cubicBezTo>
                      <a:pt x="1792510" y="100026"/>
                      <a:pt x="1786995" y="92761"/>
                      <a:pt x="1779119" y="91683"/>
                    </a:cubicBezTo>
                    <a:cubicBezTo>
                      <a:pt x="1777883" y="91519"/>
                      <a:pt x="1776628" y="91512"/>
                      <a:pt x="1775392" y="91664"/>
                    </a:cubicBezTo>
                    <a:lnTo>
                      <a:pt x="1770461" y="91664"/>
                    </a:lnTo>
                    <a:cubicBezTo>
                      <a:pt x="1762362" y="90599"/>
                      <a:pt x="1754934" y="96305"/>
                      <a:pt x="1753869" y="104404"/>
                    </a:cubicBezTo>
                    <a:cubicBezTo>
                      <a:pt x="1753718" y="105567"/>
                      <a:pt x="1753704" y="106738"/>
                      <a:pt x="1753829" y="107901"/>
                    </a:cubicBezTo>
                    <a:lnTo>
                      <a:pt x="1753829" y="257326"/>
                    </a:lnTo>
                    <a:lnTo>
                      <a:pt x="1731675" y="257326"/>
                    </a:lnTo>
                    <a:cubicBezTo>
                      <a:pt x="1723813" y="256149"/>
                      <a:pt x="1716483" y="261573"/>
                      <a:pt x="1715306" y="269435"/>
                    </a:cubicBezTo>
                    <a:cubicBezTo>
                      <a:pt x="1715122" y="270671"/>
                      <a:pt x="1715102" y="271927"/>
                      <a:pt x="1715240" y="273169"/>
                    </a:cubicBezTo>
                    <a:lnTo>
                      <a:pt x="1715240" y="276128"/>
                    </a:lnTo>
                    <a:cubicBezTo>
                      <a:pt x="1714346" y="284213"/>
                      <a:pt x="1720171" y="291491"/>
                      <a:pt x="1728257" y="292385"/>
                    </a:cubicBezTo>
                    <a:cubicBezTo>
                      <a:pt x="1729394" y="292510"/>
                      <a:pt x="1730538" y="292503"/>
                      <a:pt x="1731675" y="292365"/>
                    </a:cubicBezTo>
                    <a:lnTo>
                      <a:pt x="1827391" y="292365"/>
                    </a:lnTo>
                    <a:cubicBezTo>
                      <a:pt x="1835589" y="293239"/>
                      <a:pt x="1842939" y="287297"/>
                      <a:pt x="1843807" y="279105"/>
                    </a:cubicBezTo>
                    <a:cubicBezTo>
                      <a:pt x="1843912" y="278113"/>
                      <a:pt x="1843918" y="277120"/>
                      <a:pt x="1843826" y="276128"/>
                    </a:cubicBezTo>
                    <a:lnTo>
                      <a:pt x="1843826" y="273169"/>
                    </a:lnTo>
                    <a:moveTo>
                      <a:pt x="1690983" y="107770"/>
                    </a:moveTo>
                    <a:cubicBezTo>
                      <a:pt x="1692061" y="99894"/>
                      <a:pt x="1686545" y="92630"/>
                      <a:pt x="1678670" y="91552"/>
                    </a:cubicBezTo>
                    <a:cubicBezTo>
                      <a:pt x="1677434" y="91387"/>
                      <a:pt x="1676178" y="91381"/>
                      <a:pt x="1674942" y="91532"/>
                    </a:cubicBezTo>
                    <a:lnTo>
                      <a:pt x="1616961" y="91532"/>
                    </a:lnTo>
                    <a:lnTo>
                      <a:pt x="1616961" y="51365"/>
                    </a:lnTo>
                    <a:cubicBezTo>
                      <a:pt x="1618038" y="43378"/>
                      <a:pt x="1612431" y="36028"/>
                      <a:pt x="1604444" y="34950"/>
                    </a:cubicBezTo>
                    <a:cubicBezTo>
                      <a:pt x="1603208" y="34786"/>
                      <a:pt x="1601959" y="34780"/>
                      <a:pt x="1600723" y="34931"/>
                    </a:cubicBezTo>
                    <a:lnTo>
                      <a:pt x="1595990" y="34931"/>
                    </a:lnTo>
                    <a:cubicBezTo>
                      <a:pt x="1587877" y="33964"/>
                      <a:pt x="1580521" y="39763"/>
                      <a:pt x="1579555" y="47875"/>
                    </a:cubicBezTo>
                    <a:cubicBezTo>
                      <a:pt x="1579417" y="49032"/>
                      <a:pt x="1579417" y="50202"/>
                      <a:pt x="1579555" y="51365"/>
                    </a:cubicBezTo>
                    <a:lnTo>
                      <a:pt x="1579555" y="91532"/>
                    </a:lnTo>
                    <a:lnTo>
                      <a:pt x="1557204" y="91532"/>
                    </a:lnTo>
                    <a:cubicBezTo>
                      <a:pt x="1549203" y="90566"/>
                      <a:pt x="1541932" y="96272"/>
                      <a:pt x="1540966" y="104272"/>
                    </a:cubicBezTo>
                    <a:cubicBezTo>
                      <a:pt x="1540828" y="105436"/>
                      <a:pt x="1540828" y="106606"/>
                      <a:pt x="1540966" y="107770"/>
                    </a:cubicBezTo>
                    <a:lnTo>
                      <a:pt x="1540966" y="109939"/>
                    </a:lnTo>
                    <a:cubicBezTo>
                      <a:pt x="1539947" y="118078"/>
                      <a:pt x="1545712" y="125506"/>
                      <a:pt x="1553857" y="126532"/>
                    </a:cubicBezTo>
                    <a:cubicBezTo>
                      <a:pt x="1554968" y="126670"/>
                      <a:pt x="1556093" y="126683"/>
                      <a:pt x="1557204" y="126571"/>
                    </a:cubicBezTo>
                    <a:lnTo>
                      <a:pt x="1579555" y="126571"/>
                    </a:lnTo>
                    <a:lnTo>
                      <a:pt x="1579555" y="222550"/>
                    </a:lnTo>
                    <a:cubicBezTo>
                      <a:pt x="1579555" y="265938"/>
                      <a:pt x="1604930" y="296967"/>
                      <a:pt x="1650225" y="296967"/>
                    </a:cubicBezTo>
                    <a:cubicBezTo>
                      <a:pt x="1659612" y="297000"/>
                      <a:pt x="1668960" y="295672"/>
                      <a:pt x="1677966" y="293022"/>
                    </a:cubicBezTo>
                    <a:cubicBezTo>
                      <a:pt x="1685152" y="291971"/>
                      <a:pt x="1690128" y="285298"/>
                      <a:pt x="1689076" y="278113"/>
                    </a:cubicBezTo>
                    <a:cubicBezTo>
                      <a:pt x="1689011" y="277666"/>
                      <a:pt x="1688925" y="277225"/>
                      <a:pt x="1688813" y="276785"/>
                    </a:cubicBezTo>
                    <a:lnTo>
                      <a:pt x="1687236" y="267713"/>
                    </a:lnTo>
                    <a:cubicBezTo>
                      <a:pt x="1685855" y="259364"/>
                      <a:pt x="1679939" y="257786"/>
                      <a:pt x="1671787" y="258772"/>
                    </a:cubicBezTo>
                    <a:cubicBezTo>
                      <a:pt x="1665923" y="260758"/>
                      <a:pt x="1659770" y="261783"/>
                      <a:pt x="1653577" y="261796"/>
                    </a:cubicBezTo>
                    <a:cubicBezTo>
                      <a:pt x="1630831" y="261796"/>
                      <a:pt x="1616961" y="244573"/>
                      <a:pt x="1616961" y="219789"/>
                    </a:cubicBezTo>
                    <a:lnTo>
                      <a:pt x="1616961" y="126571"/>
                    </a:lnTo>
                    <a:lnTo>
                      <a:pt x="1674942" y="126571"/>
                    </a:lnTo>
                    <a:cubicBezTo>
                      <a:pt x="1683035" y="127360"/>
                      <a:pt x="1690233" y="121430"/>
                      <a:pt x="1691022" y="113338"/>
                    </a:cubicBezTo>
                    <a:cubicBezTo>
                      <a:pt x="1691127" y="112273"/>
                      <a:pt x="1691114" y="111201"/>
                      <a:pt x="1690983" y="110136"/>
                    </a:cubicBezTo>
                    <a:lnTo>
                      <a:pt x="1690983" y="107770"/>
                    </a:lnTo>
                    <a:moveTo>
                      <a:pt x="1080332" y="257326"/>
                    </a:moveTo>
                    <a:lnTo>
                      <a:pt x="1050355" y="257326"/>
                    </a:lnTo>
                    <a:lnTo>
                      <a:pt x="1050355" y="21783"/>
                    </a:lnTo>
                    <a:cubicBezTo>
                      <a:pt x="1050355" y="10344"/>
                      <a:pt x="1045359" y="5545"/>
                      <a:pt x="1033920" y="5545"/>
                    </a:cubicBezTo>
                    <a:lnTo>
                      <a:pt x="987903" y="5545"/>
                    </a:lnTo>
                    <a:cubicBezTo>
                      <a:pt x="979896" y="4638"/>
                      <a:pt x="972664" y="10397"/>
                      <a:pt x="971764" y="18410"/>
                    </a:cubicBezTo>
                    <a:cubicBezTo>
                      <a:pt x="971652" y="19396"/>
                      <a:pt x="971639" y="20396"/>
                      <a:pt x="971731" y="21388"/>
                    </a:cubicBezTo>
                    <a:lnTo>
                      <a:pt x="971731" y="24544"/>
                    </a:lnTo>
                    <a:cubicBezTo>
                      <a:pt x="970962" y="32643"/>
                      <a:pt x="976905" y="39828"/>
                      <a:pt x="984997" y="40597"/>
                    </a:cubicBezTo>
                    <a:cubicBezTo>
                      <a:pt x="985963" y="40689"/>
                      <a:pt x="986936" y="40683"/>
                      <a:pt x="987903" y="40584"/>
                    </a:cubicBezTo>
                    <a:lnTo>
                      <a:pt x="1012686" y="40584"/>
                    </a:lnTo>
                    <a:lnTo>
                      <a:pt x="1012686" y="257523"/>
                    </a:lnTo>
                    <a:lnTo>
                      <a:pt x="982841" y="257523"/>
                    </a:lnTo>
                    <a:cubicBezTo>
                      <a:pt x="974847" y="256472"/>
                      <a:pt x="967517" y="262099"/>
                      <a:pt x="966465" y="270086"/>
                    </a:cubicBezTo>
                    <a:cubicBezTo>
                      <a:pt x="966320" y="271177"/>
                      <a:pt x="966301" y="272275"/>
                      <a:pt x="966406" y="273367"/>
                    </a:cubicBezTo>
                    <a:lnTo>
                      <a:pt x="966406" y="276325"/>
                    </a:lnTo>
                    <a:cubicBezTo>
                      <a:pt x="965637" y="284529"/>
                      <a:pt x="971659" y="291806"/>
                      <a:pt x="979863" y="292582"/>
                    </a:cubicBezTo>
                    <a:cubicBezTo>
                      <a:pt x="980855" y="292674"/>
                      <a:pt x="981855" y="292667"/>
                      <a:pt x="982841" y="292562"/>
                    </a:cubicBezTo>
                    <a:lnTo>
                      <a:pt x="1080266" y="292562"/>
                    </a:lnTo>
                    <a:cubicBezTo>
                      <a:pt x="1088405" y="293581"/>
                      <a:pt x="1095833" y="287816"/>
                      <a:pt x="1096859" y="279671"/>
                    </a:cubicBezTo>
                    <a:cubicBezTo>
                      <a:pt x="1096997" y="278560"/>
                      <a:pt x="1097010" y="277436"/>
                      <a:pt x="1096898" y="276325"/>
                    </a:cubicBezTo>
                    <a:lnTo>
                      <a:pt x="1096898" y="273367"/>
                    </a:lnTo>
                    <a:cubicBezTo>
                      <a:pt x="1097713" y="265386"/>
                      <a:pt x="1091909" y="258253"/>
                      <a:pt x="1083921" y="257431"/>
                    </a:cubicBezTo>
                    <a:cubicBezTo>
                      <a:pt x="1082705" y="257313"/>
                      <a:pt x="1081476" y="257339"/>
                      <a:pt x="1080266" y="257523"/>
                    </a:cubicBezTo>
                  </a:path>
                </a:pathLst>
              </a:custGeom>
              <a:solidFill>
                <a:srgbClr val="003C6E"/>
              </a:solidFill>
              <a:ln w="656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 sz="2489" u="sng"/>
              </a:p>
            </p:txBody>
          </p:sp>
        </p:grpSp>
        <p:pic>
          <p:nvPicPr>
            <p:cNvPr id="30" name="Gráfico 29">
              <a:extLst>
                <a:ext uri="{FF2B5EF4-FFF2-40B4-BE49-F238E27FC236}">
                  <a16:creationId xmlns:a16="http://schemas.microsoft.com/office/drawing/2014/main" id="{093298B8-818E-4591-A04E-83813530E7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61207" y="843292"/>
              <a:ext cx="2494800" cy="2032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0546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3840" userDrawn="1">
          <p15:clr>
            <a:srgbClr val="FA7B17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aja_texto 1 linea_titulo 1 image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86;p27">
            <a:extLst>
              <a:ext uri="{FF2B5EF4-FFF2-40B4-BE49-F238E27FC236}">
                <a16:creationId xmlns:a16="http://schemas.microsoft.com/office/drawing/2014/main" id="{398E5BB0-21FF-F54C-90D6-82DFE803A4B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56216" y="244730"/>
            <a:ext cx="8160000" cy="365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Clr>
                <a:srgbClr val="45CAC8"/>
              </a:buClr>
              <a:buSzPts val="1400"/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9pPr>
          </a:lstStyle>
          <a:p>
            <a:r>
              <a:rPr lang="es-ES" dirty="0"/>
              <a:t>Título para una sola línea de texto</a:t>
            </a:r>
            <a:endParaRPr dirty="0"/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10C863BA-F50A-4B83-BE60-91E5632EAB9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77633" y="1028701"/>
            <a:ext cx="5136000" cy="4993217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8" name="Google Shape;265;p27">
            <a:extLst>
              <a:ext uri="{FF2B5EF4-FFF2-40B4-BE49-F238E27FC236}">
                <a16:creationId xmlns:a16="http://schemas.microsoft.com/office/drawing/2014/main" id="{249F4CF7-81C1-455C-9202-A48B277E21F9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368618" y="6324307"/>
            <a:ext cx="389849" cy="27116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ts val="1333"/>
              </a:lnSpc>
              <a:buNone/>
              <a:defRPr sz="1333">
                <a:solidFill>
                  <a:schemeClr val="accent6"/>
                </a:solidFill>
              </a:defRPr>
            </a:lvl1pPr>
            <a:lvl2pPr lvl="1" algn="r" rtl="0">
              <a:buNone/>
              <a:defRPr sz="1733">
                <a:solidFill>
                  <a:srgbClr val="003C6E"/>
                </a:solidFill>
              </a:defRPr>
            </a:lvl2pPr>
            <a:lvl3pPr lvl="2" algn="r" rtl="0">
              <a:buNone/>
              <a:defRPr sz="1733">
                <a:solidFill>
                  <a:srgbClr val="003C6E"/>
                </a:solidFill>
              </a:defRPr>
            </a:lvl3pPr>
            <a:lvl4pPr lvl="3" algn="r" rtl="0">
              <a:buNone/>
              <a:defRPr sz="1733">
                <a:solidFill>
                  <a:srgbClr val="003C6E"/>
                </a:solidFill>
              </a:defRPr>
            </a:lvl4pPr>
            <a:lvl5pPr lvl="4" algn="r" rtl="0">
              <a:buNone/>
              <a:defRPr sz="1733">
                <a:solidFill>
                  <a:srgbClr val="003C6E"/>
                </a:solidFill>
              </a:defRPr>
            </a:lvl5pPr>
            <a:lvl6pPr lvl="5" algn="r" rtl="0">
              <a:buNone/>
              <a:defRPr sz="1733">
                <a:solidFill>
                  <a:srgbClr val="003C6E"/>
                </a:solidFill>
              </a:defRPr>
            </a:lvl6pPr>
            <a:lvl7pPr lvl="6" algn="r" rtl="0">
              <a:buNone/>
              <a:defRPr sz="1733">
                <a:solidFill>
                  <a:srgbClr val="003C6E"/>
                </a:solidFill>
              </a:defRPr>
            </a:lvl7pPr>
            <a:lvl8pPr lvl="7" algn="r" rtl="0">
              <a:buNone/>
              <a:defRPr sz="1733">
                <a:solidFill>
                  <a:srgbClr val="003C6E"/>
                </a:solidFill>
              </a:defRPr>
            </a:lvl8pPr>
            <a:lvl9pPr lvl="8" algn="r" rtl="0">
              <a:buNone/>
              <a:defRPr sz="1733">
                <a:solidFill>
                  <a:srgbClr val="003C6E"/>
                </a:solidFill>
              </a:defRPr>
            </a:lvl9pPr>
          </a:lstStyle>
          <a:p>
            <a:fld id="{00000000-1234-1234-1234-123412341234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0BF2FA9B-59B0-41F8-962C-A9D7DFAB75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8368" y="1028700"/>
            <a:ext cx="5617633" cy="503978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667"/>
              </a:lnSpc>
              <a:defRPr sz="2133" b="1">
                <a:solidFill>
                  <a:schemeClr val="accent2"/>
                </a:solidFill>
              </a:defRPr>
            </a:lvl1pPr>
            <a:lvl2pPr>
              <a:lnSpc>
                <a:spcPts val="2400"/>
              </a:lnSpc>
              <a:spcBef>
                <a:spcPts val="1067"/>
              </a:spcBef>
              <a:defRPr sz="2133">
                <a:solidFill>
                  <a:schemeClr val="tx2">
                    <a:lumMod val="75000"/>
                  </a:schemeClr>
                </a:solidFill>
              </a:defRPr>
            </a:lvl2pPr>
            <a:lvl3pPr marL="241294" indent="-241294">
              <a:lnSpc>
                <a:spcPts val="2667"/>
              </a:lnSpc>
              <a:spcBef>
                <a:spcPts val="1333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400">
                <a:solidFill>
                  <a:schemeClr val="accent1"/>
                </a:solidFill>
              </a:defRPr>
            </a:lvl3pPr>
            <a:lvl5pPr marL="241294" indent="-241294">
              <a:lnSpc>
                <a:spcPts val="2400"/>
              </a:lnSpc>
              <a:spcBef>
                <a:spcPts val="800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133">
                <a:solidFill>
                  <a:schemeClr val="tx2">
                    <a:lumMod val="75000"/>
                  </a:schemeClr>
                </a:solidFill>
              </a:defRPr>
            </a:lvl5pPr>
            <a:lvl6pPr marL="414856" indent="-173562">
              <a:lnSpc>
                <a:spcPts val="2133"/>
              </a:lnSpc>
              <a:spcBef>
                <a:spcPts val="533"/>
              </a:spcBef>
              <a:buClr>
                <a:schemeClr val="accent2"/>
              </a:buClr>
              <a:buFont typeface="Roboto" panose="02000000000000000000" pitchFamily="2" charset="0"/>
              <a:buChar char="»"/>
              <a:defRPr sz="1867">
                <a:solidFill>
                  <a:schemeClr val="tx2">
                    <a:lumMod val="75000"/>
                  </a:schemeClr>
                </a:solidFill>
              </a:defRPr>
            </a:lvl6pPr>
            <a:lvl7pPr marL="637101" indent="-156629">
              <a:lnSpc>
                <a:spcPts val="1867"/>
              </a:lnSpc>
              <a:spcBef>
                <a:spcPts val="267"/>
              </a:spcBef>
              <a:buClr>
                <a:schemeClr val="accent2"/>
              </a:buClr>
              <a:buFont typeface="Arial" panose="020B0604020202020204" pitchFamily="34" charset="0"/>
              <a:buChar char="›"/>
              <a:defRPr sz="1600">
                <a:solidFill>
                  <a:schemeClr val="tx2">
                    <a:lumMod val="75000"/>
                  </a:schemeClr>
                </a:solidFill>
              </a:defRPr>
            </a:lvl7pPr>
          </a:lstStyle>
          <a:p>
            <a:pPr lvl="0"/>
            <a:r>
              <a:rPr lang="es-ES" dirty="0"/>
              <a:t>Primer nivel</a:t>
            </a:r>
          </a:p>
          <a:p>
            <a:pPr lvl="1"/>
            <a:r>
              <a:rPr lang="es-ES" dirty="0"/>
              <a:t>Segundo nivel</a:t>
            </a:r>
          </a:p>
          <a:p>
            <a:pPr lvl="4"/>
            <a:r>
              <a:rPr lang="es-ES" dirty="0"/>
              <a:t>Tercer nivel</a:t>
            </a:r>
          </a:p>
          <a:p>
            <a:pPr lvl="5"/>
            <a:r>
              <a:rPr lang="es-ES" dirty="0"/>
              <a:t>Cuarto nivel</a:t>
            </a:r>
          </a:p>
          <a:p>
            <a:pPr lvl="6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084332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648" userDrawn="1">
          <p15:clr>
            <a:srgbClr val="FBAE40"/>
          </p15:clr>
        </p15:guide>
        <p15:guide id="4" pos="301" userDrawn="1">
          <p15:clr>
            <a:srgbClr val="FBAE40"/>
          </p15:clr>
        </p15:guide>
        <p15:guide id="5" pos="7379" userDrawn="1">
          <p15:clr>
            <a:srgbClr val="FBAE40"/>
          </p15:clr>
        </p15:guide>
        <p15:guide id="8" orient="horz" pos="345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aja_texto 2 linea_titulo 1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10C863BA-F50A-4B83-BE60-91E5632EAB9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77633" y="1267885"/>
            <a:ext cx="5136000" cy="4754033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8" name="Google Shape;265;p27">
            <a:extLst>
              <a:ext uri="{FF2B5EF4-FFF2-40B4-BE49-F238E27FC236}">
                <a16:creationId xmlns:a16="http://schemas.microsoft.com/office/drawing/2014/main" id="{249F4CF7-81C1-455C-9202-A48B277E21F9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368618" y="6324307"/>
            <a:ext cx="389849" cy="27116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ts val="1333"/>
              </a:lnSpc>
              <a:buNone/>
              <a:defRPr sz="1333">
                <a:solidFill>
                  <a:schemeClr val="accent6"/>
                </a:solidFill>
              </a:defRPr>
            </a:lvl1pPr>
            <a:lvl2pPr lvl="1" algn="r" rtl="0">
              <a:buNone/>
              <a:defRPr sz="1733">
                <a:solidFill>
                  <a:srgbClr val="003C6E"/>
                </a:solidFill>
              </a:defRPr>
            </a:lvl2pPr>
            <a:lvl3pPr lvl="2" algn="r" rtl="0">
              <a:buNone/>
              <a:defRPr sz="1733">
                <a:solidFill>
                  <a:srgbClr val="003C6E"/>
                </a:solidFill>
              </a:defRPr>
            </a:lvl3pPr>
            <a:lvl4pPr lvl="3" algn="r" rtl="0">
              <a:buNone/>
              <a:defRPr sz="1733">
                <a:solidFill>
                  <a:srgbClr val="003C6E"/>
                </a:solidFill>
              </a:defRPr>
            </a:lvl4pPr>
            <a:lvl5pPr lvl="4" algn="r" rtl="0">
              <a:buNone/>
              <a:defRPr sz="1733">
                <a:solidFill>
                  <a:srgbClr val="003C6E"/>
                </a:solidFill>
              </a:defRPr>
            </a:lvl5pPr>
            <a:lvl6pPr lvl="5" algn="r" rtl="0">
              <a:buNone/>
              <a:defRPr sz="1733">
                <a:solidFill>
                  <a:srgbClr val="003C6E"/>
                </a:solidFill>
              </a:defRPr>
            </a:lvl6pPr>
            <a:lvl7pPr lvl="6" algn="r" rtl="0">
              <a:buNone/>
              <a:defRPr sz="1733">
                <a:solidFill>
                  <a:srgbClr val="003C6E"/>
                </a:solidFill>
              </a:defRPr>
            </a:lvl7pPr>
            <a:lvl8pPr lvl="7" algn="r" rtl="0">
              <a:buNone/>
              <a:defRPr sz="1733">
                <a:solidFill>
                  <a:srgbClr val="003C6E"/>
                </a:solidFill>
              </a:defRPr>
            </a:lvl8pPr>
            <a:lvl9pPr lvl="8" algn="r" rtl="0">
              <a:buNone/>
              <a:defRPr sz="1733">
                <a:solidFill>
                  <a:srgbClr val="003C6E"/>
                </a:solidFill>
              </a:defRPr>
            </a:lvl9pPr>
          </a:lstStyle>
          <a:p>
            <a:fld id="{00000000-1234-1234-1234-123412341234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6" name="Google Shape;286;p27">
            <a:extLst>
              <a:ext uri="{FF2B5EF4-FFF2-40B4-BE49-F238E27FC236}">
                <a16:creationId xmlns:a16="http://schemas.microsoft.com/office/drawing/2014/main" id="{25D3495D-6561-4308-96D6-7602F68F5EC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56219" y="307203"/>
            <a:ext cx="8160000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Clr>
                <a:srgbClr val="45CAC8"/>
              </a:buClr>
              <a:buSzPts val="1400"/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9pPr>
          </a:lstStyle>
          <a:p>
            <a:r>
              <a:rPr lang="es-ES" dirty="0"/>
              <a:t>Título para dos líneas de texto, procurar dentro de lo posible usar solo una línea como titular</a:t>
            </a:r>
            <a:endParaRPr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045176FA-5AB6-4925-849B-79F578C9CB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8368" y="1268799"/>
            <a:ext cx="5617633" cy="479968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667"/>
              </a:lnSpc>
              <a:defRPr sz="2133" b="1">
                <a:solidFill>
                  <a:schemeClr val="accent2"/>
                </a:solidFill>
              </a:defRPr>
            </a:lvl1pPr>
            <a:lvl2pPr>
              <a:lnSpc>
                <a:spcPts val="2400"/>
              </a:lnSpc>
              <a:spcBef>
                <a:spcPts val="1067"/>
              </a:spcBef>
              <a:defRPr sz="2133">
                <a:solidFill>
                  <a:schemeClr val="tx2">
                    <a:lumMod val="75000"/>
                  </a:schemeClr>
                </a:solidFill>
              </a:defRPr>
            </a:lvl2pPr>
            <a:lvl3pPr marL="241294" indent="-241294">
              <a:lnSpc>
                <a:spcPts val="2667"/>
              </a:lnSpc>
              <a:spcBef>
                <a:spcPts val="1333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400">
                <a:solidFill>
                  <a:schemeClr val="accent1"/>
                </a:solidFill>
              </a:defRPr>
            </a:lvl3pPr>
            <a:lvl5pPr marL="241294" indent="-241294">
              <a:lnSpc>
                <a:spcPts val="2400"/>
              </a:lnSpc>
              <a:spcBef>
                <a:spcPts val="800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133">
                <a:solidFill>
                  <a:schemeClr val="tx2">
                    <a:lumMod val="75000"/>
                  </a:schemeClr>
                </a:solidFill>
              </a:defRPr>
            </a:lvl5pPr>
            <a:lvl6pPr marL="414856" indent="-173562">
              <a:lnSpc>
                <a:spcPts val="2133"/>
              </a:lnSpc>
              <a:spcBef>
                <a:spcPts val="533"/>
              </a:spcBef>
              <a:buClr>
                <a:schemeClr val="accent2"/>
              </a:buClr>
              <a:buFont typeface="Roboto" panose="02000000000000000000" pitchFamily="2" charset="0"/>
              <a:buChar char="»"/>
              <a:defRPr sz="1867">
                <a:solidFill>
                  <a:schemeClr val="tx2">
                    <a:lumMod val="75000"/>
                  </a:schemeClr>
                </a:solidFill>
              </a:defRPr>
            </a:lvl6pPr>
            <a:lvl7pPr marL="637101" indent="-156629">
              <a:lnSpc>
                <a:spcPts val="1867"/>
              </a:lnSpc>
              <a:spcBef>
                <a:spcPts val="267"/>
              </a:spcBef>
              <a:buClr>
                <a:schemeClr val="accent2"/>
              </a:buClr>
              <a:buFont typeface="Arial" panose="020B0604020202020204" pitchFamily="34" charset="0"/>
              <a:buChar char="›"/>
              <a:defRPr sz="1600">
                <a:solidFill>
                  <a:schemeClr val="tx2">
                    <a:lumMod val="75000"/>
                  </a:schemeClr>
                </a:solidFill>
              </a:defRPr>
            </a:lvl7pPr>
          </a:lstStyle>
          <a:p>
            <a:pPr lvl="0"/>
            <a:r>
              <a:rPr lang="es-ES" dirty="0"/>
              <a:t>Primer nivel</a:t>
            </a:r>
          </a:p>
          <a:p>
            <a:pPr lvl="1"/>
            <a:r>
              <a:rPr lang="es-ES" dirty="0"/>
              <a:t>Segundo nivel</a:t>
            </a:r>
          </a:p>
          <a:p>
            <a:pPr lvl="4"/>
            <a:r>
              <a:rPr lang="es-ES" dirty="0"/>
              <a:t>Tercer nivel</a:t>
            </a:r>
          </a:p>
          <a:p>
            <a:pPr lvl="5"/>
            <a:r>
              <a:rPr lang="es-ES" dirty="0"/>
              <a:t>Cuarto nivel</a:t>
            </a:r>
          </a:p>
          <a:p>
            <a:pPr lvl="6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542048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799" userDrawn="1">
          <p15:clr>
            <a:srgbClr val="FBAE40"/>
          </p15:clr>
        </p15:guide>
        <p15:guide id="4" pos="301" userDrawn="1">
          <p15:clr>
            <a:srgbClr val="FBAE40"/>
          </p15:clr>
        </p15:guide>
        <p15:guide id="5" pos="7379" userDrawn="1">
          <p15:clr>
            <a:srgbClr val="FBAE40"/>
          </p15:clr>
        </p15:guide>
        <p15:guide id="8" orient="horz" pos="34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áfico de barras" userDrawn="1">
  <p:cSld name="1 caja_texto 1 linea_titulo GRAFICO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3;p4">
            <a:extLst>
              <a:ext uri="{FF2B5EF4-FFF2-40B4-BE49-F238E27FC236}">
                <a16:creationId xmlns:a16="http://schemas.microsoft.com/office/drawing/2014/main" id="{051B1E92-3F1E-49D6-81EF-3E2126995B5F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478367" y="1028700"/>
            <a:ext cx="4656668" cy="5039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Clr>
                <a:srgbClr val="003C6E"/>
              </a:buClr>
              <a:buSzPts val="1700"/>
              <a:buNone/>
              <a:defRPr sz="1867">
                <a:solidFill>
                  <a:schemeClr val="tx2">
                    <a:lumMod val="75000"/>
                  </a:schemeClr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r>
              <a:rPr lang="es-ES" dirty="0"/>
              <a:t>Pulsa dos veces para agregar texto</a:t>
            </a:r>
            <a:endParaRPr dirty="0"/>
          </a:p>
        </p:txBody>
      </p:sp>
      <p:sp>
        <p:nvSpPr>
          <p:cNvPr id="5" name="Google Shape;286;p27">
            <a:extLst>
              <a:ext uri="{FF2B5EF4-FFF2-40B4-BE49-F238E27FC236}">
                <a16:creationId xmlns:a16="http://schemas.microsoft.com/office/drawing/2014/main" id="{46F11BA6-0984-4D9B-8324-2E05B6ACBEB5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67880" y="270670"/>
            <a:ext cx="8160000" cy="365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Clr>
                <a:srgbClr val="45CAC8"/>
              </a:buClr>
              <a:buSzPts val="1400"/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9pPr>
          </a:lstStyle>
          <a:p>
            <a:r>
              <a:rPr lang="es-ES" dirty="0"/>
              <a:t>Título para una sola línea de texto</a:t>
            </a:r>
            <a:endParaRPr dirty="0"/>
          </a:p>
        </p:txBody>
      </p:sp>
      <p:sp>
        <p:nvSpPr>
          <p:cNvPr id="7" name="Google Shape;265;p27">
            <a:extLst>
              <a:ext uri="{FF2B5EF4-FFF2-40B4-BE49-F238E27FC236}">
                <a16:creationId xmlns:a16="http://schemas.microsoft.com/office/drawing/2014/main" id="{AA03C854-22A4-40DA-9CF3-5EE0597ECAAA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368618" y="6324307"/>
            <a:ext cx="389849" cy="27116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ts val="1333"/>
              </a:lnSpc>
              <a:buNone/>
              <a:defRPr sz="1333">
                <a:solidFill>
                  <a:schemeClr val="accent6"/>
                </a:solidFill>
              </a:defRPr>
            </a:lvl1pPr>
            <a:lvl2pPr lvl="1" algn="r" rtl="0">
              <a:buNone/>
              <a:defRPr sz="1733">
                <a:solidFill>
                  <a:srgbClr val="003C6E"/>
                </a:solidFill>
              </a:defRPr>
            </a:lvl2pPr>
            <a:lvl3pPr lvl="2" algn="r" rtl="0">
              <a:buNone/>
              <a:defRPr sz="1733">
                <a:solidFill>
                  <a:srgbClr val="003C6E"/>
                </a:solidFill>
              </a:defRPr>
            </a:lvl3pPr>
            <a:lvl4pPr lvl="3" algn="r" rtl="0">
              <a:buNone/>
              <a:defRPr sz="1733">
                <a:solidFill>
                  <a:srgbClr val="003C6E"/>
                </a:solidFill>
              </a:defRPr>
            </a:lvl4pPr>
            <a:lvl5pPr lvl="4" algn="r" rtl="0">
              <a:buNone/>
              <a:defRPr sz="1733">
                <a:solidFill>
                  <a:srgbClr val="003C6E"/>
                </a:solidFill>
              </a:defRPr>
            </a:lvl5pPr>
            <a:lvl6pPr lvl="5" algn="r" rtl="0">
              <a:buNone/>
              <a:defRPr sz="1733">
                <a:solidFill>
                  <a:srgbClr val="003C6E"/>
                </a:solidFill>
              </a:defRPr>
            </a:lvl6pPr>
            <a:lvl7pPr lvl="6" algn="r" rtl="0">
              <a:buNone/>
              <a:defRPr sz="1733">
                <a:solidFill>
                  <a:srgbClr val="003C6E"/>
                </a:solidFill>
              </a:defRPr>
            </a:lvl7pPr>
            <a:lvl8pPr lvl="7" algn="r" rtl="0">
              <a:buNone/>
              <a:defRPr sz="1733">
                <a:solidFill>
                  <a:srgbClr val="003C6E"/>
                </a:solidFill>
              </a:defRPr>
            </a:lvl8pPr>
            <a:lvl9pPr lvl="8" algn="r" rtl="0">
              <a:buNone/>
              <a:defRPr sz="1733">
                <a:solidFill>
                  <a:srgbClr val="003C6E"/>
                </a:solidFill>
              </a:defRPr>
            </a:lvl9pPr>
          </a:lstStyle>
          <a:p>
            <a:fld id="{00000000-1234-1234-1234-123412341234}" type="slidenum">
              <a:rPr lang="es-ES" smtClean="0"/>
              <a:pPr/>
              <a:t>‹#›</a:t>
            </a:fld>
            <a:endParaRPr lang="es-E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2" pos="3235" userDrawn="1">
          <p15:clr>
            <a:srgbClr val="FA7B17"/>
          </p15:clr>
        </p15:guide>
        <p15:guide id="3" orient="horz" pos="64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áfico de barras" preserve="1" userDrawn="1">
  <p:cSld name="1_Gráfico de barras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3;p4">
            <a:extLst>
              <a:ext uri="{FF2B5EF4-FFF2-40B4-BE49-F238E27FC236}">
                <a16:creationId xmlns:a16="http://schemas.microsoft.com/office/drawing/2014/main" id="{051B1E92-3F1E-49D6-81EF-3E2126995B5F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478367" y="1267884"/>
            <a:ext cx="4656668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Clr>
                <a:srgbClr val="003C6E"/>
              </a:buClr>
              <a:buSzPts val="1700"/>
              <a:buNone/>
              <a:defRPr sz="1867">
                <a:solidFill>
                  <a:schemeClr val="tx2">
                    <a:lumMod val="75000"/>
                  </a:schemeClr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r>
              <a:rPr lang="es-ES" dirty="0"/>
              <a:t>Pulsa dos veces para agregar texto</a:t>
            </a:r>
            <a:endParaRPr dirty="0"/>
          </a:p>
        </p:txBody>
      </p:sp>
      <p:sp>
        <p:nvSpPr>
          <p:cNvPr id="7" name="Google Shape;265;p27">
            <a:extLst>
              <a:ext uri="{FF2B5EF4-FFF2-40B4-BE49-F238E27FC236}">
                <a16:creationId xmlns:a16="http://schemas.microsoft.com/office/drawing/2014/main" id="{AA03C854-22A4-40DA-9CF3-5EE0597ECAAA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368618" y="6324307"/>
            <a:ext cx="389849" cy="27116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ts val="1333"/>
              </a:lnSpc>
              <a:buNone/>
              <a:defRPr sz="1333">
                <a:solidFill>
                  <a:schemeClr val="accent6"/>
                </a:solidFill>
              </a:defRPr>
            </a:lvl1pPr>
            <a:lvl2pPr lvl="1" algn="r" rtl="0">
              <a:buNone/>
              <a:defRPr sz="1733">
                <a:solidFill>
                  <a:srgbClr val="003C6E"/>
                </a:solidFill>
              </a:defRPr>
            </a:lvl2pPr>
            <a:lvl3pPr lvl="2" algn="r" rtl="0">
              <a:buNone/>
              <a:defRPr sz="1733">
                <a:solidFill>
                  <a:srgbClr val="003C6E"/>
                </a:solidFill>
              </a:defRPr>
            </a:lvl3pPr>
            <a:lvl4pPr lvl="3" algn="r" rtl="0">
              <a:buNone/>
              <a:defRPr sz="1733">
                <a:solidFill>
                  <a:srgbClr val="003C6E"/>
                </a:solidFill>
              </a:defRPr>
            </a:lvl4pPr>
            <a:lvl5pPr lvl="4" algn="r" rtl="0">
              <a:buNone/>
              <a:defRPr sz="1733">
                <a:solidFill>
                  <a:srgbClr val="003C6E"/>
                </a:solidFill>
              </a:defRPr>
            </a:lvl5pPr>
            <a:lvl6pPr lvl="5" algn="r" rtl="0">
              <a:buNone/>
              <a:defRPr sz="1733">
                <a:solidFill>
                  <a:srgbClr val="003C6E"/>
                </a:solidFill>
              </a:defRPr>
            </a:lvl6pPr>
            <a:lvl7pPr lvl="6" algn="r" rtl="0">
              <a:buNone/>
              <a:defRPr sz="1733">
                <a:solidFill>
                  <a:srgbClr val="003C6E"/>
                </a:solidFill>
              </a:defRPr>
            </a:lvl7pPr>
            <a:lvl8pPr lvl="7" algn="r" rtl="0">
              <a:buNone/>
              <a:defRPr sz="1733">
                <a:solidFill>
                  <a:srgbClr val="003C6E"/>
                </a:solidFill>
              </a:defRPr>
            </a:lvl8pPr>
            <a:lvl9pPr lvl="8" algn="r" rtl="0">
              <a:buNone/>
              <a:defRPr sz="1733">
                <a:solidFill>
                  <a:srgbClr val="003C6E"/>
                </a:solidFill>
              </a:defRPr>
            </a:lvl9pPr>
          </a:lstStyle>
          <a:p>
            <a:fld id="{00000000-1234-1234-1234-123412341234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6" name="Google Shape;286;p27">
            <a:extLst>
              <a:ext uri="{FF2B5EF4-FFF2-40B4-BE49-F238E27FC236}">
                <a16:creationId xmlns:a16="http://schemas.microsoft.com/office/drawing/2014/main" id="{05856C7E-96FB-43FF-B774-959E4BACDB8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56219" y="307203"/>
            <a:ext cx="8160000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Clr>
                <a:srgbClr val="45CAC8"/>
              </a:buClr>
              <a:buSzPts val="1400"/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9pPr>
          </a:lstStyle>
          <a:p>
            <a:r>
              <a:rPr lang="es-ES" dirty="0"/>
              <a:t>Título de la sección en una o dos líneas en el diseño del patrón, procurar que sea lo más corto posible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6102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235" userDrawn="1">
          <p15:clr>
            <a:srgbClr val="FA7B17"/>
          </p15:clr>
        </p15:guide>
        <p15:guide id="3" orient="horz" pos="799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in caja_texto 1 linea_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86;p27">
            <a:extLst>
              <a:ext uri="{FF2B5EF4-FFF2-40B4-BE49-F238E27FC236}">
                <a16:creationId xmlns:a16="http://schemas.microsoft.com/office/drawing/2014/main" id="{F6C71037-8310-4EF9-BB98-465840461AC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67880" y="270670"/>
            <a:ext cx="8160000" cy="365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Clr>
                <a:srgbClr val="45CAC8"/>
              </a:buClr>
              <a:buSzPts val="1400"/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9pPr>
          </a:lstStyle>
          <a:p>
            <a:r>
              <a:rPr lang="es-ES" dirty="0"/>
              <a:t>Título para una sola línea de texto</a:t>
            </a:r>
            <a:endParaRPr dirty="0"/>
          </a:p>
        </p:txBody>
      </p:sp>
      <p:sp>
        <p:nvSpPr>
          <p:cNvPr id="6" name="Google Shape;265;p27">
            <a:extLst>
              <a:ext uri="{FF2B5EF4-FFF2-40B4-BE49-F238E27FC236}">
                <a16:creationId xmlns:a16="http://schemas.microsoft.com/office/drawing/2014/main" id="{B40C1627-7D85-425A-8C3D-A9369247DFE0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368618" y="6324307"/>
            <a:ext cx="389849" cy="27116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ts val="1333"/>
              </a:lnSpc>
              <a:buNone/>
              <a:defRPr sz="1333">
                <a:solidFill>
                  <a:schemeClr val="accent6"/>
                </a:solidFill>
              </a:defRPr>
            </a:lvl1pPr>
            <a:lvl2pPr lvl="1" algn="r" rtl="0">
              <a:buNone/>
              <a:defRPr sz="1733">
                <a:solidFill>
                  <a:srgbClr val="003C6E"/>
                </a:solidFill>
              </a:defRPr>
            </a:lvl2pPr>
            <a:lvl3pPr lvl="2" algn="r" rtl="0">
              <a:buNone/>
              <a:defRPr sz="1733">
                <a:solidFill>
                  <a:srgbClr val="003C6E"/>
                </a:solidFill>
              </a:defRPr>
            </a:lvl3pPr>
            <a:lvl4pPr lvl="3" algn="r" rtl="0">
              <a:buNone/>
              <a:defRPr sz="1733">
                <a:solidFill>
                  <a:srgbClr val="003C6E"/>
                </a:solidFill>
              </a:defRPr>
            </a:lvl4pPr>
            <a:lvl5pPr lvl="4" algn="r" rtl="0">
              <a:buNone/>
              <a:defRPr sz="1733">
                <a:solidFill>
                  <a:srgbClr val="003C6E"/>
                </a:solidFill>
              </a:defRPr>
            </a:lvl5pPr>
            <a:lvl6pPr lvl="5" algn="r" rtl="0">
              <a:buNone/>
              <a:defRPr sz="1733">
                <a:solidFill>
                  <a:srgbClr val="003C6E"/>
                </a:solidFill>
              </a:defRPr>
            </a:lvl6pPr>
            <a:lvl7pPr lvl="6" algn="r" rtl="0">
              <a:buNone/>
              <a:defRPr sz="1733">
                <a:solidFill>
                  <a:srgbClr val="003C6E"/>
                </a:solidFill>
              </a:defRPr>
            </a:lvl7pPr>
            <a:lvl8pPr lvl="7" algn="r" rtl="0">
              <a:buNone/>
              <a:defRPr sz="1733">
                <a:solidFill>
                  <a:srgbClr val="003C6E"/>
                </a:solidFill>
              </a:defRPr>
            </a:lvl8pPr>
            <a:lvl9pPr lvl="8" algn="r" rtl="0">
              <a:buNone/>
              <a:defRPr sz="1733">
                <a:solidFill>
                  <a:srgbClr val="003C6E"/>
                </a:solidFill>
              </a:defRPr>
            </a:lvl9pPr>
          </a:lstStyle>
          <a:p>
            <a:fld id="{00000000-1234-1234-1234-123412341234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1997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648" userDrawn="1">
          <p15:clr>
            <a:srgbClr val="FBAE40"/>
          </p15:clr>
        </p15:guide>
        <p15:guide id="4" pos="301" userDrawn="1">
          <p15:clr>
            <a:srgbClr val="FBAE40"/>
          </p15:clr>
        </p15:guide>
        <p15:guide id="5" pos="7379" userDrawn="1">
          <p15:clr>
            <a:srgbClr val="FBAE40"/>
          </p15:clr>
        </p15:guide>
        <p15:guide id="7" orient="horz" pos="3823" userDrawn="1">
          <p15:clr>
            <a:srgbClr val="FBAE40"/>
          </p15:clr>
        </p15:guide>
        <p15:guide id="8" orient="horz" pos="345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in caja_texto 2 linea_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65;p27">
            <a:extLst>
              <a:ext uri="{FF2B5EF4-FFF2-40B4-BE49-F238E27FC236}">
                <a16:creationId xmlns:a16="http://schemas.microsoft.com/office/drawing/2014/main" id="{B40C1627-7D85-425A-8C3D-A9369247DFE0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368618" y="6324307"/>
            <a:ext cx="389849" cy="27116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ts val="1333"/>
              </a:lnSpc>
              <a:buNone/>
              <a:defRPr sz="1333">
                <a:solidFill>
                  <a:schemeClr val="accent6"/>
                </a:solidFill>
              </a:defRPr>
            </a:lvl1pPr>
            <a:lvl2pPr lvl="1" algn="r" rtl="0">
              <a:buNone/>
              <a:defRPr sz="1733">
                <a:solidFill>
                  <a:srgbClr val="003C6E"/>
                </a:solidFill>
              </a:defRPr>
            </a:lvl2pPr>
            <a:lvl3pPr lvl="2" algn="r" rtl="0">
              <a:buNone/>
              <a:defRPr sz="1733">
                <a:solidFill>
                  <a:srgbClr val="003C6E"/>
                </a:solidFill>
              </a:defRPr>
            </a:lvl3pPr>
            <a:lvl4pPr lvl="3" algn="r" rtl="0">
              <a:buNone/>
              <a:defRPr sz="1733">
                <a:solidFill>
                  <a:srgbClr val="003C6E"/>
                </a:solidFill>
              </a:defRPr>
            </a:lvl4pPr>
            <a:lvl5pPr lvl="4" algn="r" rtl="0">
              <a:buNone/>
              <a:defRPr sz="1733">
                <a:solidFill>
                  <a:srgbClr val="003C6E"/>
                </a:solidFill>
              </a:defRPr>
            </a:lvl5pPr>
            <a:lvl6pPr lvl="5" algn="r" rtl="0">
              <a:buNone/>
              <a:defRPr sz="1733">
                <a:solidFill>
                  <a:srgbClr val="003C6E"/>
                </a:solidFill>
              </a:defRPr>
            </a:lvl6pPr>
            <a:lvl7pPr lvl="6" algn="r" rtl="0">
              <a:buNone/>
              <a:defRPr sz="1733">
                <a:solidFill>
                  <a:srgbClr val="003C6E"/>
                </a:solidFill>
              </a:defRPr>
            </a:lvl7pPr>
            <a:lvl8pPr lvl="7" algn="r" rtl="0">
              <a:buNone/>
              <a:defRPr sz="1733">
                <a:solidFill>
                  <a:srgbClr val="003C6E"/>
                </a:solidFill>
              </a:defRPr>
            </a:lvl8pPr>
            <a:lvl9pPr lvl="8" algn="r" rtl="0">
              <a:buNone/>
              <a:defRPr sz="1733">
                <a:solidFill>
                  <a:srgbClr val="003C6E"/>
                </a:solidFill>
              </a:defRPr>
            </a:lvl9pPr>
          </a:lstStyle>
          <a:p>
            <a:fld id="{00000000-1234-1234-1234-123412341234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4" name="Google Shape;286;p27">
            <a:extLst>
              <a:ext uri="{FF2B5EF4-FFF2-40B4-BE49-F238E27FC236}">
                <a16:creationId xmlns:a16="http://schemas.microsoft.com/office/drawing/2014/main" id="{1ECD8CEA-F091-4753-8609-CEA7F9AFF9B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56219" y="307203"/>
            <a:ext cx="8160000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Clr>
                <a:srgbClr val="45CAC8"/>
              </a:buClr>
              <a:buSzPts val="1400"/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9pPr>
          </a:lstStyle>
          <a:p>
            <a:r>
              <a:rPr lang="es-ES" dirty="0"/>
              <a:t>Título de la sección en una o dos líneas en el diseño del patrón, procurar que sea lo más corto posible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21772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799" userDrawn="1">
          <p15:clr>
            <a:srgbClr val="FBAE40"/>
          </p15:clr>
        </p15:guide>
        <p15:guide id="4" pos="301" userDrawn="1">
          <p15:clr>
            <a:srgbClr val="FBAE40"/>
          </p15:clr>
        </p15:guide>
        <p15:guide id="5" pos="7379" userDrawn="1">
          <p15:clr>
            <a:srgbClr val="FBAE40"/>
          </p15:clr>
        </p15:guide>
        <p15:guide id="7" orient="horz" pos="3823" userDrawn="1">
          <p15:clr>
            <a:srgbClr val="FBAE40"/>
          </p15:clr>
        </p15:guide>
        <p15:guide id="8" orient="horz" pos="345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fras + circulos" userDrawn="1">
  <p:cSld name="CUSTOM_5">
    <p:bg>
      <p:bgPr>
        <a:solidFill>
          <a:schemeClr val="bg1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4"/>
          <p:cNvSpPr>
            <a:spLocks noChangeAspect="1"/>
          </p:cNvSpPr>
          <p:nvPr/>
        </p:nvSpPr>
        <p:spPr>
          <a:xfrm>
            <a:off x="1077631" y="2470327"/>
            <a:ext cx="2880000" cy="288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 dirty="0"/>
          </a:p>
        </p:txBody>
      </p:sp>
      <p:sp>
        <p:nvSpPr>
          <p:cNvPr id="343" name="Google Shape;343;p34"/>
          <p:cNvSpPr>
            <a:spLocks noChangeAspect="1"/>
          </p:cNvSpPr>
          <p:nvPr/>
        </p:nvSpPr>
        <p:spPr>
          <a:xfrm>
            <a:off x="4420763" y="2470327"/>
            <a:ext cx="2880000" cy="288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 dirty="0"/>
          </a:p>
        </p:txBody>
      </p:sp>
      <p:sp>
        <p:nvSpPr>
          <p:cNvPr id="344" name="Google Shape;344;p34"/>
          <p:cNvSpPr>
            <a:spLocks noChangeAspect="1"/>
          </p:cNvSpPr>
          <p:nvPr/>
        </p:nvSpPr>
        <p:spPr>
          <a:xfrm>
            <a:off x="7787741" y="2470327"/>
            <a:ext cx="2880000" cy="288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 dirty="0"/>
          </a:p>
        </p:txBody>
      </p:sp>
      <p:sp>
        <p:nvSpPr>
          <p:cNvPr id="346" name="Google Shape;346;p34"/>
          <p:cNvSpPr txBox="1">
            <a:spLocks noGrp="1"/>
          </p:cNvSpPr>
          <p:nvPr>
            <p:ph type="title" idx="2"/>
          </p:nvPr>
        </p:nvSpPr>
        <p:spPr>
          <a:xfrm>
            <a:off x="1285877" y="1542524"/>
            <a:ext cx="2400000" cy="273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Clr>
                <a:srgbClr val="50D2D2"/>
              </a:buClr>
              <a:buSzPts val="1500"/>
              <a:buNone/>
              <a:defRPr sz="1867" b="1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9pPr>
          </a:lstStyle>
          <a:p>
            <a:endParaRPr dirty="0"/>
          </a:p>
        </p:txBody>
      </p:sp>
      <p:sp>
        <p:nvSpPr>
          <p:cNvPr id="347" name="Google Shape;347;p34"/>
          <p:cNvSpPr txBox="1">
            <a:spLocks noGrp="1" noChangeAspect="1"/>
          </p:cNvSpPr>
          <p:nvPr>
            <p:ph type="subTitle" idx="1"/>
          </p:nvPr>
        </p:nvSpPr>
        <p:spPr>
          <a:xfrm>
            <a:off x="1433387" y="3754481"/>
            <a:ext cx="2016000" cy="137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ts val="1867"/>
              </a:lnSpc>
              <a:spcBef>
                <a:spcPts val="0"/>
              </a:spcBef>
              <a:spcAft>
                <a:spcPts val="0"/>
              </a:spcAft>
              <a:buClr>
                <a:srgbClr val="003C6E"/>
              </a:buClr>
              <a:buSzPts val="1000"/>
              <a:buNone/>
              <a:defRPr sz="1600">
                <a:solidFill>
                  <a:srgbClr val="003C6E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 dirty="0"/>
          </a:p>
        </p:txBody>
      </p:sp>
      <p:sp>
        <p:nvSpPr>
          <p:cNvPr id="348" name="Google Shape;348;p34"/>
          <p:cNvSpPr>
            <a:spLocks noGrp="1" noChangeAspect="1"/>
          </p:cNvSpPr>
          <p:nvPr>
            <p:ph type="pic" idx="3"/>
          </p:nvPr>
        </p:nvSpPr>
        <p:spPr>
          <a:xfrm>
            <a:off x="2107789" y="2889472"/>
            <a:ext cx="720000" cy="720000"/>
          </a:xfrm>
          <a:prstGeom prst="rect">
            <a:avLst/>
          </a:prstGeom>
          <a:noFill/>
          <a:ln>
            <a:noFill/>
          </a:ln>
        </p:spPr>
      </p:sp>
      <p:sp>
        <p:nvSpPr>
          <p:cNvPr id="349" name="Google Shape;349;p34"/>
          <p:cNvSpPr txBox="1">
            <a:spLocks noGrp="1"/>
          </p:cNvSpPr>
          <p:nvPr>
            <p:ph type="title" idx="4"/>
          </p:nvPr>
        </p:nvSpPr>
        <p:spPr>
          <a:xfrm>
            <a:off x="4653356" y="1545124"/>
            <a:ext cx="2400000" cy="273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Clr>
                <a:srgbClr val="50D2D2"/>
              </a:buClr>
              <a:buSzPts val="1500"/>
              <a:buNone/>
              <a:defRPr sz="1867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9pPr>
          </a:lstStyle>
          <a:p>
            <a:endParaRPr dirty="0"/>
          </a:p>
        </p:txBody>
      </p:sp>
      <p:sp>
        <p:nvSpPr>
          <p:cNvPr id="350" name="Google Shape;350;p34"/>
          <p:cNvSpPr txBox="1">
            <a:spLocks noGrp="1" noChangeAspect="1"/>
          </p:cNvSpPr>
          <p:nvPr>
            <p:ph type="subTitle" idx="5"/>
          </p:nvPr>
        </p:nvSpPr>
        <p:spPr>
          <a:xfrm>
            <a:off x="4830696" y="3757081"/>
            <a:ext cx="2016000" cy="137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ts val="1867"/>
              </a:lnSpc>
              <a:spcBef>
                <a:spcPts val="0"/>
              </a:spcBef>
              <a:spcAft>
                <a:spcPts val="0"/>
              </a:spcAft>
              <a:buClr>
                <a:srgbClr val="003C6E"/>
              </a:buClr>
              <a:buSzPts val="1000"/>
              <a:buNone/>
              <a:defRPr sz="1600">
                <a:solidFill>
                  <a:srgbClr val="003C6E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351" name="Google Shape;351;p34"/>
          <p:cNvSpPr>
            <a:spLocks noGrp="1" noChangeAspect="1"/>
          </p:cNvSpPr>
          <p:nvPr>
            <p:ph type="pic" idx="6"/>
          </p:nvPr>
        </p:nvSpPr>
        <p:spPr>
          <a:xfrm>
            <a:off x="5500763" y="2889472"/>
            <a:ext cx="720000" cy="720000"/>
          </a:xfrm>
          <a:prstGeom prst="rect">
            <a:avLst/>
          </a:prstGeom>
          <a:noFill/>
          <a:ln>
            <a:noFill/>
          </a:ln>
        </p:spPr>
      </p:sp>
      <p:sp>
        <p:nvSpPr>
          <p:cNvPr id="352" name="Google Shape;352;p34"/>
          <p:cNvSpPr txBox="1">
            <a:spLocks noGrp="1"/>
          </p:cNvSpPr>
          <p:nvPr>
            <p:ph type="title" idx="7"/>
          </p:nvPr>
        </p:nvSpPr>
        <p:spPr>
          <a:xfrm>
            <a:off x="7966179" y="1545124"/>
            <a:ext cx="2400000" cy="273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Clr>
                <a:srgbClr val="50D2D2"/>
              </a:buClr>
              <a:buSzPts val="1500"/>
              <a:buNone/>
              <a:defRPr sz="1867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9pPr>
          </a:lstStyle>
          <a:p>
            <a:endParaRPr dirty="0"/>
          </a:p>
        </p:txBody>
      </p:sp>
      <p:sp>
        <p:nvSpPr>
          <p:cNvPr id="353" name="Google Shape;353;p34"/>
          <p:cNvSpPr txBox="1">
            <a:spLocks noGrp="1" noChangeAspect="1"/>
          </p:cNvSpPr>
          <p:nvPr>
            <p:ph type="subTitle" idx="8"/>
          </p:nvPr>
        </p:nvSpPr>
        <p:spPr>
          <a:xfrm>
            <a:off x="8143519" y="3757081"/>
            <a:ext cx="2016000" cy="137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ts val="1867"/>
              </a:lnSpc>
              <a:spcBef>
                <a:spcPts val="0"/>
              </a:spcBef>
              <a:spcAft>
                <a:spcPts val="0"/>
              </a:spcAft>
              <a:buClr>
                <a:srgbClr val="003C6E"/>
              </a:buClr>
              <a:buSzPts val="1000"/>
              <a:buNone/>
              <a:defRPr sz="1600">
                <a:solidFill>
                  <a:srgbClr val="003C6E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354" name="Google Shape;354;p34"/>
          <p:cNvSpPr>
            <a:spLocks noGrp="1" noChangeAspect="1"/>
          </p:cNvSpPr>
          <p:nvPr>
            <p:ph type="pic" idx="9"/>
          </p:nvPr>
        </p:nvSpPr>
        <p:spPr>
          <a:xfrm>
            <a:off x="8806179" y="2898129"/>
            <a:ext cx="720000" cy="720000"/>
          </a:xfrm>
          <a:prstGeom prst="rect">
            <a:avLst/>
          </a:prstGeom>
          <a:noFill/>
          <a:ln>
            <a:noFill/>
          </a:ln>
        </p:spPr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13CE480-BC14-430B-93B8-EC8964F4A9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1720" y="279400"/>
            <a:ext cx="81600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>
              <a:lnSpc>
                <a:spcPts val="2667"/>
              </a:lnSpc>
              <a:defRPr lang="es-ES" sz="2400" b="1" smtClean="0">
                <a:solidFill>
                  <a:schemeClr val="accent1"/>
                </a:solidFill>
              </a:defRPr>
            </a:lvl1pPr>
            <a:lvl2pPr>
              <a:defRPr lang="es-ES" sz="1333" b="1" smtClean="0"/>
            </a:lvl2pPr>
            <a:lvl3pPr>
              <a:defRPr lang="es-ES" sz="1333" b="1" smtClean="0"/>
            </a:lvl3pPr>
            <a:lvl4pPr>
              <a:defRPr lang="es-ES" sz="1333" b="1" smtClean="0"/>
            </a:lvl4pPr>
            <a:lvl5pPr>
              <a:defRPr lang="es-ES" sz="1333" b="1"/>
            </a:lvl5pPr>
          </a:lstStyle>
          <a:p>
            <a:pPr lvl="0">
              <a:lnSpc>
                <a:spcPts val="2400"/>
              </a:lnSpc>
              <a:buClr>
                <a:srgbClr val="45CAC8"/>
              </a:buClr>
              <a:buSzPts val="1400"/>
              <a:buNone/>
            </a:pPr>
            <a:r>
              <a:rPr lang="es-ES" dirty="0"/>
              <a:t>Título para una sola línea de texto</a:t>
            </a:r>
          </a:p>
        </p:txBody>
      </p:sp>
      <p:sp>
        <p:nvSpPr>
          <p:cNvPr id="17" name="Google Shape;265;p27">
            <a:extLst>
              <a:ext uri="{FF2B5EF4-FFF2-40B4-BE49-F238E27FC236}">
                <a16:creationId xmlns:a16="http://schemas.microsoft.com/office/drawing/2014/main" id="{C5BD41BE-1561-4FFB-8C1C-A2EA7075886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68618" y="6324307"/>
            <a:ext cx="389849" cy="27116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ts val="1333"/>
              </a:lnSpc>
              <a:buNone/>
              <a:defRPr sz="1333">
                <a:solidFill>
                  <a:schemeClr val="accent6"/>
                </a:solidFill>
              </a:defRPr>
            </a:lvl1pPr>
            <a:lvl2pPr lvl="1" algn="r" rtl="0">
              <a:buNone/>
              <a:defRPr sz="1733">
                <a:solidFill>
                  <a:srgbClr val="003C6E"/>
                </a:solidFill>
              </a:defRPr>
            </a:lvl2pPr>
            <a:lvl3pPr lvl="2" algn="r" rtl="0">
              <a:buNone/>
              <a:defRPr sz="1733">
                <a:solidFill>
                  <a:srgbClr val="003C6E"/>
                </a:solidFill>
              </a:defRPr>
            </a:lvl3pPr>
            <a:lvl4pPr lvl="3" algn="r" rtl="0">
              <a:buNone/>
              <a:defRPr sz="1733">
                <a:solidFill>
                  <a:srgbClr val="003C6E"/>
                </a:solidFill>
              </a:defRPr>
            </a:lvl4pPr>
            <a:lvl5pPr lvl="4" algn="r" rtl="0">
              <a:buNone/>
              <a:defRPr sz="1733">
                <a:solidFill>
                  <a:srgbClr val="003C6E"/>
                </a:solidFill>
              </a:defRPr>
            </a:lvl5pPr>
            <a:lvl6pPr lvl="5" algn="r" rtl="0">
              <a:buNone/>
              <a:defRPr sz="1733">
                <a:solidFill>
                  <a:srgbClr val="003C6E"/>
                </a:solidFill>
              </a:defRPr>
            </a:lvl6pPr>
            <a:lvl7pPr lvl="6" algn="r" rtl="0">
              <a:buNone/>
              <a:defRPr sz="1733">
                <a:solidFill>
                  <a:srgbClr val="003C6E"/>
                </a:solidFill>
              </a:defRPr>
            </a:lvl7pPr>
            <a:lvl8pPr lvl="7" algn="r" rtl="0">
              <a:buNone/>
              <a:defRPr sz="1733">
                <a:solidFill>
                  <a:srgbClr val="003C6E"/>
                </a:solidFill>
              </a:defRPr>
            </a:lvl8pPr>
            <a:lvl9pPr lvl="8" algn="r" rtl="0">
              <a:buNone/>
              <a:defRPr sz="1733">
                <a:solidFill>
                  <a:srgbClr val="003C6E"/>
                </a:solidFill>
              </a:defRPr>
            </a:lvl9pPr>
          </a:lstStyle>
          <a:p>
            <a:fld id="{00000000-1234-1234-1234-123412341234}" type="slidenum">
              <a:rPr lang="es-ES" smtClean="0"/>
              <a:pPr/>
              <a:t>‹#›</a:t>
            </a:fld>
            <a:endParaRPr lang="es-E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875" userDrawn="1">
          <p15:clr>
            <a:srgbClr val="FBAE40"/>
          </p15:clr>
        </p15:guide>
        <p15:guide id="2" pos="5805" userDrawn="1">
          <p15:clr>
            <a:srgbClr val="FBAE40"/>
          </p15:clr>
        </p15:guide>
        <p15:guide id="3" orient="horz" pos="648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fras + circulos" preserve="1" userDrawn="1">
  <p:cSld name="1_Cifras + circulos">
    <p:bg>
      <p:bgPr>
        <a:solidFill>
          <a:schemeClr val="bg1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o 19">
            <a:extLst>
              <a:ext uri="{FF2B5EF4-FFF2-40B4-BE49-F238E27FC236}">
                <a16:creationId xmlns:a16="http://schemas.microsoft.com/office/drawing/2014/main" id="{B7918157-F9A7-4172-8EDB-6D1C0087A9CC}"/>
              </a:ext>
            </a:extLst>
          </p:cNvPr>
          <p:cNvGrpSpPr/>
          <p:nvPr userDrawn="1"/>
        </p:nvGrpSpPr>
        <p:grpSpPr>
          <a:xfrm flipH="1">
            <a:off x="5118650" y="4001993"/>
            <a:ext cx="6738733" cy="2349833"/>
            <a:chOff x="3452022" y="776680"/>
            <a:chExt cx="5691978" cy="2199600"/>
          </a:xfrm>
        </p:grpSpPr>
        <p:sp>
          <p:nvSpPr>
            <p:cNvPr id="21" name="Rectángulo: esquinas redondeadas 20">
              <a:extLst>
                <a:ext uri="{FF2B5EF4-FFF2-40B4-BE49-F238E27FC236}">
                  <a16:creationId xmlns:a16="http://schemas.microsoft.com/office/drawing/2014/main" id="{5FF732D5-0E2F-4032-B090-A39D6BDD13F3}"/>
                </a:ext>
              </a:extLst>
            </p:cNvPr>
            <p:cNvSpPr/>
            <p:nvPr userDrawn="1"/>
          </p:nvSpPr>
          <p:spPr>
            <a:xfrm>
              <a:off x="4505325" y="777146"/>
              <a:ext cx="4638675" cy="2199133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 sz="2489"/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197DE195-CBEE-46F6-98BD-76520E88A6C4}"/>
                </a:ext>
              </a:extLst>
            </p:cNvPr>
            <p:cNvSpPr/>
            <p:nvPr userDrawn="1"/>
          </p:nvSpPr>
          <p:spPr>
            <a:xfrm>
              <a:off x="3452022" y="776680"/>
              <a:ext cx="2199600" cy="21996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89"/>
            </a:p>
          </p:txBody>
        </p:sp>
      </p:grpSp>
      <p:sp>
        <p:nvSpPr>
          <p:cNvPr id="17" name="Google Shape;265;p27">
            <a:extLst>
              <a:ext uri="{FF2B5EF4-FFF2-40B4-BE49-F238E27FC236}">
                <a16:creationId xmlns:a16="http://schemas.microsoft.com/office/drawing/2014/main" id="{C5BD41BE-1561-4FFB-8C1C-A2EA7075886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68618" y="6324307"/>
            <a:ext cx="389849" cy="27116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ts val="1333"/>
              </a:lnSpc>
              <a:buNone/>
              <a:defRPr sz="1333">
                <a:solidFill>
                  <a:schemeClr val="accent6"/>
                </a:solidFill>
              </a:defRPr>
            </a:lvl1pPr>
            <a:lvl2pPr lvl="1" algn="r" rtl="0">
              <a:buNone/>
              <a:defRPr sz="1733">
                <a:solidFill>
                  <a:srgbClr val="003C6E"/>
                </a:solidFill>
              </a:defRPr>
            </a:lvl2pPr>
            <a:lvl3pPr lvl="2" algn="r" rtl="0">
              <a:buNone/>
              <a:defRPr sz="1733">
                <a:solidFill>
                  <a:srgbClr val="003C6E"/>
                </a:solidFill>
              </a:defRPr>
            </a:lvl3pPr>
            <a:lvl4pPr lvl="3" algn="r" rtl="0">
              <a:buNone/>
              <a:defRPr sz="1733">
                <a:solidFill>
                  <a:srgbClr val="003C6E"/>
                </a:solidFill>
              </a:defRPr>
            </a:lvl4pPr>
            <a:lvl5pPr lvl="4" algn="r" rtl="0">
              <a:buNone/>
              <a:defRPr sz="1733">
                <a:solidFill>
                  <a:srgbClr val="003C6E"/>
                </a:solidFill>
              </a:defRPr>
            </a:lvl5pPr>
            <a:lvl6pPr lvl="5" algn="r" rtl="0">
              <a:buNone/>
              <a:defRPr sz="1733">
                <a:solidFill>
                  <a:srgbClr val="003C6E"/>
                </a:solidFill>
              </a:defRPr>
            </a:lvl6pPr>
            <a:lvl7pPr lvl="6" algn="r" rtl="0">
              <a:buNone/>
              <a:defRPr sz="1733">
                <a:solidFill>
                  <a:srgbClr val="003C6E"/>
                </a:solidFill>
              </a:defRPr>
            </a:lvl7pPr>
            <a:lvl8pPr lvl="7" algn="r" rtl="0">
              <a:buNone/>
              <a:defRPr sz="1733">
                <a:solidFill>
                  <a:srgbClr val="003C6E"/>
                </a:solidFill>
              </a:defRPr>
            </a:lvl8pPr>
            <a:lvl9pPr lvl="8" algn="r" rtl="0">
              <a:buNone/>
              <a:defRPr sz="1733">
                <a:solidFill>
                  <a:srgbClr val="003C6E"/>
                </a:solidFill>
              </a:defRPr>
            </a:lvl9pPr>
          </a:lstStyle>
          <a:p>
            <a:fld id="{00000000-1234-1234-1234-123412341234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84038ED8-065C-46F3-86A8-9480F5B889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6217" y="317210"/>
            <a:ext cx="8160000" cy="66819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ts val="2667"/>
              </a:lnSpc>
              <a:defRPr sz="2133" b="1">
                <a:solidFill>
                  <a:schemeClr val="accent1"/>
                </a:solidFill>
              </a:defRPr>
            </a:lvl1pPr>
          </a:lstStyle>
          <a:p>
            <a:r>
              <a:rPr lang="es-ES" dirty="0"/>
              <a:t>Título de la sección en una o dos líneas en el diseño del patrón, procurar que sea lo más corto posible</a:t>
            </a:r>
            <a:endParaRPr lang="es-E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3627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75" userDrawn="1">
          <p15:clr>
            <a:srgbClr val="FBAE40"/>
          </p15:clr>
        </p15:guide>
        <p15:guide id="2" pos="5805" userDrawn="1">
          <p15:clr>
            <a:srgbClr val="FBAE40"/>
          </p15:clr>
        </p15:guide>
        <p15:guide id="3" orient="horz" pos="739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fras + circulos" preserve="1" userDrawn="1">
  <p:cSld name="1_Cifras + circulos">
    <p:bg>
      <p:bgPr>
        <a:solidFill>
          <a:schemeClr val="bg1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7C0B11A9-E91D-4B23-BDC5-ECBD68AE1CC5}"/>
              </a:ext>
            </a:extLst>
          </p:cNvPr>
          <p:cNvGrpSpPr/>
          <p:nvPr userDrawn="1"/>
        </p:nvGrpSpPr>
        <p:grpSpPr>
          <a:xfrm>
            <a:off x="4619629" y="1028700"/>
            <a:ext cx="7589304" cy="2880000"/>
            <a:chOff x="3452022" y="776680"/>
            <a:chExt cx="5691978" cy="2199600"/>
          </a:xfrm>
        </p:grpSpPr>
        <p:sp>
          <p:nvSpPr>
            <p:cNvPr id="15" name="Rectángulo: esquinas redondeadas 14">
              <a:extLst>
                <a:ext uri="{FF2B5EF4-FFF2-40B4-BE49-F238E27FC236}">
                  <a16:creationId xmlns:a16="http://schemas.microsoft.com/office/drawing/2014/main" id="{AAD82D91-8C52-4E66-84FC-71E5484F7800}"/>
                </a:ext>
              </a:extLst>
            </p:cNvPr>
            <p:cNvSpPr/>
            <p:nvPr userDrawn="1"/>
          </p:nvSpPr>
          <p:spPr>
            <a:xfrm>
              <a:off x="4505325" y="777146"/>
              <a:ext cx="4638675" cy="2199133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 sz="2489"/>
            </a:p>
          </p:txBody>
        </p:sp>
        <p:sp>
          <p:nvSpPr>
            <p:cNvPr id="2" name="Elipse 1">
              <a:extLst>
                <a:ext uri="{FF2B5EF4-FFF2-40B4-BE49-F238E27FC236}">
                  <a16:creationId xmlns:a16="http://schemas.microsoft.com/office/drawing/2014/main" id="{8E553490-8609-4634-AC38-9C3767383AEE}"/>
                </a:ext>
              </a:extLst>
            </p:cNvPr>
            <p:cNvSpPr/>
            <p:nvPr userDrawn="1"/>
          </p:nvSpPr>
          <p:spPr>
            <a:xfrm>
              <a:off x="3452022" y="776680"/>
              <a:ext cx="2199600" cy="21996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89"/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1D3562D8-FB8A-4594-B8C3-2D4AA5CBBAB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1028699"/>
            <a:ext cx="3884547" cy="2880000"/>
            <a:chOff x="146540" y="1349743"/>
            <a:chExt cx="592860" cy="439546"/>
          </a:xfrm>
        </p:grpSpPr>
        <p:sp>
          <p:nvSpPr>
            <p:cNvPr id="20" name="Rectángulo: esquinas redondeadas 19">
              <a:extLst>
                <a:ext uri="{FF2B5EF4-FFF2-40B4-BE49-F238E27FC236}">
                  <a16:creationId xmlns:a16="http://schemas.microsoft.com/office/drawing/2014/main" id="{DD6BCA9D-92ED-421C-9D4E-ACA1CEF3BB81}"/>
                </a:ext>
              </a:extLst>
            </p:cNvPr>
            <p:cNvSpPr/>
            <p:nvPr userDrawn="1"/>
          </p:nvSpPr>
          <p:spPr>
            <a:xfrm>
              <a:off x="146540" y="1350089"/>
              <a:ext cx="372729" cy="439200"/>
            </a:xfrm>
            <a:prstGeom prst="roundRect">
              <a:avLst>
                <a:gd name="adj" fmla="val 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89" dirty="0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E5B2DDDF-15EC-4573-82EF-85190CFEEB21}"/>
                </a:ext>
              </a:extLst>
            </p:cNvPr>
            <p:cNvSpPr>
              <a:spLocks noChangeAspect="1"/>
            </p:cNvSpPr>
            <p:nvPr userDrawn="1"/>
          </p:nvSpPr>
          <p:spPr>
            <a:xfrm rot="16200000">
              <a:off x="300200" y="1349743"/>
              <a:ext cx="439200" cy="439200"/>
            </a:xfrm>
            <a:custGeom>
              <a:avLst/>
              <a:gdLst>
                <a:gd name="connsiteX0" fmla="*/ 85725 w 85725"/>
                <a:gd name="connsiteY0" fmla="*/ 42863 h 85725"/>
                <a:gd name="connsiteX1" fmla="*/ 42863 w 85725"/>
                <a:gd name="connsiteY1" fmla="*/ 85725 h 85725"/>
                <a:gd name="connsiteX2" fmla="*/ 0 w 85725"/>
                <a:gd name="connsiteY2" fmla="*/ 42863 h 85725"/>
                <a:gd name="connsiteX3" fmla="*/ 42863 w 85725"/>
                <a:gd name="connsiteY3" fmla="*/ 0 h 85725"/>
                <a:gd name="connsiteX4" fmla="*/ 85725 w 85725"/>
                <a:gd name="connsiteY4" fmla="*/ 4286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3"/>
                  </a:moveTo>
                  <a:cubicBezTo>
                    <a:pt x="85725" y="66535"/>
                    <a:pt x="66535" y="85725"/>
                    <a:pt x="42863" y="85725"/>
                  </a:cubicBezTo>
                  <a:cubicBezTo>
                    <a:pt x="19190" y="85725"/>
                    <a:pt x="0" y="66535"/>
                    <a:pt x="0" y="42863"/>
                  </a:cubicBezTo>
                  <a:cubicBezTo>
                    <a:pt x="0" y="19190"/>
                    <a:pt x="19190" y="0"/>
                    <a:pt x="42863" y="0"/>
                  </a:cubicBezTo>
                  <a:cubicBezTo>
                    <a:pt x="66535" y="0"/>
                    <a:pt x="85725" y="19190"/>
                    <a:pt x="85725" y="42863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sz="2489" dirty="0"/>
            </a:p>
          </p:txBody>
        </p:sp>
      </p:grp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6BB48D30-F7E7-4B8F-A383-C67D54BBF4C1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056217" y="1032449"/>
            <a:ext cx="2880000" cy="2880000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347" name="Google Shape;347;p34"/>
          <p:cNvSpPr txBox="1">
            <a:spLocks noGrp="1" noChangeAspect="1"/>
          </p:cNvSpPr>
          <p:nvPr>
            <p:ph type="subTitle" idx="1" hasCustomPrompt="1"/>
          </p:nvPr>
        </p:nvSpPr>
        <p:spPr>
          <a:xfrm>
            <a:off x="1056217" y="4859831"/>
            <a:ext cx="2880000" cy="487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lnSpc>
                <a:spcPts val="1867"/>
              </a:lnSpc>
              <a:spcBef>
                <a:spcPts val="0"/>
              </a:spcBef>
              <a:spcAft>
                <a:spcPts val="0"/>
              </a:spcAft>
              <a:buClr>
                <a:srgbClr val="003C6E"/>
              </a:buClr>
              <a:buSzPts val="1000"/>
              <a:buNone/>
              <a:defRPr sz="1600">
                <a:solidFill>
                  <a:schemeClr val="tx2">
                    <a:lumMod val="75000"/>
                  </a:schemeClr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s-ES" dirty="0"/>
              <a:t>Pulsar dos veces para agregar texto</a:t>
            </a:r>
            <a:endParaRPr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13CE480-BC14-430B-93B8-EC8964F4A9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6216" y="279400"/>
            <a:ext cx="81600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>
              <a:lnSpc>
                <a:spcPts val="2667"/>
              </a:lnSpc>
              <a:defRPr lang="es-ES" sz="2400" b="1" smtClean="0">
                <a:solidFill>
                  <a:schemeClr val="accent1"/>
                </a:solidFill>
              </a:defRPr>
            </a:lvl1pPr>
            <a:lvl2pPr>
              <a:defRPr lang="es-ES" sz="1333" b="1" smtClean="0"/>
            </a:lvl2pPr>
            <a:lvl3pPr>
              <a:defRPr lang="es-ES" sz="1333" b="1" smtClean="0"/>
            </a:lvl3pPr>
            <a:lvl4pPr>
              <a:defRPr lang="es-ES" sz="1333" b="1" smtClean="0"/>
            </a:lvl4pPr>
            <a:lvl5pPr>
              <a:defRPr lang="es-ES" sz="1333" b="1"/>
            </a:lvl5pPr>
          </a:lstStyle>
          <a:p>
            <a:pPr lvl="0">
              <a:lnSpc>
                <a:spcPts val="2400"/>
              </a:lnSpc>
              <a:buClr>
                <a:srgbClr val="45CAC8"/>
              </a:buClr>
              <a:buSzPts val="1400"/>
              <a:buNone/>
            </a:pPr>
            <a:r>
              <a:rPr lang="es-ES" dirty="0"/>
              <a:t>Título para una sola línea de texto</a:t>
            </a:r>
          </a:p>
        </p:txBody>
      </p:sp>
      <p:sp>
        <p:nvSpPr>
          <p:cNvPr id="18" name="Marcador de posición de imagen 3">
            <a:extLst>
              <a:ext uri="{FF2B5EF4-FFF2-40B4-BE49-F238E27FC236}">
                <a16:creationId xmlns:a16="http://schemas.microsoft.com/office/drawing/2014/main" id="{A8F60CC6-AA32-4723-8AEB-9EFE067446E8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621743" y="1032449"/>
            <a:ext cx="2880000" cy="288000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21" name="Marcador de posición de imagen 3">
            <a:extLst>
              <a:ext uri="{FF2B5EF4-FFF2-40B4-BE49-F238E27FC236}">
                <a16:creationId xmlns:a16="http://schemas.microsoft.com/office/drawing/2014/main" id="{09DD5811-C928-438B-891E-5B1B523C5A1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231717" y="1032449"/>
            <a:ext cx="2880000" cy="288000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27" name="Google Shape;346;p34">
            <a:extLst>
              <a:ext uri="{FF2B5EF4-FFF2-40B4-BE49-F238E27FC236}">
                <a16:creationId xmlns:a16="http://schemas.microsoft.com/office/drawing/2014/main" id="{0687DBEC-4813-4923-9FC0-810DF8EC094E}"/>
              </a:ext>
            </a:extLst>
          </p:cNvPr>
          <p:cNvSpPr txBox="1">
            <a:spLocks/>
          </p:cNvSpPr>
          <p:nvPr userDrawn="1"/>
        </p:nvSpPr>
        <p:spPr>
          <a:xfrm>
            <a:off x="4650317" y="4135888"/>
            <a:ext cx="2880000" cy="205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50D2D2"/>
              </a:buClr>
              <a:buSzPts val="1500"/>
              <a:buFont typeface="Arial"/>
              <a:buNone/>
              <a:defRPr sz="14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s-ES" sz="1867" dirty="0"/>
          </a:p>
        </p:txBody>
      </p:sp>
      <p:sp>
        <p:nvSpPr>
          <p:cNvPr id="29" name="Google Shape;346;p34">
            <a:extLst>
              <a:ext uri="{FF2B5EF4-FFF2-40B4-BE49-F238E27FC236}">
                <a16:creationId xmlns:a16="http://schemas.microsoft.com/office/drawing/2014/main" id="{F84F14BF-DD77-4776-B9C7-E3E17C783B36}"/>
              </a:ext>
            </a:extLst>
          </p:cNvPr>
          <p:cNvSpPr txBox="1">
            <a:spLocks/>
          </p:cNvSpPr>
          <p:nvPr userDrawn="1"/>
        </p:nvSpPr>
        <p:spPr>
          <a:xfrm>
            <a:off x="8219017" y="4135888"/>
            <a:ext cx="2880000" cy="205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50D2D2"/>
              </a:buClr>
              <a:buSzPts val="1500"/>
              <a:buFont typeface="Arial"/>
              <a:buNone/>
              <a:defRPr sz="14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s-ES" sz="1867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FC152B8B-FAD3-4629-97D6-EE0FB5B4F0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50089" y="4135968"/>
            <a:ext cx="2880784" cy="5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algn="ctr">
              <a:defRPr lang="es-ES" b="1" dirty="0" smtClean="0">
                <a:solidFill>
                  <a:schemeClr val="accent6"/>
                </a:solidFill>
              </a:defRPr>
            </a:lvl1pPr>
            <a:lvl2pPr>
              <a:defRPr lang="es-ES" sz="2000" dirty="0" smtClean="0"/>
            </a:lvl2pPr>
            <a:lvl3pPr>
              <a:defRPr lang="es-ES" sz="2000" dirty="0" smtClean="0"/>
            </a:lvl3pPr>
            <a:lvl4pPr>
              <a:defRPr lang="es-ES" sz="2000" dirty="0" smtClean="0"/>
            </a:lvl4pPr>
            <a:lvl5pPr>
              <a:defRPr lang="es-ES" sz="2000" dirty="0"/>
            </a:lvl5pPr>
          </a:lstStyle>
          <a:p>
            <a:pPr lvl="0" algn="ctr">
              <a:lnSpc>
                <a:spcPts val="2133"/>
              </a:lnSpc>
              <a:buClr>
                <a:srgbClr val="50D2D2"/>
              </a:buClr>
              <a:buSzPts val="1500"/>
              <a:buNone/>
            </a:pPr>
            <a:r>
              <a:rPr lang="es-ES" dirty="0"/>
              <a:t>Pulsa dos veces para agregar un título</a:t>
            </a:r>
          </a:p>
        </p:txBody>
      </p:sp>
      <p:sp>
        <p:nvSpPr>
          <p:cNvPr id="32" name="Marcador de texto 5">
            <a:extLst>
              <a:ext uri="{FF2B5EF4-FFF2-40B4-BE49-F238E27FC236}">
                <a16:creationId xmlns:a16="http://schemas.microsoft.com/office/drawing/2014/main" id="{0DC7E683-3C5A-436C-8310-F49D8759EB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6089" y="4135968"/>
            <a:ext cx="2880784" cy="5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algn="ctr">
              <a:defRPr lang="es-ES" b="1" smtClean="0">
                <a:solidFill>
                  <a:schemeClr val="accent6"/>
                </a:solidFill>
              </a:defRPr>
            </a:lvl1pPr>
            <a:lvl2pPr>
              <a:defRPr lang="es-ES" sz="2000" smtClean="0"/>
            </a:lvl2pPr>
            <a:lvl3pPr>
              <a:defRPr lang="es-ES" sz="2000" smtClean="0"/>
            </a:lvl3pPr>
            <a:lvl4pPr>
              <a:defRPr lang="es-ES" sz="2000" smtClean="0"/>
            </a:lvl4pPr>
            <a:lvl5pPr>
              <a:defRPr lang="es-ES" sz="2000"/>
            </a:lvl5pPr>
          </a:lstStyle>
          <a:p>
            <a:pPr lvl="0" algn="ctr">
              <a:lnSpc>
                <a:spcPts val="2133"/>
              </a:lnSpc>
              <a:buClr>
                <a:srgbClr val="50D2D2"/>
              </a:buClr>
              <a:buSzPts val="1500"/>
              <a:buNone/>
            </a:pPr>
            <a:r>
              <a:rPr lang="es-ES" dirty="0"/>
              <a:t>Pulsa dos veces para agregar un título</a:t>
            </a:r>
          </a:p>
        </p:txBody>
      </p:sp>
      <p:sp>
        <p:nvSpPr>
          <p:cNvPr id="33" name="Marcador de texto 5">
            <a:extLst>
              <a:ext uri="{FF2B5EF4-FFF2-40B4-BE49-F238E27FC236}">
                <a16:creationId xmlns:a16="http://schemas.microsoft.com/office/drawing/2014/main" id="{B5E3A704-856B-4BE5-B07D-0580896CC6E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50089" y="4872567"/>
            <a:ext cx="2880784" cy="487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algn="ctr">
              <a:defRPr lang="es-ES" sz="1600" dirty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 algn="ctr">
              <a:lnSpc>
                <a:spcPts val="1867"/>
              </a:lnSpc>
              <a:buClr>
                <a:srgbClr val="003C6E"/>
              </a:buClr>
              <a:buSzPts val="1000"/>
              <a:buNone/>
            </a:pPr>
            <a:r>
              <a:rPr lang="es-ES" dirty="0"/>
              <a:t>Pulsa dos veces para agregar un título</a:t>
            </a:r>
          </a:p>
        </p:txBody>
      </p:sp>
      <p:sp>
        <p:nvSpPr>
          <p:cNvPr id="34" name="Marcador de texto 5">
            <a:extLst>
              <a:ext uri="{FF2B5EF4-FFF2-40B4-BE49-F238E27FC236}">
                <a16:creationId xmlns:a16="http://schemas.microsoft.com/office/drawing/2014/main" id="{2CB80942-B704-4794-B42C-9737CEED86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06089" y="4872567"/>
            <a:ext cx="2880784" cy="487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algn="ctr">
              <a:defRPr lang="es-ES" sz="1600" dirty="0" smtClean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 algn="ctr">
              <a:lnSpc>
                <a:spcPts val="1867"/>
              </a:lnSpc>
              <a:buClr>
                <a:srgbClr val="003C6E"/>
              </a:buClr>
              <a:buSzPts val="1000"/>
              <a:buNone/>
            </a:pPr>
            <a:r>
              <a:rPr lang="es-ES" dirty="0"/>
              <a:t>Pulsa dos veces para agregar un título</a:t>
            </a:r>
          </a:p>
        </p:txBody>
      </p:sp>
      <p:sp>
        <p:nvSpPr>
          <p:cNvPr id="24" name="Google Shape;265;p27">
            <a:extLst>
              <a:ext uri="{FF2B5EF4-FFF2-40B4-BE49-F238E27FC236}">
                <a16:creationId xmlns:a16="http://schemas.microsoft.com/office/drawing/2014/main" id="{4DE261D3-F00E-42C1-A931-B6ECD1D3A951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368618" y="6324307"/>
            <a:ext cx="389849" cy="27116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ts val="1333"/>
              </a:lnSpc>
              <a:buNone/>
              <a:defRPr sz="1333">
                <a:solidFill>
                  <a:schemeClr val="accent6"/>
                </a:solidFill>
              </a:defRPr>
            </a:lvl1pPr>
            <a:lvl2pPr lvl="1" algn="r" rtl="0">
              <a:buNone/>
              <a:defRPr sz="1733">
                <a:solidFill>
                  <a:srgbClr val="003C6E"/>
                </a:solidFill>
              </a:defRPr>
            </a:lvl2pPr>
            <a:lvl3pPr lvl="2" algn="r" rtl="0">
              <a:buNone/>
              <a:defRPr sz="1733">
                <a:solidFill>
                  <a:srgbClr val="003C6E"/>
                </a:solidFill>
              </a:defRPr>
            </a:lvl3pPr>
            <a:lvl4pPr lvl="3" algn="r" rtl="0">
              <a:buNone/>
              <a:defRPr sz="1733">
                <a:solidFill>
                  <a:srgbClr val="003C6E"/>
                </a:solidFill>
              </a:defRPr>
            </a:lvl4pPr>
            <a:lvl5pPr lvl="4" algn="r" rtl="0">
              <a:buNone/>
              <a:defRPr sz="1733">
                <a:solidFill>
                  <a:srgbClr val="003C6E"/>
                </a:solidFill>
              </a:defRPr>
            </a:lvl5pPr>
            <a:lvl6pPr lvl="5" algn="r" rtl="0">
              <a:buNone/>
              <a:defRPr sz="1733">
                <a:solidFill>
                  <a:srgbClr val="003C6E"/>
                </a:solidFill>
              </a:defRPr>
            </a:lvl6pPr>
            <a:lvl7pPr lvl="6" algn="r" rtl="0">
              <a:buNone/>
              <a:defRPr sz="1733">
                <a:solidFill>
                  <a:srgbClr val="003C6E"/>
                </a:solidFill>
              </a:defRPr>
            </a:lvl7pPr>
            <a:lvl8pPr lvl="7" algn="r" rtl="0">
              <a:buNone/>
              <a:defRPr sz="1733">
                <a:solidFill>
                  <a:srgbClr val="003C6E"/>
                </a:solidFill>
              </a:defRPr>
            </a:lvl8pPr>
            <a:lvl9pPr lvl="8" algn="r" rtl="0">
              <a:buNone/>
              <a:defRPr sz="1733">
                <a:solidFill>
                  <a:srgbClr val="003C6E"/>
                </a:solidFill>
              </a:defRPr>
            </a:lvl9pPr>
          </a:lstStyle>
          <a:p>
            <a:fld id="{00000000-1234-1234-1234-123412341234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23" name="Marcador de texto 5">
            <a:extLst>
              <a:ext uri="{FF2B5EF4-FFF2-40B4-BE49-F238E27FC236}">
                <a16:creationId xmlns:a16="http://schemas.microsoft.com/office/drawing/2014/main" id="{48D81CD2-261E-49F2-B230-7C89DBC65E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73769" y="4135968"/>
            <a:ext cx="2880784" cy="5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algn="ctr">
              <a:defRPr lang="es-ES" b="1" dirty="0" smtClean="0">
                <a:solidFill>
                  <a:schemeClr val="accent6"/>
                </a:solidFill>
              </a:defRPr>
            </a:lvl1pPr>
            <a:lvl2pPr>
              <a:defRPr lang="es-ES" sz="2000" dirty="0" smtClean="0"/>
            </a:lvl2pPr>
            <a:lvl3pPr>
              <a:defRPr lang="es-ES" sz="2000" dirty="0" smtClean="0"/>
            </a:lvl3pPr>
            <a:lvl4pPr>
              <a:defRPr lang="es-ES" sz="2000" dirty="0" smtClean="0"/>
            </a:lvl4pPr>
            <a:lvl5pPr>
              <a:defRPr lang="es-ES" sz="2000" dirty="0"/>
            </a:lvl5pPr>
          </a:lstStyle>
          <a:p>
            <a:pPr lvl="0" algn="ctr">
              <a:lnSpc>
                <a:spcPts val="2133"/>
              </a:lnSpc>
              <a:buClr>
                <a:srgbClr val="50D2D2"/>
              </a:buClr>
              <a:buSzPts val="1500"/>
              <a:buNone/>
            </a:pPr>
            <a:r>
              <a:rPr lang="es-ES" dirty="0"/>
              <a:t>Pulsa dos veces para agregar un título</a:t>
            </a:r>
          </a:p>
        </p:txBody>
      </p:sp>
    </p:spTree>
    <p:extLst>
      <p:ext uri="{BB962C8B-B14F-4D97-AF65-F5344CB8AC3E}">
        <p14:creationId xmlns:p14="http://schemas.microsoft.com/office/powerpoint/2010/main" val="1338064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75" userDrawn="1">
          <p15:clr>
            <a:srgbClr val="FBAE40"/>
          </p15:clr>
        </p15:guide>
        <p15:guide id="2" pos="5805" userDrawn="1">
          <p15:clr>
            <a:srgbClr val="FBAE40"/>
          </p15:clr>
        </p15:guide>
        <p15:guide id="3" orient="horz" pos="648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fras + circulos" preserve="1" userDrawn="1">
  <p:cSld name="1_Cifras + circulos">
    <p:bg>
      <p:bgPr>
        <a:solidFill>
          <a:schemeClr val="bg1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7C0B11A9-E91D-4B23-BDC5-ECBD68AE1CC5}"/>
              </a:ext>
            </a:extLst>
          </p:cNvPr>
          <p:cNvGrpSpPr/>
          <p:nvPr userDrawn="1"/>
        </p:nvGrpSpPr>
        <p:grpSpPr>
          <a:xfrm>
            <a:off x="4619629" y="1312817"/>
            <a:ext cx="7589304" cy="2880000"/>
            <a:chOff x="3452022" y="776680"/>
            <a:chExt cx="5691978" cy="2199600"/>
          </a:xfrm>
        </p:grpSpPr>
        <p:sp>
          <p:nvSpPr>
            <p:cNvPr id="15" name="Rectángulo: esquinas redondeadas 14">
              <a:extLst>
                <a:ext uri="{FF2B5EF4-FFF2-40B4-BE49-F238E27FC236}">
                  <a16:creationId xmlns:a16="http://schemas.microsoft.com/office/drawing/2014/main" id="{AAD82D91-8C52-4E66-84FC-71E5484F7800}"/>
                </a:ext>
              </a:extLst>
            </p:cNvPr>
            <p:cNvSpPr/>
            <p:nvPr userDrawn="1"/>
          </p:nvSpPr>
          <p:spPr>
            <a:xfrm>
              <a:off x="4505325" y="777146"/>
              <a:ext cx="4638675" cy="2199133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 sz="2489"/>
            </a:p>
          </p:txBody>
        </p:sp>
        <p:sp>
          <p:nvSpPr>
            <p:cNvPr id="2" name="Elipse 1">
              <a:extLst>
                <a:ext uri="{FF2B5EF4-FFF2-40B4-BE49-F238E27FC236}">
                  <a16:creationId xmlns:a16="http://schemas.microsoft.com/office/drawing/2014/main" id="{8E553490-8609-4634-AC38-9C3767383AEE}"/>
                </a:ext>
              </a:extLst>
            </p:cNvPr>
            <p:cNvSpPr/>
            <p:nvPr userDrawn="1"/>
          </p:nvSpPr>
          <p:spPr>
            <a:xfrm>
              <a:off x="3452022" y="776680"/>
              <a:ext cx="2199600" cy="21996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89"/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1D3562D8-FB8A-4594-B8C3-2D4AA5CBBAB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1312816"/>
            <a:ext cx="3884547" cy="2880000"/>
            <a:chOff x="146540" y="1349743"/>
            <a:chExt cx="592860" cy="439546"/>
          </a:xfrm>
        </p:grpSpPr>
        <p:sp>
          <p:nvSpPr>
            <p:cNvPr id="20" name="Rectángulo: esquinas redondeadas 19">
              <a:extLst>
                <a:ext uri="{FF2B5EF4-FFF2-40B4-BE49-F238E27FC236}">
                  <a16:creationId xmlns:a16="http://schemas.microsoft.com/office/drawing/2014/main" id="{DD6BCA9D-92ED-421C-9D4E-ACA1CEF3BB81}"/>
                </a:ext>
              </a:extLst>
            </p:cNvPr>
            <p:cNvSpPr/>
            <p:nvPr userDrawn="1"/>
          </p:nvSpPr>
          <p:spPr>
            <a:xfrm>
              <a:off x="146540" y="1350089"/>
              <a:ext cx="372729" cy="439200"/>
            </a:xfrm>
            <a:prstGeom prst="roundRect">
              <a:avLst>
                <a:gd name="adj" fmla="val 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89" dirty="0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E5B2DDDF-15EC-4573-82EF-85190CFEEB21}"/>
                </a:ext>
              </a:extLst>
            </p:cNvPr>
            <p:cNvSpPr>
              <a:spLocks noChangeAspect="1"/>
            </p:cNvSpPr>
            <p:nvPr userDrawn="1"/>
          </p:nvSpPr>
          <p:spPr>
            <a:xfrm rot="16200000">
              <a:off x="300200" y="1349743"/>
              <a:ext cx="439200" cy="439200"/>
            </a:xfrm>
            <a:custGeom>
              <a:avLst/>
              <a:gdLst>
                <a:gd name="connsiteX0" fmla="*/ 85725 w 85725"/>
                <a:gd name="connsiteY0" fmla="*/ 42863 h 85725"/>
                <a:gd name="connsiteX1" fmla="*/ 42863 w 85725"/>
                <a:gd name="connsiteY1" fmla="*/ 85725 h 85725"/>
                <a:gd name="connsiteX2" fmla="*/ 0 w 85725"/>
                <a:gd name="connsiteY2" fmla="*/ 42863 h 85725"/>
                <a:gd name="connsiteX3" fmla="*/ 42863 w 85725"/>
                <a:gd name="connsiteY3" fmla="*/ 0 h 85725"/>
                <a:gd name="connsiteX4" fmla="*/ 85725 w 85725"/>
                <a:gd name="connsiteY4" fmla="*/ 4286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3"/>
                  </a:moveTo>
                  <a:cubicBezTo>
                    <a:pt x="85725" y="66535"/>
                    <a:pt x="66535" y="85725"/>
                    <a:pt x="42863" y="85725"/>
                  </a:cubicBezTo>
                  <a:cubicBezTo>
                    <a:pt x="19190" y="85725"/>
                    <a:pt x="0" y="66535"/>
                    <a:pt x="0" y="42863"/>
                  </a:cubicBezTo>
                  <a:cubicBezTo>
                    <a:pt x="0" y="19190"/>
                    <a:pt x="19190" y="0"/>
                    <a:pt x="42863" y="0"/>
                  </a:cubicBezTo>
                  <a:cubicBezTo>
                    <a:pt x="66535" y="0"/>
                    <a:pt x="85725" y="19190"/>
                    <a:pt x="85725" y="42863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sz="2489" dirty="0"/>
            </a:p>
          </p:txBody>
        </p:sp>
      </p:grp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6BB48D30-F7E7-4B8F-A383-C67D54BBF4C1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056217" y="1316567"/>
            <a:ext cx="2880000" cy="2880000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347" name="Google Shape;347;p34"/>
          <p:cNvSpPr txBox="1">
            <a:spLocks noGrp="1" noChangeAspect="1"/>
          </p:cNvSpPr>
          <p:nvPr>
            <p:ph type="subTitle" idx="1" hasCustomPrompt="1"/>
          </p:nvPr>
        </p:nvSpPr>
        <p:spPr>
          <a:xfrm>
            <a:off x="1056217" y="5143949"/>
            <a:ext cx="2880000" cy="487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lnSpc>
                <a:spcPts val="1867"/>
              </a:lnSpc>
              <a:spcBef>
                <a:spcPts val="0"/>
              </a:spcBef>
              <a:spcAft>
                <a:spcPts val="0"/>
              </a:spcAft>
              <a:buClr>
                <a:srgbClr val="003C6E"/>
              </a:buClr>
              <a:buSzPts val="1000"/>
              <a:buNone/>
              <a:defRPr sz="1600">
                <a:solidFill>
                  <a:schemeClr val="tx2">
                    <a:lumMod val="75000"/>
                  </a:schemeClr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s-ES" dirty="0"/>
              <a:t>Pulsar dos veces para agregar texto</a:t>
            </a:r>
            <a:endParaRPr dirty="0"/>
          </a:p>
        </p:txBody>
      </p:sp>
      <p:sp>
        <p:nvSpPr>
          <p:cNvPr id="18" name="Marcador de posición de imagen 3">
            <a:extLst>
              <a:ext uri="{FF2B5EF4-FFF2-40B4-BE49-F238E27FC236}">
                <a16:creationId xmlns:a16="http://schemas.microsoft.com/office/drawing/2014/main" id="{A8F60CC6-AA32-4723-8AEB-9EFE067446E8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621743" y="1316567"/>
            <a:ext cx="2880000" cy="288000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21" name="Marcador de posición de imagen 3">
            <a:extLst>
              <a:ext uri="{FF2B5EF4-FFF2-40B4-BE49-F238E27FC236}">
                <a16:creationId xmlns:a16="http://schemas.microsoft.com/office/drawing/2014/main" id="{09DD5811-C928-438B-891E-5B1B523C5A1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231717" y="1316567"/>
            <a:ext cx="2880000" cy="288000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27" name="Google Shape;346;p34">
            <a:extLst>
              <a:ext uri="{FF2B5EF4-FFF2-40B4-BE49-F238E27FC236}">
                <a16:creationId xmlns:a16="http://schemas.microsoft.com/office/drawing/2014/main" id="{0687DBEC-4813-4923-9FC0-810DF8EC094E}"/>
              </a:ext>
            </a:extLst>
          </p:cNvPr>
          <p:cNvSpPr txBox="1">
            <a:spLocks/>
          </p:cNvSpPr>
          <p:nvPr userDrawn="1"/>
        </p:nvSpPr>
        <p:spPr>
          <a:xfrm>
            <a:off x="4650317" y="4420005"/>
            <a:ext cx="2880000" cy="205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50D2D2"/>
              </a:buClr>
              <a:buSzPts val="1500"/>
              <a:buFont typeface="Arial"/>
              <a:buNone/>
              <a:defRPr sz="14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s-ES" sz="1867" dirty="0"/>
          </a:p>
        </p:txBody>
      </p:sp>
      <p:sp>
        <p:nvSpPr>
          <p:cNvPr id="29" name="Google Shape;346;p34">
            <a:extLst>
              <a:ext uri="{FF2B5EF4-FFF2-40B4-BE49-F238E27FC236}">
                <a16:creationId xmlns:a16="http://schemas.microsoft.com/office/drawing/2014/main" id="{F84F14BF-DD77-4776-B9C7-E3E17C783B36}"/>
              </a:ext>
            </a:extLst>
          </p:cNvPr>
          <p:cNvSpPr txBox="1">
            <a:spLocks/>
          </p:cNvSpPr>
          <p:nvPr userDrawn="1"/>
        </p:nvSpPr>
        <p:spPr>
          <a:xfrm>
            <a:off x="8219017" y="4420005"/>
            <a:ext cx="2880000" cy="205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50D2D2"/>
              </a:buClr>
              <a:buSzPts val="1500"/>
              <a:buFont typeface="Arial"/>
              <a:buNone/>
              <a:defRPr sz="14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s-ES" sz="1867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FC152B8B-FAD3-4629-97D6-EE0FB5B4F0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50089" y="4420085"/>
            <a:ext cx="2880784" cy="5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algn="ctr">
              <a:defRPr lang="es-ES" b="1" dirty="0" smtClean="0">
                <a:solidFill>
                  <a:schemeClr val="accent6"/>
                </a:solidFill>
              </a:defRPr>
            </a:lvl1pPr>
            <a:lvl2pPr>
              <a:defRPr lang="es-ES" sz="2000" dirty="0" smtClean="0"/>
            </a:lvl2pPr>
            <a:lvl3pPr>
              <a:defRPr lang="es-ES" sz="2000" dirty="0" smtClean="0"/>
            </a:lvl3pPr>
            <a:lvl4pPr>
              <a:defRPr lang="es-ES" sz="2000" dirty="0" smtClean="0"/>
            </a:lvl4pPr>
            <a:lvl5pPr>
              <a:defRPr lang="es-ES" sz="2000" dirty="0"/>
            </a:lvl5pPr>
          </a:lstStyle>
          <a:p>
            <a:pPr lvl="0" algn="ctr">
              <a:lnSpc>
                <a:spcPts val="2133"/>
              </a:lnSpc>
              <a:buClr>
                <a:srgbClr val="50D2D2"/>
              </a:buClr>
              <a:buSzPts val="1500"/>
              <a:buNone/>
            </a:pPr>
            <a:r>
              <a:rPr lang="es-ES" dirty="0"/>
              <a:t>Pulsa dos veces para agregar un título</a:t>
            </a:r>
          </a:p>
        </p:txBody>
      </p:sp>
      <p:sp>
        <p:nvSpPr>
          <p:cNvPr id="32" name="Marcador de texto 5">
            <a:extLst>
              <a:ext uri="{FF2B5EF4-FFF2-40B4-BE49-F238E27FC236}">
                <a16:creationId xmlns:a16="http://schemas.microsoft.com/office/drawing/2014/main" id="{0DC7E683-3C5A-436C-8310-F49D8759EB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6089" y="4420085"/>
            <a:ext cx="2880784" cy="5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algn="ctr">
              <a:defRPr lang="es-ES" b="1" smtClean="0">
                <a:solidFill>
                  <a:schemeClr val="accent6"/>
                </a:solidFill>
              </a:defRPr>
            </a:lvl1pPr>
            <a:lvl2pPr>
              <a:defRPr lang="es-ES" sz="2000" smtClean="0"/>
            </a:lvl2pPr>
            <a:lvl3pPr>
              <a:defRPr lang="es-ES" sz="2000" smtClean="0"/>
            </a:lvl3pPr>
            <a:lvl4pPr>
              <a:defRPr lang="es-ES" sz="2000" smtClean="0"/>
            </a:lvl4pPr>
            <a:lvl5pPr>
              <a:defRPr lang="es-ES" sz="2000"/>
            </a:lvl5pPr>
          </a:lstStyle>
          <a:p>
            <a:pPr lvl="0" algn="ctr">
              <a:lnSpc>
                <a:spcPts val="2133"/>
              </a:lnSpc>
              <a:buClr>
                <a:srgbClr val="50D2D2"/>
              </a:buClr>
              <a:buSzPts val="1500"/>
              <a:buNone/>
            </a:pPr>
            <a:r>
              <a:rPr lang="es-ES" dirty="0"/>
              <a:t>Pulsa dos veces para agregar un título</a:t>
            </a:r>
          </a:p>
        </p:txBody>
      </p:sp>
      <p:sp>
        <p:nvSpPr>
          <p:cNvPr id="33" name="Marcador de texto 5">
            <a:extLst>
              <a:ext uri="{FF2B5EF4-FFF2-40B4-BE49-F238E27FC236}">
                <a16:creationId xmlns:a16="http://schemas.microsoft.com/office/drawing/2014/main" id="{B5E3A704-856B-4BE5-B07D-0580896CC6E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50089" y="5156685"/>
            <a:ext cx="2880784" cy="487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algn="ctr">
              <a:defRPr lang="es-ES" sz="1600" dirty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 algn="ctr">
              <a:lnSpc>
                <a:spcPts val="1867"/>
              </a:lnSpc>
              <a:buClr>
                <a:srgbClr val="003C6E"/>
              </a:buClr>
              <a:buSzPts val="1000"/>
              <a:buNone/>
            </a:pPr>
            <a:r>
              <a:rPr lang="es-ES" dirty="0"/>
              <a:t>Pulsa dos veces para agregar un título</a:t>
            </a:r>
          </a:p>
        </p:txBody>
      </p:sp>
      <p:sp>
        <p:nvSpPr>
          <p:cNvPr id="34" name="Marcador de texto 5">
            <a:extLst>
              <a:ext uri="{FF2B5EF4-FFF2-40B4-BE49-F238E27FC236}">
                <a16:creationId xmlns:a16="http://schemas.microsoft.com/office/drawing/2014/main" id="{2CB80942-B704-4794-B42C-9737CEED86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06089" y="5156685"/>
            <a:ext cx="2880784" cy="487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algn="ctr">
              <a:defRPr lang="es-ES" sz="1600" dirty="0" smtClean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 algn="ctr">
              <a:lnSpc>
                <a:spcPts val="1867"/>
              </a:lnSpc>
              <a:buClr>
                <a:srgbClr val="003C6E"/>
              </a:buClr>
              <a:buSzPts val="1000"/>
              <a:buNone/>
            </a:pPr>
            <a:r>
              <a:rPr lang="es-ES" dirty="0"/>
              <a:t>Pulsa dos veces para agregar un título</a:t>
            </a:r>
          </a:p>
        </p:txBody>
      </p:sp>
      <p:sp>
        <p:nvSpPr>
          <p:cNvPr id="24" name="Google Shape;265;p27">
            <a:extLst>
              <a:ext uri="{FF2B5EF4-FFF2-40B4-BE49-F238E27FC236}">
                <a16:creationId xmlns:a16="http://schemas.microsoft.com/office/drawing/2014/main" id="{4DE261D3-F00E-42C1-A931-B6ECD1D3A951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368618" y="6324307"/>
            <a:ext cx="389849" cy="27116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ts val="1333"/>
              </a:lnSpc>
              <a:buNone/>
              <a:defRPr sz="1333">
                <a:solidFill>
                  <a:schemeClr val="accent6"/>
                </a:solidFill>
              </a:defRPr>
            </a:lvl1pPr>
            <a:lvl2pPr lvl="1" algn="r" rtl="0">
              <a:buNone/>
              <a:defRPr sz="1733">
                <a:solidFill>
                  <a:srgbClr val="003C6E"/>
                </a:solidFill>
              </a:defRPr>
            </a:lvl2pPr>
            <a:lvl3pPr lvl="2" algn="r" rtl="0">
              <a:buNone/>
              <a:defRPr sz="1733">
                <a:solidFill>
                  <a:srgbClr val="003C6E"/>
                </a:solidFill>
              </a:defRPr>
            </a:lvl3pPr>
            <a:lvl4pPr lvl="3" algn="r" rtl="0">
              <a:buNone/>
              <a:defRPr sz="1733">
                <a:solidFill>
                  <a:srgbClr val="003C6E"/>
                </a:solidFill>
              </a:defRPr>
            </a:lvl4pPr>
            <a:lvl5pPr lvl="4" algn="r" rtl="0">
              <a:buNone/>
              <a:defRPr sz="1733">
                <a:solidFill>
                  <a:srgbClr val="003C6E"/>
                </a:solidFill>
              </a:defRPr>
            </a:lvl5pPr>
            <a:lvl6pPr lvl="5" algn="r" rtl="0">
              <a:buNone/>
              <a:defRPr sz="1733">
                <a:solidFill>
                  <a:srgbClr val="003C6E"/>
                </a:solidFill>
              </a:defRPr>
            </a:lvl6pPr>
            <a:lvl7pPr lvl="6" algn="r" rtl="0">
              <a:buNone/>
              <a:defRPr sz="1733">
                <a:solidFill>
                  <a:srgbClr val="003C6E"/>
                </a:solidFill>
              </a:defRPr>
            </a:lvl7pPr>
            <a:lvl8pPr lvl="7" algn="r" rtl="0">
              <a:buNone/>
              <a:defRPr sz="1733">
                <a:solidFill>
                  <a:srgbClr val="003C6E"/>
                </a:solidFill>
              </a:defRPr>
            </a:lvl8pPr>
            <a:lvl9pPr lvl="8" algn="r" rtl="0">
              <a:buNone/>
              <a:defRPr sz="1733">
                <a:solidFill>
                  <a:srgbClr val="003C6E"/>
                </a:solidFill>
              </a:defRPr>
            </a:lvl9pPr>
          </a:lstStyle>
          <a:p>
            <a:fld id="{00000000-1234-1234-1234-123412341234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11" name="Título 10">
            <a:extLst>
              <a:ext uri="{FF2B5EF4-FFF2-40B4-BE49-F238E27FC236}">
                <a16:creationId xmlns:a16="http://schemas.microsoft.com/office/drawing/2014/main" id="{AA94CFF7-066F-4C16-ABED-D277BA57E7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6217" y="302681"/>
            <a:ext cx="8160000" cy="69249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R="0" algn="l" rt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s-ES" sz="24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s-ES" dirty="0"/>
              <a:t>Título de la sección en una o dos líneas en el diseño del patrón, procurar que sea lo más corto posible</a:t>
            </a:r>
            <a:endParaRPr lang="es-ES" dirty="0">
              <a:solidFill>
                <a:schemeClr val="accent6"/>
              </a:solidFill>
            </a:endParaRPr>
          </a:p>
        </p:txBody>
      </p:sp>
      <p:sp>
        <p:nvSpPr>
          <p:cNvPr id="30" name="Marcador de texto 5">
            <a:extLst>
              <a:ext uri="{FF2B5EF4-FFF2-40B4-BE49-F238E27FC236}">
                <a16:creationId xmlns:a16="http://schemas.microsoft.com/office/drawing/2014/main" id="{0FA081A4-610D-490C-8C86-C74A7F6F39E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78849" y="4420085"/>
            <a:ext cx="2880784" cy="5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algn="ctr">
              <a:defRPr lang="es-ES" b="1" dirty="0" smtClean="0">
                <a:solidFill>
                  <a:schemeClr val="accent6"/>
                </a:solidFill>
              </a:defRPr>
            </a:lvl1pPr>
            <a:lvl2pPr>
              <a:defRPr lang="es-ES" sz="2000" dirty="0" smtClean="0"/>
            </a:lvl2pPr>
            <a:lvl3pPr>
              <a:defRPr lang="es-ES" sz="2000" dirty="0" smtClean="0"/>
            </a:lvl3pPr>
            <a:lvl4pPr>
              <a:defRPr lang="es-ES" sz="2000" dirty="0" smtClean="0"/>
            </a:lvl4pPr>
            <a:lvl5pPr>
              <a:defRPr lang="es-ES" sz="2000" dirty="0"/>
            </a:lvl5pPr>
          </a:lstStyle>
          <a:p>
            <a:pPr lvl="0" algn="ctr">
              <a:lnSpc>
                <a:spcPts val="2133"/>
              </a:lnSpc>
              <a:buClr>
                <a:srgbClr val="50D2D2"/>
              </a:buClr>
              <a:buSzPts val="1500"/>
              <a:buNone/>
            </a:pPr>
            <a:r>
              <a:rPr lang="es-ES" dirty="0"/>
              <a:t>Pulsa dos veces para agregar un título</a:t>
            </a:r>
          </a:p>
        </p:txBody>
      </p:sp>
    </p:spTree>
    <p:extLst>
      <p:ext uri="{BB962C8B-B14F-4D97-AF65-F5344CB8AC3E}">
        <p14:creationId xmlns:p14="http://schemas.microsoft.com/office/powerpoint/2010/main" val="18799757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75" userDrawn="1">
          <p15:clr>
            <a:srgbClr val="FBAE40"/>
          </p15:clr>
        </p15:guide>
        <p15:guide id="2" pos="5805" userDrawn="1">
          <p15:clr>
            <a:srgbClr val="FBAE40"/>
          </p15:clr>
        </p15:guide>
        <p15:guide id="3" orient="horz" pos="82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ortada" preserve="1" userDrawn="1">
  <p:cSld name="Portada ingles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rma libre: forma 13">
            <a:extLst>
              <a:ext uri="{FF2B5EF4-FFF2-40B4-BE49-F238E27FC236}">
                <a16:creationId xmlns:a16="http://schemas.microsoft.com/office/drawing/2014/main" id="{8048C364-6FC7-47C2-A5E7-D64BCC9D3FE0}"/>
              </a:ext>
            </a:extLst>
          </p:cNvPr>
          <p:cNvSpPr/>
          <p:nvPr userDrawn="1"/>
        </p:nvSpPr>
        <p:spPr>
          <a:xfrm rot="16200000">
            <a:off x="3207403" y="231304"/>
            <a:ext cx="3178800" cy="7005136"/>
          </a:xfrm>
          <a:custGeom>
            <a:avLst/>
            <a:gdLst>
              <a:gd name="connsiteX0" fmla="*/ 0 w 514350"/>
              <a:gd name="connsiteY0" fmla="*/ 1142143 h 1133475"/>
              <a:gd name="connsiteX1" fmla="*/ 0 w 514350"/>
              <a:gd name="connsiteY1" fmla="*/ 522351 h 1133475"/>
              <a:gd name="connsiteX2" fmla="*/ 0 w 514350"/>
              <a:gd name="connsiteY2" fmla="*/ 522351 h 1133475"/>
              <a:gd name="connsiteX3" fmla="*/ 522256 w 514350"/>
              <a:gd name="connsiteY3" fmla="*/ 95 h 1133475"/>
              <a:gd name="connsiteX4" fmla="*/ 522256 w 514350"/>
              <a:gd name="connsiteY4" fmla="*/ 0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4350" h="1133475">
                <a:moveTo>
                  <a:pt x="0" y="1142143"/>
                </a:moveTo>
                <a:lnTo>
                  <a:pt x="0" y="522351"/>
                </a:lnTo>
                <a:lnTo>
                  <a:pt x="0" y="522351"/>
                </a:lnTo>
                <a:cubicBezTo>
                  <a:pt x="288434" y="522351"/>
                  <a:pt x="522256" y="288529"/>
                  <a:pt x="522256" y="95"/>
                </a:cubicBezTo>
                <a:cubicBezTo>
                  <a:pt x="522256" y="64"/>
                  <a:pt x="522256" y="32"/>
                  <a:pt x="522256" y="0"/>
                </a:cubicBezTo>
              </a:path>
            </a:pathLst>
          </a:custGeom>
          <a:noFill/>
          <a:ln w="584200" cap="rnd">
            <a:solidFill>
              <a:schemeClr val="accent2"/>
            </a:solidFill>
            <a:prstDash val="solid"/>
            <a:round/>
          </a:ln>
        </p:spPr>
        <p:txBody>
          <a:bodyPr rtlCol="0" anchor="ctr"/>
          <a:lstStyle/>
          <a:p>
            <a:endParaRPr lang="es-ES" sz="2489"/>
          </a:p>
        </p:txBody>
      </p:sp>
      <p:sp>
        <p:nvSpPr>
          <p:cNvPr id="15" name="Google Shape;17;p3">
            <a:extLst>
              <a:ext uri="{FF2B5EF4-FFF2-40B4-BE49-F238E27FC236}">
                <a16:creationId xmlns:a16="http://schemas.microsoft.com/office/drawing/2014/main" id="{4EDFA4D5-02F2-4793-AEA2-07A619815C2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181560" y="3586872"/>
            <a:ext cx="5760000" cy="11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3C6E"/>
              </a:buClr>
              <a:buSzPts val="1700"/>
              <a:buNone/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 dirty="0"/>
          </a:p>
        </p:txBody>
      </p:sp>
      <p:sp>
        <p:nvSpPr>
          <p:cNvPr id="18" name="Marcador de texto 3">
            <a:extLst>
              <a:ext uri="{FF2B5EF4-FFF2-40B4-BE49-F238E27FC236}">
                <a16:creationId xmlns:a16="http://schemas.microsoft.com/office/drawing/2014/main" id="{D13E4116-95CE-4515-ACF5-BCE93456A6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02763" y="5986301"/>
            <a:ext cx="3225620" cy="28725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s-ES" dirty="0"/>
              <a:t>Mes, Año</a:t>
            </a:r>
          </a:p>
        </p:txBody>
      </p:sp>
      <p:sp>
        <p:nvSpPr>
          <p:cNvPr id="25" name="Google Shape;16;p3">
            <a:extLst>
              <a:ext uri="{FF2B5EF4-FFF2-40B4-BE49-F238E27FC236}">
                <a16:creationId xmlns:a16="http://schemas.microsoft.com/office/drawing/2014/main" id="{8BFB5A87-4F6E-473D-8784-DE66CD89CE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81560" y="2332550"/>
            <a:ext cx="5760000" cy="1072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ts val="3467"/>
              </a:lnSpc>
              <a:spcBef>
                <a:spcPts val="0"/>
              </a:spcBef>
              <a:spcAft>
                <a:spcPts val="0"/>
              </a:spcAft>
              <a:buClr>
                <a:srgbClr val="003C6E"/>
              </a:buClr>
              <a:buSzPts val="2900"/>
              <a:buNone/>
              <a:defRPr sz="3200" b="1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6" name="Forma libre: forma 25">
            <a:extLst>
              <a:ext uri="{FF2B5EF4-FFF2-40B4-BE49-F238E27FC236}">
                <a16:creationId xmlns:a16="http://schemas.microsoft.com/office/drawing/2014/main" id="{D10112CD-9647-4247-A952-3E96DA680BBB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999033" y="1800119"/>
            <a:ext cx="590400" cy="590400"/>
          </a:xfrm>
          <a:custGeom>
            <a:avLst/>
            <a:gdLst>
              <a:gd name="connsiteX0" fmla="*/ 85725 w 85725"/>
              <a:gd name="connsiteY0" fmla="*/ 42863 h 85725"/>
              <a:gd name="connsiteX1" fmla="*/ 42863 w 85725"/>
              <a:gd name="connsiteY1" fmla="*/ 85725 h 85725"/>
              <a:gd name="connsiteX2" fmla="*/ 0 w 85725"/>
              <a:gd name="connsiteY2" fmla="*/ 42863 h 85725"/>
              <a:gd name="connsiteX3" fmla="*/ 42863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3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 sz="2489"/>
          </a:p>
        </p:txBody>
      </p:sp>
      <p:sp>
        <p:nvSpPr>
          <p:cNvPr id="27" name="Forma libre: forma 26">
            <a:extLst>
              <a:ext uri="{FF2B5EF4-FFF2-40B4-BE49-F238E27FC236}">
                <a16:creationId xmlns:a16="http://schemas.microsoft.com/office/drawing/2014/main" id="{9D410DB6-2D9B-4AF6-84CE-33F849AD609A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146320" y="1653800"/>
            <a:ext cx="590400" cy="883041"/>
          </a:xfrm>
          <a:custGeom>
            <a:avLst/>
            <a:gdLst>
              <a:gd name="connsiteX0" fmla="*/ 442800 w 442800"/>
              <a:gd name="connsiteY0" fmla="*/ 0 h 662281"/>
              <a:gd name="connsiteX1" fmla="*/ 442800 w 442800"/>
              <a:gd name="connsiteY1" fmla="*/ 440884 h 662281"/>
              <a:gd name="connsiteX2" fmla="*/ 442800 w 442800"/>
              <a:gd name="connsiteY2" fmla="*/ 442801 h 662281"/>
              <a:gd name="connsiteX3" fmla="*/ 442607 w 442800"/>
              <a:gd name="connsiteY3" fmla="*/ 442801 h 662281"/>
              <a:gd name="connsiteX4" fmla="*/ 438302 w 442800"/>
              <a:gd name="connsiteY4" fmla="*/ 485503 h 662281"/>
              <a:gd name="connsiteX5" fmla="*/ 221403 w 442800"/>
              <a:gd name="connsiteY5" fmla="*/ 662281 h 662281"/>
              <a:gd name="connsiteX6" fmla="*/ 4498 w 442800"/>
              <a:gd name="connsiteY6" fmla="*/ 485503 h 662281"/>
              <a:gd name="connsiteX7" fmla="*/ 193 w 442800"/>
              <a:gd name="connsiteY7" fmla="*/ 442801 h 662281"/>
              <a:gd name="connsiteX8" fmla="*/ 0 w 442800"/>
              <a:gd name="connsiteY8" fmla="*/ 442801 h 662281"/>
              <a:gd name="connsiteX9" fmla="*/ 0 w 442800"/>
              <a:gd name="connsiteY9" fmla="*/ 440884 h 662281"/>
              <a:gd name="connsiteX10" fmla="*/ 0 w 442800"/>
              <a:gd name="connsiteY10" fmla="*/ 0 h 662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42800" h="662281">
                <a:moveTo>
                  <a:pt x="442800" y="0"/>
                </a:moveTo>
                <a:lnTo>
                  <a:pt x="442800" y="440884"/>
                </a:lnTo>
                <a:lnTo>
                  <a:pt x="442800" y="442801"/>
                </a:lnTo>
                <a:lnTo>
                  <a:pt x="442607" y="442801"/>
                </a:lnTo>
                <a:lnTo>
                  <a:pt x="438302" y="485503"/>
                </a:lnTo>
                <a:cubicBezTo>
                  <a:pt x="417658" y="586390"/>
                  <a:pt x="328393" y="662281"/>
                  <a:pt x="221403" y="662281"/>
                </a:cubicBezTo>
                <a:cubicBezTo>
                  <a:pt x="114408" y="662281"/>
                  <a:pt x="25143" y="586390"/>
                  <a:pt x="4498" y="485503"/>
                </a:cubicBezTo>
                <a:lnTo>
                  <a:pt x="193" y="442801"/>
                </a:lnTo>
                <a:lnTo>
                  <a:pt x="0" y="442801"/>
                </a:lnTo>
                <a:lnTo>
                  <a:pt x="0" y="44088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s-ES" sz="2489"/>
          </a:p>
        </p:txBody>
      </p:sp>
      <p:sp>
        <p:nvSpPr>
          <p:cNvPr id="28" name="Forma libre: forma 27">
            <a:extLst>
              <a:ext uri="{FF2B5EF4-FFF2-40B4-BE49-F238E27FC236}">
                <a16:creationId xmlns:a16="http://schemas.microsoft.com/office/drawing/2014/main" id="{553DC881-2671-44CF-8BE4-3F2C48EB00D8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8064261" y="5028072"/>
            <a:ext cx="590400" cy="590400"/>
          </a:xfrm>
          <a:custGeom>
            <a:avLst/>
            <a:gdLst>
              <a:gd name="connsiteX0" fmla="*/ 85725 w 85725"/>
              <a:gd name="connsiteY0" fmla="*/ 42863 h 85725"/>
              <a:gd name="connsiteX1" fmla="*/ 42863 w 85725"/>
              <a:gd name="connsiteY1" fmla="*/ 85725 h 85725"/>
              <a:gd name="connsiteX2" fmla="*/ 0 w 85725"/>
              <a:gd name="connsiteY2" fmla="*/ 42863 h 85725"/>
              <a:gd name="connsiteX3" fmla="*/ 42863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3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 sz="2489"/>
          </a:p>
        </p:txBody>
      </p:sp>
      <p:sp>
        <p:nvSpPr>
          <p:cNvPr id="29" name="Forma libre: forma 28">
            <a:extLst>
              <a:ext uri="{FF2B5EF4-FFF2-40B4-BE49-F238E27FC236}">
                <a16:creationId xmlns:a16="http://schemas.microsoft.com/office/drawing/2014/main" id="{534A01F6-FDE0-4055-8A7B-8A2B71EA0456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10184113" y="3616306"/>
            <a:ext cx="590400" cy="3413935"/>
          </a:xfrm>
          <a:custGeom>
            <a:avLst/>
            <a:gdLst>
              <a:gd name="connsiteX0" fmla="*/ 0 w 442800"/>
              <a:gd name="connsiteY0" fmla="*/ 2340972 h 2560451"/>
              <a:gd name="connsiteX1" fmla="*/ 0 w 442800"/>
              <a:gd name="connsiteY1" fmla="*/ 2339054 h 2560451"/>
              <a:gd name="connsiteX2" fmla="*/ 0 w 442800"/>
              <a:gd name="connsiteY2" fmla="*/ 0 h 2560451"/>
              <a:gd name="connsiteX3" fmla="*/ 442800 w 442800"/>
              <a:gd name="connsiteY3" fmla="*/ 0 h 2560451"/>
              <a:gd name="connsiteX4" fmla="*/ 442800 w 442800"/>
              <a:gd name="connsiteY4" fmla="*/ 2339054 h 2560451"/>
              <a:gd name="connsiteX5" fmla="*/ 442800 w 442800"/>
              <a:gd name="connsiteY5" fmla="*/ 2340972 h 2560451"/>
              <a:gd name="connsiteX6" fmla="*/ 442606 w 442800"/>
              <a:gd name="connsiteY6" fmla="*/ 2340972 h 2560451"/>
              <a:gd name="connsiteX7" fmla="*/ 438302 w 442800"/>
              <a:gd name="connsiteY7" fmla="*/ 2383673 h 2560451"/>
              <a:gd name="connsiteX8" fmla="*/ 221403 w 442800"/>
              <a:gd name="connsiteY8" fmla="*/ 2560451 h 2560451"/>
              <a:gd name="connsiteX9" fmla="*/ 4498 w 442800"/>
              <a:gd name="connsiteY9" fmla="*/ 2383673 h 2560451"/>
              <a:gd name="connsiteX10" fmla="*/ 194 w 442800"/>
              <a:gd name="connsiteY10" fmla="*/ 2340972 h 2560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42800" h="2560451">
                <a:moveTo>
                  <a:pt x="0" y="2340972"/>
                </a:moveTo>
                <a:lnTo>
                  <a:pt x="0" y="2339054"/>
                </a:lnTo>
                <a:lnTo>
                  <a:pt x="0" y="0"/>
                </a:lnTo>
                <a:lnTo>
                  <a:pt x="442800" y="0"/>
                </a:lnTo>
                <a:lnTo>
                  <a:pt x="442800" y="2339054"/>
                </a:lnTo>
                <a:lnTo>
                  <a:pt x="442800" y="2340972"/>
                </a:lnTo>
                <a:lnTo>
                  <a:pt x="442606" y="2340972"/>
                </a:lnTo>
                <a:lnTo>
                  <a:pt x="438302" y="2383673"/>
                </a:lnTo>
                <a:cubicBezTo>
                  <a:pt x="417658" y="2484560"/>
                  <a:pt x="328393" y="2560451"/>
                  <a:pt x="221403" y="2560451"/>
                </a:cubicBezTo>
                <a:cubicBezTo>
                  <a:pt x="114408" y="2560451"/>
                  <a:pt x="25143" y="2484560"/>
                  <a:pt x="4498" y="2383673"/>
                </a:cubicBezTo>
                <a:lnTo>
                  <a:pt x="194" y="2340972"/>
                </a:ln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s-ES" sz="2489"/>
          </a:p>
        </p:txBody>
      </p:sp>
      <p:pic>
        <p:nvPicPr>
          <p:cNvPr id="24" name="Gráfico 23">
            <a:extLst>
              <a:ext uri="{FF2B5EF4-FFF2-40B4-BE49-F238E27FC236}">
                <a16:creationId xmlns:a16="http://schemas.microsoft.com/office/drawing/2014/main" id="{ED832B16-C398-4757-BE7C-E08B942DDD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6217" y="548217"/>
            <a:ext cx="3243131" cy="403200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E17151F8-CD7E-4D99-8D26-062496697C3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6001" y="1155167"/>
            <a:ext cx="2543993" cy="2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446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3840" userDrawn="1">
          <p15:clr>
            <a:srgbClr val="FA7B17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ierre" type="blank" preserve="1">
  <p:cSld name="1_Cierre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Google Shape;405;p37">
            <a:extLst>
              <a:ext uri="{FF2B5EF4-FFF2-40B4-BE49-F238E27FC236}">
                <a16:creationId xmlns:a16="http://schemas.microsoft.com/office/drawing/2014/main" id="{6CDDB208-FA00-41A9-9023-5436E7244695}"/>
              </a:ext>
            </a:extLst>
          </p:cNvPr>
          <p:cNvCxnSpPr/>
          <p:nvPr userDrawn="1"/>
        </p:nvCxnSpPr>
        <p:spPr>
          <a:xfrm>
            <a:off x="1609533" y="3705300"/>
            <a:ext cx="89576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3" name="Grupo 22">
            <a:extLst>
              <a:ext uri="{FF2B5EF4-FFF2-40B4-BE49-F238E27FC236}">
                <a16:creationId xmlns:a16="http://schemas.microsoft.com/office/drawing/2014/main" id="{E2E075B4-02F1-4497-A87C-3593E3D94871}"/>
              </a:ext>
            </a:extLst>
          </p:cNvPr>
          <p:cNvGrpSpPr/>
          <p:nvPr userDrawn="1"/>
        </p:nvGrpSpPr>
        <p:grpSpPr>
          <a:xfrm>
            <a:off x="1609533" y="4043946"/>
            <a:ext cx="8965267" cy="330813"/>
            <a:chOff x="1207150" y="3032959"/>
            <a:chExt cx="6723950" cy="248110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7DD22AF7-2468-436F-B00A-9405ACC26FF7}"/>
                </a:ext>
              </a:extLst>
            </p:cNvPr>
            <p:cNvGrpSpPr/>
            <p:nvPr userDrawn="1"/>
          </p:nvGrpSpPr>
          <p:grpSpPr>
            <a:xfrm>
              <a:off x="1207150" y="3035546"/>
              <a:ext cx="1601228" cy="196678"/>
              <a:chOff x="-3856493" y="2207664"/>
              <a:chExt cx="2661671" cy="326932"/>
            </a:xfrm>
          </p:grpSpPr>
          <p:sp>
            <p:nvSpPr>
              <p:cNvPr id="56" name="Forma libre: forma 55">
                <a:extLst>
                  <a:ext uri="{FF2B5EF4-FFF2-40B4-BE49-F238E27FC236}">
                    <a16:creationId xmlns:a16="http://schemas.microsoft.com/office/drawing/2014/main" id="{772CE095-F45C-4385-90AE-6D3139148698}"/>
                  </a:ext>
                </a:extLst>
              </p:cNvPr>
              <p:cNvSpPr/>
              <p:nvPr userDrawn="1"/>
            </p:nvSpPr>
            <p:spPr>
              <a:xfrm>
                <a:off x="-3856493" y="2210879"/>
                <a:ext cx="2661671" cy="323717"/>
              </a:xfrm>
              <a:custGeom>
                <a:avLst/>
                <a:gdLst>
                  <a:gd name="connsiteX0" fmla="*/ 2567317 w 2661671"/>
                  <a:gd name="connsiteY0" fmla="*/ 95125 h 323716"/>
                  <a:gd name="connsiteX1" fmla="*/ 2503293 w 2661671"/>
                  <a:gd name="connsiteY1" fmla="*/ 117785 h 323716"/>
                  <a:gd name="connsiteX2" fmla="*/ 2498653 w 2661671"/>
                  <a:gd name="connsiteY2" fmla="*/ 140826 h 323716"/>
                  <a:gd name="connsiteX3" fmla="*/ 2500343 w 2661671"/>
                  <a:gd name="connsiteY3" fmla="*/ 142963 h 323716"/>
                  <a:gd name="connsiteX4" fmla="*/ 2504588 w 2661671"/>
                  <a:gd name="connsiteY4" fmla="*/ 148142 h 323716"/>
                  <a:gd name="connsiteX5" fmla="*/ 2522882 w 2661671"/>
                  <a:gd name="connsiteY5" fmla="*/ 150991 h 323716"/>
                  <a:gd name="connsiteX6" fmla="*/ 2523579 w 2661671"/>
                  <a:gd name="connsiteY6" fmla="*/ 150444 h 323716"/>
                  <a:gd name="connsiteX7" fmla="*/ 2568180 w 2661671"/>
                  <a:gd name="connsiteY7" fmla="*/ 133683 h 323716"/>
                  <a:gd name="connsiteX8" fmla="*/ 2622996 w 2661671"/>
                  <a:gd name="connsiteY8" fmla="*/ 182169 h 323716"/>
                  <a:gd name="connsiteX9" fmla="*/ 2622996 w 2661671"/>
                  <a:gd name="connsiteY9" fmla="*/ 193391 h 323716"/>
                  <a:gd name="connsiteX10" fmla="*/ 2568827 w 2661671"/>
                  <a:gd name="connsiteY10" fmla="*/ 187564 h 323716"/>
                  <a:gd name="connsiteX11" fmla="*/ 2481136 w 2661671"/>
                  <a:gd name="connsiteY11" fmla="*/ 254681 h 323716"/>
                  <a:gd name="connsiteX12" fmla="*/ 2555447 w 2661671"/>
                  <a:gd name="connsiteY12" fmla="*/ 325108 h 323716"/>
                  <a:gd name="connsiteX13" fmla="*/ 2622996 w 2661671"/>
                  <a:gd name="connsiteY13" fmla="*/ 298275 h 323716"/>
                  <a:gd name="connsiteX14" fmla="*/ 2622996 w 2661671"/>
                  <a:gd name="connsiteY14" fmla="*/ 302160 h 323716"/>
                  <a:gd name="connsiteX15" fmla="*/ 2636557 w 2661671"/>
                  <a:gd name="connsiteY15" fmla="*/ 320094 h 323716"/>
                  <a:gd name="connsiteX16" fmla="*/ 2640549 w 2661671"/>
                  <a:gd name="connsiteY16" fmla="*/ 320144 h 323716"/>
                  <a:gd name="connsiteX17" fmla="*/ 2647023 w 2661671"/>
                  <a:gd name="connsiteY17" fmla="*/ 320144 h 323716"/>
                  <a:gd name="connsiteX18" fmla="*/ 2663928 w 2661671"/>
                  <a:gd name="connsiteY18" fmla="*/ 302160 h 323716"/>
                  <a:gd name="connsiteX19" fmla="*/ 2663928 w 2661671"/>
                  <a:gd name="connsiteY19" fmla="*/ 182600 h 323716"/>
                  <a:gd name="connsiteX20" fmla="*/ 2567317 w 2661671"/>
                  <a:gd name="connsiteY20" fmla="*/ 95125 h 323716"/>
                  <a:gd name="connsiteX21" fmla="*/ 2622852 w 2661671"/>
                  <a:gd name="connsiteY21" fmla="*/ 262954 h 323716"/>
                  <a:gd name="connsiteX22" fmla="*/ 2561778 w 2661671"/>
                  <a:gd name="connsiteY22" fmla="*/ 288923 h 323716"/>
                  <a:gd name="connsiteX23" fmla="*/ 2522356 w 2661671"/>
                  <a:gd name="connsiteY23" fmla="*/ 254681 h 323716"/>
                  <a:gd name="connsiteX24" fmla="*/ 2569763 w 2661671"/>
                  <a:gd name="connsiteY24" fmla="*/ 220511 h 323716"/>
                  <a:gd name="connsiteX25" fmla="*/ 2622852 w 2661671"/>
                  <a:gd name="connsiteY25" fmla="*/ 225043 h 323716"/>
                  <a:gd name="connsiteX26" fmla="*/ 399997 w 2661671"/>
                  <a:gd name="connsiteY26" fmla="*/ 257990 h 323716"/>
                  <a:gd name="connsiteX27" fmla="*/ 401868 w 2661671"/>
                  <a:gd name="connsiteY27" fmla="*/ 280291 h 323716"/>
                  <a:gd name="connsiteX28" fmla="*/ 401292 w 2661671"/>
                  <a:gd name="connsiteY28" fmla="*/ 280938 h 323716"/>
                  <a:gd name="connsiteX29" fmla="*/ 312234 w 2661671"/>
                  <a:gd name="connsiteY29" fmla="*/ 325323 h 323716"/>
                  <a:gd name="connsiteX30" fmla="*/ 196631 w 2661671"/>
                  <a:gd name="connsiteY30" fmla="*/ 207059 h 323716"/>
                  <a:gd name="connsiteX31" fmla="*/ 306191 w 2661671"/>
                  <a:gd name="connsiteY31" fmla="*/ 95125 h 323716"/>
                  <a:gd name="connsiteX32" fmla="*/ 406471 w 2661671"/>
                  <a:gd name="connsiteY32" fmla="*/ 197779 h 323716"/>
                  <a:gd name="connsiteX33" fmla="*/ 384890 w 2661671"/>
                  <a:gd name="connsiteY33" fmla="*/ 216195 h 323716"/>
                  <a:gd name="connsiteX34" fmla="*/ 237419 w 2661671"/>
                  <a:gd name="connsiteY34" fmla="*/ 216195 h 323716"/>
                  <a:gd name="connsiteX35" fmla="*/ 311709 w 2661671"/>
                  <a:gd name="connsiteY35" fmla="*/ 285700 h 323716"/>
                  <a:gd name="connsiteX36" fmla="*/ 312090 w 2661671"/>
                  <a:gd name="connsiteY36" fmla="*/ 285686 h 323716"/>
                  <a:gd name="connsiteX37" fmla="*/ 372301 w 2661671"/>
                  <a:gd name="connsiteY37" fmla="*/ 255401 h 323716"/>
                  <a:gd name="connsiteX38" fmla="*/ 395969 w 2661671"/>
                  <a:gd name="connsiteY38" fmla="*/ 254106 h 323716"/>
                  <a:gd name="connsiteX39" fmla="*/ 397264 w 2661671"/>
                  <a:gd name="connsiteY39" fmla="*/ 255401 h 323716"/>
                  <a:gd name="connsiteX40" fmla="*/ 239506 w 2661671"/>
                  <a:gd name="connsiteY40" fmla="*/ 179579 h 323716"/>
                  <a:gd name="connsiteX41" fmla="*/ 361223 w 2661671"/>
                  <a:gd name="connsiteY41" fmla="*/ 179579 h 323716"/>
                  <a:gd name="connsiteX42" fmla="*/ 302738 w 2661671"/>
                  <a:gd name="connsiteY42" fmla="*/ 130158 h 323716"/>
                  <a:gd name="connsiteX43" fmla="*/ 239506 w 2661671"/>
                  <a:gd name="connsiteY43" fmla="*/ 179579 h 323716"/>
                  <a:gd name="connsiteX44" fmla="*/ 661992 w 2661671"/>
                  <a:gd name="connsiteY44" fmla="*/ 24267 h 323716"/>
                  <a:gd name="connsiteX45" fmla="*/ 661992 w 2661671"/>
                  <a:gd name="connsiteY45" fmla="*/ 302375 h 323716"/>
                  <a:gd name="connsiteX46" fmla="*/ 648051 w 2661671"/>
                  <a:gd name="connsiteY46" fmla="*/ 320144 h 323716"/>
                  <a:gd name="connsiteX47" fmla="*/ 644224 w 2661671"/>
                  <a:gd name="connsiteY47" fmla="*/ 320144 h 323716"/>
                  <a:gd name="connsiteX48" fmla="*/ 638109 w 2661671"/>
                  <a:gd name="connsiteY48" fmla="*/ 320144 h 323716"/>
                  <a:gd name="connsiteX49" fmla="*/ 621060 w 2661671"/>
                  <a:gd name="connsiteY49" fmla="*/ 302375 h 323716"/>
                  <a:gd name="connsiteX50" fmla="*/ 621060 w 2661671"/>
                  <a:gd name="connsiteY50" fmla="*/ 297412 h 323716"/>
                  <a:gd name="connsiteX51" fmla="*/ 550633 w 2661671"/>
                  <a:gd name="connsiteY51" fmla="*/ 325539 h 323716"/>
                  <a:gd name="connsiteX52" fmla="*/ 440426 w 2661671"/>
                  <a:gd name="connsiteY52" fmla="*/ 209864 h 323716"/>
                  <a:gd name="connsiteX53" fmla="*/ 550633 w 2661671"/>
                  <a:gd name="connsiteY53" fmla="*/ 94765 h 323716"/>
                  <a:gd name="connsiteX54" fmla="*/ 621060 w 2661671"/>
                  <a:gd name="connsiteY54" fmla="*/ 122461 h 323716"/>
                  <a:gd name="connsiteX55" fmla="*/ 621060 w 2661671"/>
                  <a:gd name="connsiteY55" fmla="*/ 23907 h 323716"/>
                  <a:gd name="connsiteX56" fmla="*/ 638109 w 2661671"/>
                  <a:gd name="connsiteY56" fmla="*/ 5923 h 323716"/>
                  <a:gd name="connsiteX57" fmla="*/ 644583 w 2661671"/>
                  <a:gd name="connsiteY57" fmla="*/ 5923 h 323716"/>
                  <a:gd name="connsiteX58" fmla="*/ 662380 w 2661671"/>
                  <a:gd name="connsiteY58" fmla="*/ 19663 h 323716"/>
                  <a:gd name="connsiteX59" fmla="*/ 662352 w 2661671"/>
                  <a:gd name="connsiteY59" fmla="*/ 23907 h 323716"/>
                  <a:gd name="connsiteX60" fmla="*/ 621419 w 2661671"/>
                  <a:gd name="connsiteY60" fmla="*/ 251948 h 323716"/>
                  <a:gd name="connsiteX61" fmla="*/ 621419 w 2661671"/>
                  <a:gd name="connsiteY61" fmla="*/ 168285 h 323716"/>
                  <a:gd name="connsiteX62" fmla="*/ 555813 w 2661671"/>
                  <a:gd name="connsiteY62" fmla="*/ 134546 h 323716"/>
                  <a:gd name="connsiteX63" fmla="*/ 484940 w 2661671"/>
                  <a:gd name="connsiteY63" fmla="*/ 214742 h 323716"/>
                  <a:gd name="connsiteX64" fmla="*/ 555813 w 2661671"/>
                  <a:gd name="connsiteY64" fmla="*/ 285614 h 323716"/>
                  <a:gd name="connsiteX65" fmla="*/ 621419 w 2661671"/>
                  <a:gd name="connsiteY65" fmla="*/ 252020 h 323716"/>
                  <a:gd name="connsiteX66" fmla="*/ 141024 w 2661671"/>
                  <a:gd name="connsiteY66" fmla="*/ 299138 h 323716"/>
                  <a:gd name="connsiteX67" fmla="*/ 126629 w 2661671"/>
                  <a:gd name="connsiteY67" fmla="*/ 281737 h 323716"/>
                  <a:gd name="connsiteX68" fmla="*/ 123040 w 2661671"/>
                  <a:gd name="connsiteY68" fmla="*/ 281801 h 323716"/>
                  <a:gd name="connsiteX69" fmla="*/ 83474 w 2661671"/>
                  <a:gd name="connsiteY69" fmla="*/ 281801 h 323716"/>
                  <a:gd name="connsiteX70" fmla="*/ 83474 w 2661671"/>
                  <a:gd name="connsiteY70" fmla="*/ 118288 h 323716"/>
                  <a:gd name="connsiteX71" fmla="*/ 70000 w 2661671"/>
                  <a:gd name="connsiteY71" fmla="*/ 100542 h 323716"/>
                  <a:gd name="connsiteX72" fmla="*/ 65921 w 2661671"/>
                  <a:gd name="connsiteY72" fmla="*/ 100520 h 323716"/>
                  <a:gd name="connsiteX73" fmla="*/ 60526 w 2661671"/>
                  <a:gd name="connsiteY73" fmla="*/ 100520 h 323716"/>
                  <a:gd name="connsiteX74" fmla="*/ 42369 w 2661671"/>
                  <a:gd name="connsiteY74" fmla="*/ 114461 h 323716"/>
                  <a:gd name="connsiteX75" fmla="*/ 42326 w 2661671"/>
                  <a:gd name="connsiteY75" fmla="*/ 118288 h 323716"/>
                  <a:gd name="connsiteX76" fmla="*/ 42326 w 2661671"/>
                  <a:gd name="connsiteY76" fmla="*/ 281801 h 323716"/>
                  <a:gd name="connsiteX77" fmla="*/ 18083 w 2661671"/>
                  <a:gd name="connsiteY77" fmla="*/ 281801 h 323716"/>
                  <a:gd name="connsiteX78" fmla="*/ 171 w 2661671"/>
                  <a:gd name="connsiteY78" fmla="*/ 295052 h 323716"/>
                  <a:gd name="connsiteX79" fmla="*/ 99 w 2661671"/>
                  <a:gd name="connsiteY79" fmla="*/ 299138 h 323716"/>
                  <a:gd name="connsiteX80" fmla="*/ 99 w 2661671"/>
                  <a:gd name="connsiteY80" fmla="*/ 302375 h 323716"/>
                  <a:gd name="connsiteX81" fmla="*/ 14343 w 2661671"/>
                  <a:gd name="connsiteY81" fmla="*/ 320165 h 323716"/>
                  <a:gd name="connsiteX82" fmla="*/ 18083 w 2661671"/>
                  <a:gd name="connsiteY82" fmla="*/ 320144 h 323716"/>
                  <a:gd name="connsiteX83" fmla="*/ 122824 w 2661671"/>
                  <a:gd name="connsiteY83" fmla="*/ 320144 h 323716"/>
                  <a:gd name="connsiteX84" fmla="*/ 140786 w 2661671"/>
                  <a:gd name="connsiteY84" fmla="*/ 305634 h 323716"/>
                  <a:gd name="connsiteX85" fmla="*/ 140808 w 2661671"/>
                  <a:gd name="connsiteY85" fmla="*/ 302375 h 323716"/>
                  <a:gd name="connsiteX86" fmla="*/ 140808 w 2661671"/>
                  <a:gd name="connsiteY86" fmla="*/ 299138 h 323716"/>
                  <a:gd name="connsiteX87" fmla="*/ 100164 w 2661671"/>
                  <a:gd name="connsiteY87" fmla="*/ 134762 h 323716"/>
                  <a:gd name="connsiteX88" fmla="*/ 140017 w 2661671"/>
                  <a:gd name="connsiteY88" fmla="*/ 174759 h 323716"/>
                  <a:gd name="connsiteX89" fmla="*/ 180014 w 2661671"/>
                  <a:gd name="connsiteY89" fmla="*/ 134906 h 323716"/>
                  <a:gd name="connsiteX90" fmla="*/ 140448 w 2661671"/>
                  <a:gd name="connsiteY90" fmla="*/ 94909 h 323716"/>
                  <a:gd name="connsiteX91" fmla="*/ 100171 w 2661671"/>
                  <a:gd name="connsiteY91" fmla="*/ 133453 h 323716"/>
                  <a:gd name="connsiteX92" fmla="*/ 100164 w 2661671"/>
                  <a:gd name="connsiteY92" fmla="*/ 134762 h 323716"/>
                  <a:gd name="connsiteX93" fmla="*/ 2205617 w 2661671"/>
                  <a:gd name="connsiteY93" fmla="*/ 281801 h 323716"/>
                  <a:gd name="connsiteX94" fmla="*/ 2172742 w 2661671"/>
                  <a:gd name="connsiteY94" fmla="*/ 281801 h 323716"/>
                  <a:gd name="connsiteX95" fmla="*/ 2172742 w 2661671"/>
                  <a:gd name="connsiteY95" fmla="*/ 118288 h 323716"/>
                  <a:gd name="connsiteX96" fmla="*/ 2154758 w 2661671"/>
                  <a:gd name="connsiteY96" fmla="*/ 100520 h 323716"/>
                  <a:gd name="connsiteX97" fmla="*/ 2104402 w 2661671"/>
                  <a:gd name="connsiteY97" fmla="*/ 100520 h 323716"/>
                  <a:gd name="connsiteX98" fmla="*/ 2086677 w 2661671"/>
                  <a:gd name="connsiteY98" fmla="*/ 114512 h 323716"/>
                  <a:gd name="connsiteX99" fmla="*/ 2086633 w 2661671"/>
                  <a:gd name="connsiteY99" fmla="*/ 117857 h 323716"/>
                  <a:gd name="connsiteX100" fmla="*/ 2086633 w 2661671"/>
                  <a:gd name="connsiteY100" fmla="*/ 121310 h 323716"/>
                  <a:gd name="connsiteX101" fmla="*/ 2101143 w 2661671"/>
                  <a:gd name="connsiteY101" fmla="*/ 138884 h 323716"/>
                  <a:gd name="connsiteX102" fmla="*/ 2104402 w 2661671"/>
                  <a:gd name="connsiteY102" fmla="*/ 138862 h 323716"/>
                  <a:gd name="connsiteX103" fmla="*/ 2131450 w 2661671"/>
                  <a:gd name="connsiteY103" fmla="*/ 138862 h 323716"/>
                  <a:gd name="connsiteX104" fmla="*/ 2131450 w 2661671"/>
                  <a:gd name="connsiteY104" fmla="*/ 281801 h 323716"/>
                  <a:gd name="connsiteX105" fmla="*/ 2098791 w 2661671"/>
                  <a:gd name="connsiteY105" fmla="*/ 281801 h 323716"/>
                  <a:gd name="connsiteX106" fmla="*/ 2080936 w 2661671"/>
                  <a:gd name="connsiteY106" fmla="*/ 295469 h 323716"/>
                  <a:gd name="connsiteX107" fmla="*/ 2080878 w 2661671"/>
                  <a:gd name="connsiteY107" fmla="*/ 299138 h 323716"/>
                  <a:gd name="connsiteX108" fmla="*/ 2080878 w 2661671"/>
                  <a:gd name="connsiteY108" fmla="*/ 302375 h 323716"/>
                  <a:gd name="connsiteX109" fmla="*/ 2095453 w 2661671"/>
                  <a:gd name="connsiteY109" fmla="*/ 320158 h 323716"/>
                  <a:gd name="connsiteX110" fmla="*/ 2098791 w 2661671"/>
                  <a:gd name="connsiteY110" fmla="*/ 320144 h 323716"/>
                  <a:gd name="connsiteX111" fmla="*/ 2205617 w 2661671"/>
                  <a:gd name="connsiteY111" fmla="*/ 320144 h 323716"/>
                  <a:gd name="connsiteX112" fmla="*/ 2223774 w 2661671"/>
                  <a:gd name="connsiteY112" fmla="*/ 306037 h 323716"/>
                  <a:gd name="connsiteX113" fmla="*/ 2223817 w 2661671"/>
                  <a:gd name="connsiteY113" fmla="*/ 302375 h 323716"/>
                  <a:gd name="connsiteX114" fmla="*/ 2223817 w 2661671"/>
                  <a:gd name="connsiteY114" fmla="*/ 299138 h 323716"/>
                  <a:gd name="connsiteX115" fmla="*/ 2209617 w 2661671"/>
                  <a:gd name="connsiteY115" fmla="*/ 281701 h 323716"/>
                  <a:gd name="connsiteX116" fmla="*/ 2205617 w 2661671"/>
                  <a:gd name="connsiteY116" fmla="*/ 281801 h 323716"/>
                  <a:gd name="connsiteX117" fmla="*/ 1977073 w 2661671"/>
                  <a:gd name="connsiteY117" fmla="*/ 134762 h 323716"/>
                  <a:gd name="connsiteX118" fmla="*/ 2016926 w 2661671"/>
                  <a:gd name="connsiteY118" fmla="*/ 174903 h 323716"/>
                  <a:gd name="connsiteX119" fmla="*/ 2057067 w 2661671"/>
                  <a:gd name="connsiteY119" fmla="*/ 135050 h 323716"/>
                  <a:gd name="connsiteX120" fmla="*/ 2017358 w 2661671"/>
                  <a:gd name="connsiteY120" fmla="*/ 94909 h 323716"/>
                  <a:gd name="connsiteX121" fmla="*/ 1977080 w 2661671"/>
                  <a:gd name="connsiteY121" fmla="*/ 133453 h 323716"/>
                  <a:gd name="connsiteX122" fmla="*/ 1977073 w 2661671"/>
                  <a:gd name="connsiteY122" fmla="*/ 134762 h 323716"/>
                  <a:gd name="connsiteX123" fmla="*/ 1364961 w 2661671"/>
                  <a:gd name="connsiteY123" fmla="*/ 13404 h 323716"/>
                  <a:gd name="connsiteX124" fmla="*/ 1361580 w 2661671"/>
                  <a:gd name="connsiteY124" fmla="*/ 8369 h 323716"/>
                  <a:gd name="connsiteX125" fmla="*/ 1337121 w 2661671"/>
                  <a:gd name="connsiteY125" fmla="*/ 4196 h 323716"/>
                  <a:gd name="connsiteX126" fmla="*/ 1284823 w 2661671"/>
                  <a:gd name="connsiteY126" fmla="*/ 39230 h 323716"/>
                  <a:gd name="connsiteX127" fmla="*/ 1279428 w 2661671"/>
                  <a:gd name="connsiteY127" fmla="*/ 63472 h 323716"/>
                  <a:gd name="connsiteX128" fmla="*/ 1282809 w 2661671"/>
                  <a:gd name="connsiteY128" fmla="*/ 68508 h 323716"/>
                  <a:gd name="connsiteX129" fmla="*/ 1304253 w 2661671"/>
                  <a:gd name="connsiteY129" fmla="*/ 75601 h 323716"/>
                  <a:gd name="connsiteX130" fmla="*/ 1307699 w 2661671"/>
                  <a:gd name="connsiteY130" fmla="*/ 73256 h 323716"/>
                  <a:gd name="connsiteX131" fmla="*/ 1359782 w 2661671"/>
                  <a:gd name="connsiteY131" fmla="*/ 38151 h 323716"/>
                  <a:gd name="connsiteX132" fmla="*/ 1367227 w 2661671"/>
                  <a:gd name="connsiteY132" fmla="*/ 17044 h 323716"/>
                  <a:gd name="connsiteX133" fmla="*/ 1364817 w 2661671"/>
                  <a:gd name="connsiteY133" fmla="*/ 13404 h 323716"/>
                  <a:gd name="connsiteX134" fmla="*/ 1033043 w 2661671"/>
                  <a:gd name="connsiteY134" fmla="*/ 257990 h 323716"/>
                  <a:gd name="connsiteX135" fmla="*/ 1034914 w 2661671"/>
                  <a:gd name="connsiteY135" fmla="*/ 280291 h 323716"/>
                  <a:gd name="connsiteX136" fmla="*/ 1034338 w 2661671"/>
                  <a:gd name="connsiteY136" fmla="*/ 280938 h 323716"/>
                  <a:gd name="connsiteX137" fmla="*/ 945352 w 2661671"/>
                  <a:gd name="connsiteY137" fmla="*/ 325323 h 323716"/>
                  <a:gd name="connsiteX138" fmla="*/ 829677 w 2661671"/>
                  <a:gd name="connsiteY138" fmla="*/ 207059 h 323716"/>
                  <a:gd name="connsiteX139" fmla="*/ 939237 w 2661671"/>
                  <a:gd name="connsiteY139" fmla="*/ 95125 h 323716"/>
                  <a:gd name="connsiteX140" fmla="*/ 1039518 w 2661671"/>
                  <a:gd name="connsiteY140" fmla="*/ 197779 h 323716"/>
                  <a:gd name="connsiteX141" fmla="*/ 1017936 w 2661671"/>
                  <a:gd name="connsiteY141" fmla="*/ 216195 h 323716"/>
                  <a:gd name="connsiteX142" fmla="*/ 870466 w 2661671"/>
                  <a:gd name="connsiteY142" fmla="*/ 216195 h 323716"/>
                  <a:gd name="connsiteX143" fmla="*/ 944755 w 2661671"/>
                  <a:gd name="connsiteY143" fmla="*/ 285700 h 323716"/>
                  <a:gd name="connsiteX144" fmla="*/ 945208 w 2661671"/>
                  <a:gd name="connsiteY144" fmla="*/ 285686 h 323716"/>
                  <a:gd name="connsiteX145" fmla="*/ 1005347 w 2661671"/>
                  <a:gd name="connsiteY145" fmla="*/ 255401 h 323716"/>
                  <a:gd name="connsiteX146" fmla="*/ 1029015 w 2661671"/>
                  <a:gd name="connsiteY146" fmla="*/ 254106 h 323716"/>
                  <a:gd name="connsiteX147" fmla="*/ 1030310 w 2661671"/>
                  <a:gd name="connsiteY147" fmla="*/ 255401 h 323716"/>
                  <a:gd name="connsiteX148" fmla="*/ 872552 w 2661671"/>
                  <a:gd name="connsiteY148" fmla="*/ 179579 h 323716"/>
                  <a:gd name="connsiteX149" fmla="*/ 994269 w 2661671"/>
                  <a:gd name="connsiteY149" fmla="*/ 179579 h 323716"/>
                  <a:gd name="connsiteX150" fmla="*/ 935784 w 2661671"/>
                  <a:gd name="connsiteY150" fmla="*/ 130158 h 323716"/>
                  <a:gd name="connsiteX151" fmla="*/ 872552 w 2661671"/>
                  <a:gd name="connsiteY151" fmla="*/ 179579 h 323716"/>
                  <a:gd name="connsiteX152" fmla="*/ 1414669 w 2661671"/>
                  <a:gd name="connsiteY152" fmla="*/ 257990 h 323716"/>
                  <a:gd name="connsiteX153" fmla="*/ 1416741 w 2661671"/>
                  <a:gd name="connsiteY153" fmla="*/ 280075 h 323716"/>
                  <a:gd name="connsiteX154" fmla="*/ 1415964 w 2661671"/>
                  <a:gd name="connsiteY154" fmla="*/ 280938 h 323716"/>
                  <a:gd name="connsiteX155" fmla="*/ 1326978 w 2661671"/>
                  <a:gd name="connsiteY155" fmla="*/ 325323 h 323716"/>
                  <a:gd name="connsiteX156" fmla="*/ 1211303 w 2661671"/>
                  <a:gd name="connsiteY156" fmla="*/ 207059 h 323716"/>
                  <a:gd name="connsiteX157" fmla="*/ 1320935 w 2661671"/>
                  <a:gd name="connsiteY157" fmla="*/ 95125 h 323716"/>
                  <a:gd name="connsiteX158" fmla="*/ 1421144 w 2661671"/>
                  <a:gd name="connsiteY158" fmla="*/ 197779 h 323716"/>
                  <a:gd name="connsiteX159" fmla="*/ 1399563 w 2661671"/>
                  <a:gd name="connsiteY159" fmla="*/ 216195 h 323716"/>
                  <a:gd name="connsiteX160" fmla="*/ 1252092 w 2661671"/>
                  <a:gd name="connsiteY160" fmla="*/ 216195 h 323716"/>
                  <a:gd name="connsiteX161" fmla="*/ 1332316 w 2661671"/>
                  <a:gd name="connsiteY161" fmla="*/ 285492 h 323716"/>
                  <a:gd name="connsiteX162" fmla="*/ 1387046 w 2661671"/>
                  <a:gd name="connsiteY162" fmla="*/ 255401 h 323716"/>
                  <a:gd name="connsiteX163" fmla="*/ 1410612 w 2661671"/>
                  <a:gd name="connsiteY163" fmla="*/ 254077 h 323716"/>
                  <a:gd name="connsiteX164" fmla="*/ 1411936 w 2661671"/>
                  <a:gd name="connsiteY164" fmla="*/ 255401 h 323716"/>
                  <a:gd name="connsiteX165" fmla="*/ 1254178 w 2661671"/>
                  <a:gd name="connsiteY165" fmla="*/ 179579 h 323716"/>
                  <a:gd name="connsiteX166" fmla="*/ 1376183 w 2661671"/>
                  <a:gd name="connsiteY166" fmla="*/ 179579 h 323716"/>
                  <a:gd name="connsiteX167" fmla="*/ 1317698 w 2661671"/>
                  <a:gd name="connsiteY167" fmla="*/ 130158 h 323716"/>
                  <a:gd name="connsiteX168" fmla="*/ 1254466 w 2661671"/>
                  <a:gd name="connsiteY168" fmla="*/ 179579 h 323716"/>
                  <a:gd name="connsiteX169" fmla="*/ 1459918 w 2661671"/>
                  <a:gd name="connsiteY169" fmla="*/ 209433 h 323716"/>
                  <a:gd name="connsiteX170" fmla="*/ 1574003 w 2661671"/>
                  <a:gd name="connsiteY170" fmla="*/ 325539 h 323716"/>
                  <a:gd name="connsiteX171" fmla="*/ 1575521 w 2661671"/>
                  <a:gd name="connsiteY171" fmla="*/ 325539 h 323716"/>
                  <a:gd name="connsiteX172" fmla="*/ 1670190 w 2661671"/>
                  <a:gd name="connsiteY172" fmla="*/ 272665 h 323716"/>
                  <a:gd name="connsiteX173" fmla="*/ 1662996 w 2661671"/>
                  <a:gd name="connsiteY173" fmla="*/ 249717 h 323716"/>
                  <a:gd name="connsiteX174" fmla="*/ 1657601 w 2661671"/>
                  <a:gd name="connsiteY174" fmla="*/ 246480 h 323716"/>
                  <a:gd name="connsiteX175" fmla="*/ 1635085 w 2661671"/>
                  <a:gd name="connsiteY175" fmla="*/ 251444 h 323716"/>
                  <a:gd name="connsiteX176" fmla="*/ 1574442 w 2661671"/>
                  <a:gd name="connsiteY176" fmla="*/ 286981 h 323716"/>
                  <a:gd name="connsiteX177" fmla="*/ 1501497 w 2661671"/>
                  <a:gd name="connsiteY177" fmla="*/ 209433 h 323716"/>
                  <a:gd name="connsiteX178" fmla="*/ 1573434 w 2661671"/>
                  <a:gd name="connsiteY178" fmla="*/ 133683 h 323716"/>
                  <a:gd name="connsiteX179" fmla="*/ 1632567 w 2661671"/>
                  <a:gd name="connsiteY179" fmla="*/ 163753 h 323716"/>
                  <a:gd name="connsiteX180" fmla="*/ 1655299 w 2661671"/>
                  <a:gd name="connsiteY180" fmla="*/ 166558 h 323716"/>
                  <a:gd name="connsiteX181" fmla="*/ 1659831 w 2661671"/>
                  <a:gd name="connsiteY181" fmla="*/ 163105 h 323716"/>
                  <a:gd name="connsiteX182" fmla="*/ 1666240 w 2661671"/>
                  <a:gd name="connsiteY182" fmla="*/ 141028 h 323716"/>
                  <a:gd name="connsiteX183" fmla="*/ 1665730 w 2661671"/>
                  <a:gd name="connsiteY183" fmla="*/ 140157 h 323716"/>
                  <a:gd name="connsiteX184" fmla="*/ 1575808 w 2661671"/>
                  <a:gd name="connsiteY184" fmla="*/ 95125 h 323716"/>
                  <a:gd name="connsiteX185" fmla="*/ 1460220 w 2661671"/>
                  <a:gd name="connsiteY185" fmla="*/ 207404 h 323716"/>
                  <a:gd name="connsiteX186" fmla="*/ 1460206 w 2661671"/>
                  <a:gd name="connsiteY186" fmla="*/ 209433 h 323716"/>
                  <a:gd name="connsiteX187" fmla="*/ 2239428 w 2661671"/>
                  <a:gd name="connsiteY187" fmla="*/ 209433 h 323716"/>
                  <a:gd name="connsiteX188" fmla="*/ 2353513 w 2661671"/>
                  <a:gd name="connsiteY188" fmla="*/ 325539 h 323716"/>
                  <a:gd name="connsiteX189" fmla="*/ 2355103 w 2661671"/>
                  <a:gd name="connsiteY189" fmla="*/ 325539 h 323716"/>
                  <a:gd name="connsiteX190" fmla="*/ 2449772 w 2661671"/>
                  <a:gd name="connsiteY190" fmla="*/ 272665 h 323716"/>
                  <a:gd name="connsiteX191" fmla="*/ 2442578 w 2661671"/>
                  <a:gd name="connsiteY191" fmla="*/ 249717 h 323716"/>
                  <a:gd name="connsiteX192" fmla="*/ 2437183 w 2661671"/>
                  <a:gd name="connsiteY192" fmla="*/ 246480 h 323716"/>
                  <a:gd name="connsiteX193" fmla="*/ 2414666 w 2661671"/>
                  <a:gd name="connsiteY193" fmla="*/ 251444 h 323716"/>
                  <a:gd name="connsiteX194" fmla="*/ 2354024 w 2661671"/>
                  <a:gd name="connsiteY194" fmla="*/ 286981 h 323716"/>
                  <a:gd name="connsiteX195" fmla="*/ 2281007 w 2661671"/>
                  <a:gd name="connsiteY195" fmla="*/ 209433 h 323716"/>
                  <a:gd name="connsiteX196" fmla="*/ 2352945 w 2661671"/>
                  <a:gd name="connsiteY196" fmla="*/ 133683 h 323716"/>
                  <a:gd name="connsiteX197" fmla="*/ 2412077 w 2661671"/>
                  <a:gd name="connsiteY197" fmla="*/ 163753 h 323716"/>
                  <a:gd name="connsiteX198" fmla="*/ 2434809 w 2661671"/>
                  <a:gd name="connsiteY198" fmla="*/ 166558 h 323716"/>
                  <a:gd name="connsiteX199" fmla="*/ 2439341 w 2661671"/>
                  <a:gd name="connsiteY199" fmla="*/ 163105 h 323716"/>
                  <a:gd name="connsiteX200" fmla="*/ 2445743 w 2661671"/>
                  <a:gd name="connsiteY200" fmla="*/ 141128 h 323716"/>
                  <a:gd name="connsiteX201" fmla="*/ 2445168 w 2661671"/>
                  <a:gd name="connsiteY201" fmla="*/ 140157 h 323716"/>
                  <a:gd name="connsiteX202" fmla="*/ 2355318 w 2661671"/>
                  <a:gd name="connsiteY202" fmla="*/ 95125 h 323716"/>
                  <a:gd name="connsiteX203" fmla="*/ 2239658 w 2661671"/>
                  <a:gd name="connsiteY203" fmla="*/ 207476 h 323716"/>
                  <a:gd name="connsiteX204" fmla="*/ 2239644 w 2661671"/>
                  <a:gd name="connsiteY204" fmla="*/ 209433 h 323716"/>
                  <a:gd name="connsiteX205" fmla="*/ 2017862 w 2661671"/>
                  <a:gd name="connsiteY205" fmla="*/ 299138 h 323716"/>
                  <a:gd name="connsiteX206" fmla="*/ 2003467 w 2661671"/>
                  <a:gd name="connsiteY206" fmla="*/ 281737 h 323716"/>
                  <a:gd name="connsiteX207" fmla="*/ 1999877 w 2661671"/>
                  <a:gd name="connsiteY207" fmla="*/ 281801 h 323716"/>
                  <a:gd name="connsiteX208" fmla="*/ 1960528 w 2661671"/>
                  <a:gd name="connsiteY208" fmla="*/ 281801 h 323716"/>
                  <a:gd name="connsiteX209" fmla="*/ 1960528 w 2661671"/>
                  <a:gd name="connsiteY209" fmla="*/ 118288 h 323716"/>
                  <a:gd name="connsiteX210" fmla="*/ 1947054 w 2661671"/>
                  <a:gd name="connsiteY210" fmla="*/ 100542 h 323716"/>
                  <a:gd name="connsiteX211" fmla="*/ 1942975 w 2661671"/>
                  <a:gd name="connsiteY211" fmla="*/ 100520 h 323716"/>
                  <a:gd name="connsiteX212" fmla="*/ 1937580 w 2661671"/>
                  <a:gd name="connsiteY212" fmla="*/ 100520 h 323716"/>
                  <a:gd name="connsiteX213" fmla="*/ 1919423 w 2661671"/>
                  <a:gd name="connsiteY213" fmla="*/ 114461 h 323716"/>
                  <a:gd name="connsiteX214" fmla="*/ 1919380 w 2661671"/>
                  <a:gd name="connsiteY214" fmla="*/ 118288 h 323716"/>
                  <a:gd name="connsiteX215" fmla="*/ 1919380 w 2661671"/>
                  <a:gd name="connsiteY215" fmla="*/ 281801 h 323716"/>
                  <a:gd name="connsiteX216" fmla="*/ 1895137 w 2661671"/>
                  <a:gd name="connsiteY216" fmla="*/ 281801 h 323716"/>
                  <a:gd name="connsiteX217" fmla="*/ 1877225 w 2661671"/>
                  <a:gd name="connsiteY217" fmla="*/ 295052 h 323716"/>
                  <a:gd name="connsiteX218" fmla="*/ 1877153 w 2661671"/>
                  <a:gd name="connsiteY218" fmla="*/ 299138 h 323716"/>
                  <a:gd name="connsiteX219" fmla="*/ 1877153 w 2661671"/>
                  <a:gd name="connsiteY219" fmla="*/ 302375 h 323716"/>
                  <a:gd name="connsiteX220" fmla="*/ 1891396 w 2661671"/>
                  <a:gd name="connsiteY220" fmla="*/ 320165 h 323716"/>
                  <a:gd name="connsiteX221" fmla="*/ 1895137 w 2661671"/>
                  <a:gd name="connsiteY221" fmla="*/ 320144 h 323716"/>
                  <a:gd name="connsiteX222" fmla="*/ 1999877 w 2661671"/>
                  <a:gd name="connsiteY222" fmla="*/ 320144 h 323716"/>
                  <a:gd name="connsiteX223" fmla="*/ 2017840 w 2661671"/>
                  <a:gd name="connsiteY223" fmla="*/ 305634 h 323716"/>
                  <a:gd name="connsiteX224" fmla="*/ 2017862 w 2661671"/>
                  <a:gd name="connsiteY224" fmla="*/ 302375 h 323716"/>
                  <a:gd name="connsiteX225" fmla="*/ 2017862 w 2661671"/>
                  <a:gd name="connsiteY225" fmla="*/ 299138 h 323716"/>
                  <a:gd name="connsiteX226" fmla="*/ 1850608 w 2661671"/>
                  <a:gd name="connsiteY226" fmla="*/ 118145 h 323716"/>
                  <a:gd name="connsiteX227" fmla="*/ 1837134 w 2661671"/>
                  <a:gd name="connsiteY227" fmla="*/ 100398 h 323716"/>
                  <a:gd name="connsiteX228" fmla="*/ 1833055 w 2661671"/>
                  <a:gd name="connsiteY228" fmla="*/ 100376 h 323716"/>
                  <a:gd name="connsiteX229" fmla="*/ 1769607 w 2661671"/>
                  <a:gd name="connsiteY229" fmla="*/ 100376 h 323716"/>
                  <a:gd name="connsiteX230" fmla="*/ 1769607 w 2661671"/>
                  <a:gd name="connsiteY230" fmla="*/ 56423 h 323716"/>
                  <a:gd name="connsiteX231" fmla="*/ 1755910 w 2661671"/>
                  <a:gd name="connsiteY231" fmla="*/ 38460 h 323716"/>
                  <a:gd name="connsiteX232" fmla="*/ 1751838 w 2661671"/>
                  <a:gd name="connsiteY232" fmla="*/ 38438 h 323716"/>
                  <a:gd name="connsiteX233" fmla="*/ 1746659 w 2661671"/>
                  <a:gd name="connsiteY233" fmla="*/ 38438 h 323716"/>
                  <a:gd name="connsiteX234" fmla="*/ 1728675 w 2661671"/>
                  <a:gd name="connsiteY234" fmla="*/ 52603 h 323716"/>
                  <a:gd name="connsiteX235" fmla="*/ 1728675 w 2661671"/>
                  <a:gd name="connsiteY235" fmla="*/ 56423 h 323716"/>
                  <a:gd name="connsiteX236" fmla="*/ 1728675 w 2661671"/>
                  <a:gd name="connsiteY236" fmla="*/ 100376 h 323716"/>
                  <a:gd name="connsiteX237" fmla="*/ 1704216 w 2661671"/>
                  <a:gd name="connsiteY237" fmla="*/ 100376 h 323716"/>
                  <a:gd name="connsiteX238" fmla="*/ 1686447 w 2661671"/>
                  <a:gd name="connsiteY238" fmla="*/ 114318 h 323716"/>
                  <a:gd name="connsiteX239" fmla="*/ 1686447 w 2661671"/>
                  <a:gd name="connsiteY239" fmla="*/ 118145 h 323716"/>
                  <a:gd name="connsiteX240" fmla="*/ 1686447 w 2661671"/>
                  <a:gd name="connsiteY240" fmla="*/ 120519 h 323716"/>
                  <a:gd name="connsiteX241" fmla="*/ 1700554 w 2661671"/>
                  <a:gd name="connsiteY241" fmla="*/ 138675 h 323716"/>
                  <a:gd name="connsiteX242" fmla="*/ 1704216 w 2661671"/>
                  <a:gd name="connsiteY242" fmla="*/ 138719 h 323716"/>
                  <a:gd name="connsiteX243" fmla="*/ 1728675 w 2661671"/>
                  <a:gd name="connsiteY243" fmla="*/ 138719 h 323716"/>
                  <a:gd name="connsiteX244" fmla="*/ 1728675 w 2661671"/>
                  <a:gd name="connsiteY244" fmla="*/ 243747 h 323716"/>
                  <a:gd name="connsiteX245" fmla="*/ 1806007 w 2661671"/>
                  <a:gd name="connsiteY245" fmla="*/ 325180 h 323716"/>
                  <a:gd name="connsiteX246" fmla="*/ 1836365 w 2661671"/>
                  <a:gd name="connsiteY246" fmla="*/ 320863 h 323716"/>
                  <a:gd name="connsiteX247" fmla="*/ 1848522 w 2661671"/>
                  <a:gd name="connsiteY247" fmla="*/ 304548 h 323716"/>
                  <a:gd name="connsiteX248" fmla="*/ 1848234 w 2661671"/>
                  <a:gd name="connsiteY248" fmla="*/ 303095 h 323716"/>
                  <a:gd name="connsiteX249" fmla="*/ 1846507 w 2661671"/>
                  <a:gd name="connsiteY249" fmla="*/ 293168 h 323716"/>
                  <a:gd name="connsiteX250" fmla="*/ 1829602 w 2661671"/>
                  <a:gd name="connsiteY250" fmla="*/ 283384 h 323716"/>
                  <a:gd name="connsiteX251" fmla="*/ 1809676 w 2661671"/>
                  <a:gd name="connsiteY251" fmla="*/ 286693 h 323716"/>
                  <a:gd name="connsiteX252" fmla="*/ 1769607 w 2661671"/>
                  <a:gd name="connsiteY252" fmla="*/ 240725 h 323716"/>
                  <a:gd name="connsiteX253" fmla="*/ 1769607 w 2661671"/>
                  <a:gd name="connsiteY253" fmla="*/ 138719 h 323716"/>
                  <a:gd name="connsiteX254" fmla="*/ 1833055 w 2661671"/>
                  <a:gd name="connsiteY254" fmla="*/ 138719 h 323716"/>
                  <a:gd name="connsiteX255" fmla="*/ 1850651 w 2661671"/>
                  <a:gd name="connsiteY255" fmla="*/ 124238 h 323716"/>
                  <a:gd name="connsiteX256" fmla="*/ 1850608 w 2661671"/>
                  <a:gd name="connsiteY256" fmla="*/ 120734 h 323716"/>
                  <a:gd name="connsiteX257" fmla="*/ 1850608 w 2661671"/>
                  <a:gd name="connsiteY257" fmla="*/ 118145 h 323716"/>
                  <a:gd name="connsiteX258" fmla="*/ 1182385 w 2661671"/>
                  <a:gd name="connsiteY258" fmla="*/ 281801 h 323716"/>
                  <a:gd name="connsiteX259" fmla="*/ 1149581 w 2661671"/>
                  <a:gd name="connsiteY259" fmla="*/ 281801 h 323716"/>
                  <a:gd name="connsiteX260" fmla="*/ 1149581 w 2661671"/>
                  <a:gd name="connsiteY260" fmla="*/ 24051 h 323716"/>
                  <a:gd name="connsiteX261" fmla="*/ 1131597 w 2661671"/>
                  <a:gd name="connsiteY261" fmla="*/ 6282 h 323716"/>
                  <a:gd name="connsiteX262" fmla="*/ 1081241 w 2661671"/>
                  <a:gd name="connsiteY262" fmla="*/ 6282 h 323716"/>
                  <a:gd name="connsiteX263" fmla="*/ 1063581 w 2661671"/>
                  <a:gd name="connsiteY263" fmla="*/ 20361 h 323716"/>
                  <a:gd name="connsiteX264" fmla="*/ 1063545 w 2661671"/>
                  <a:gd name="connsiteY264" fmla="*/ 23619 h 323716"/>
                  <a:gd name="connsiteX265" fmla="*/ 1063545 w 2661671"/>
                  <a:gd name="connsiteY265" fmla="*/ 27072 h 323716"/>
                  <a:gd name="connsiteX266" fmla="*/ 1078062 w 2661671"/>
                  <a:gd name="connsiteY266" fmla="*/ 44639 h 323716"/>
                  <a:gd name="connsiteX267" fmla="*/ 1081241 w 2661671"/>
                  <a:gd name="connsiteY267" fmla="*/ 44625 h 323716"/>
                  <a:gd name="connsiteX268" fmla="*/ 1108361 w 2661671"/>
                  <a:gd name="connsiteY268" fmla="*/ 44625 h 323716"/>
                  <a:gd name="connsiteX269" fmla="*/ 1108361 w 2661671"/>
                  <a:gd name="connsiteY269" fmla="*/ 282017 h 323716"/>
                  <a:gd name="connsiteX270" fmla="*/ 1075702 w 2661671"/>
                  <a:gd name="connsiteY270" fmla="*/ 282017 h 323716"/>
                  <a:gd name="connsiteX271" fmla="*/ 1057782 w 2661671"/>
                  <a:gd name="connsiteY271" fmla="*/ 295764 h 323716"/>
                  <a:gd name="connsiteX272" fmla="*/ 1057718 w 2661671"/>
                  <a:gd name="connsiteY272" fmla="*/ 299354 h 323716"/>
                  <a:gd name="connsiteX273" fmla="*/ 1057718 w 2661671"/>
                  <a:gd name="connsiteY273" fmla="*/ 302591 h 323716"/>
                  <a:gd name="connsiteX274" fmla="*/ 1072443 w 2661671"/>
                  <a:gd name="connsiteY274" fmla="*/ 320381 h 323716"/>
                  <a:gd name="connsiteX275" fmla="*/ 1075702 w 2661671"/>
                  <a:gd name="connsiteY275" fmla="*/ 320360 h 323716"/>
                  <a:gd name="connsiteX276" fmla="*/ 1182313 w 2661671"/>
                  <a:gd name="connsiteY276" fmla="*/ 320360 h 323716"/>
                  <a:gd name="connsiteX277" fmla="*/ 1200470 w 2661671"/>
                  <a:gd name="connsiteY277" fmla="*/ 306253 h 323716"/>
                  <a:gd name="connsiteX278" fmla="*/ 1200513 w 2661671"/>
                  <a:gd name="connsiteY278" fmla="*/ 302591 h 323716"/>
                  <a:gd name="connsiteX279" fmla="*/ 1200513 w 2661671"/>
                  <a:gd name="connsiteY279" fmla="*/ 299354 h 323716"/>
                  <a:gd name="connsiteX280" fmla="*/ 1186312 w 2661671"/>
                  <a:gd name="connsiteY280" fmla="*/ 281917 h 323716"/>
                  <a:gd name="connsiteX281" fmla="*/ 1182313 w 2661671"/>
                  <a:gd name="connsiteY281" fmla="*/ 282017 h 323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</a:cxnLst>
                <a:rect l="l" t="t" r="r" b="b"/>
                <a:pathLst>
                  <a:path w="2661671" h="323716">
                    <a:moveTo>
                      <a:pt x="2567317" y="95125"/>
                    </a:moveTo>
                    <a:cubicBezTo>
                      <a:pt x="2544074" y="95484"/>
                      <a:pt x="2521586" y="103448"/>
                      <a:pt x="2503293" y="117785"/>
                    </a:cubicBezTo>
                    <a:cubicBezTo>
                      <a:pt x="2495653" y="122864"/>
                      <a:pt x="2493574" y="133179"/>
                      <a:pt x="2498653" y="140826"/>
                    </a:cubicBezTo>
                    <a:cubicBezTo>
                      <a:pt x="2499156" y="141582"/>
                      <a:pt x="2499725" y="142294"/>
                      <a:pt x="2500343" y="142963"/>
                    </a:cubicBezTo>
                    <a:lnTo>
                      <a:pt x="2504588" y="148142"/>
                    </a:lnTo>
                    <a:cubicBezTo>
                      <a:pt x="2508854" y="153984"/>
                      <a:pt x="2517047" y="155257"/>
                      <a:pt x="2522882" y="150991"/>
                    </a:cubicBezTo>
                    <a:cubicBezTo>
                      <a:pt x="2523119" y="150818"/>
                      <a:pt x="2523356" y="150631"/>
                      <a:pt x="2523579" y="150444"/>
                    </a:cubicBezTo>
                    <a:cubicBezTo>
                      <a:pt x="2536111" y="139956"/>
                      <a:pt x="2551843" y="134043"/>
                      <a:pt x="2568180" y="133683"/>
                    </a:cubicBezTo>
                    <a:cubicBezTo>
                      <a:pt x="2600264" y="133683"/>
                      <a:pt x="2622996" y="154473"/>
                      <a:pt x="2622996" y="182169"/>
                    </a:cubicBezTo>
                    <a:lnTo>
                      <a:pt x="2622996" y="193391"/>
                    </a:lnTo>
                    <a:cubicBezTo>
                      <a:pt x="2605199" y="189513"/>
                      <a:pt x="2587042" y="187557"/>
                      <a:pt x="2568827" y="187564"/>
                    </a:cubicBezTo>
                    <a:cubicBezTo>
                      <a:pt x="2518472" y="187564"/>
                      <a:pt x="2481136" y="212238"/>
                      <a:pt x="2481136" y="254681"/>
                    </a:cubicBezTo>
                    <a:cubicBezTo>
                      <a:pt x="2481136" y="297124"/>
                      <a:pt x="2511925" y="325108"/>
                      <a:pt x="2555447" y="325108"/>
                    </a:cubicBezTo>
                    <a:cubicBezTo>
                      <a:pt x="2580568" y="325129"/>
                      <a:pt x="2604738" y="315533"/>
                      <a:pt x="2622996" y="298275"/>
                    </a:cubicBezTo>
                    <a:lnTo>
                      <a:pt x="2622996" y="302160"/>
                    </a:lnTo>
                    <a:cubicBezTo>
                      <a:pt x="2621788" y="310857"/>
                      <a:pt x="2627859" y="318885"/>
                      <a:pt x="2636557" y="320094"/>
                    </a:cubicBezTo>
                    <a:cubicBezTo>
                      <a:pt x="2637880" y="320281"/>
                      <a:pt x="2639218" y="320295"/>
                      <a:pt x="2640549" y="320144"/>
                    </a:cubicBezTo>
                    <a:lnTo>
                      <a:pt x="2647023" y="320144"/>
                    </a:lnTo>
                    <a:cubicBezTo>
                      <a:pt x="2658317" y="320144"/>
                      <a:pt x="2663928" y="313813"/>
                      <a:pt x="2663928" y="302160"/>
                    </a:cubicBezTo>
                    <a:lnTo>
                      <a:pt x="2663928" y="182600"/>
                    </a:lnTo>
                    <a:cubicBezTo>
                      <a:pt x="2663928" y="128863"/>
                      <a:pt x="2623212" y="95125"/>
                      <a:pt x="2567317" y="95125"/>
                    </a:cubicBezTo>
                    <a:close/>
                    <a:moveTo>
                      <a:pt x="2622852" y="262954"/>
                    </a:moveTo>
                    <a:cubicBezTo>
                      <a:pt x="2606868" y="279550"/>
                      <a:pt x="2584819" y="288923"/>
                      <a:pt x="2561778" y="288923"/>
                    </a:cubicBezTo>
                    <a:cubicBezTo>
                      <a:pt x="2538398" y="288923"/>
                      <a:pt x="2522356" y="274536"/>
                      <a:pt x="2522356" y="254681"/>
                    </a:cubicBezTo>
                    <a:cubicBezTo>
                      <a:pt x="2522356" y="234827"/>
                      <a:pt x="2542714" y="220511"/>
                      <a:pt x="2569763" y="220511"/>
                    </a:cubicBezTo>
                    <a:cubicBezTo>
                      <a:pt x="2587545" y="220734"/>
                      <a:pt x="2605293" y="222245"/>
                      <a:pt x="2622852" y="225043"/>
                    </a:cubicBezTo>
                    <a:close/>
                    <a:moveTo>
                      <a:pt x="399997" y="257990"/>
                    </a:moveTo>
                    <a:cubicBezTo>
                      <a:pt x="406673" y="263630"/>
                      <a:pt x="407507" y="273615"/>
                      <a:pt x="401868" y="280291"/>
                    </a:cubicBezTo>
                    <a:cubicBezTo>
                      <a:pt x="401680" y="280514"/>
                      <a:pt x="401486" y="280730"/>
                      <a:pt x="401292" y="280938"/>
                    </a:cubicBezTo>
                    <a:cubicBezTo>
                      <a:pt x="380733" y="309497"/>
                      <a:pt x="347418" y="326100"/>
                      <a:pt x="312234" y="325323"/>
                    </a:cubicBezTo>
                    <a:cubicBezTo>
                      <a:pt x="243606" y="325323"/>
                      <a:pt x="196631" y="271155"/>
                      <a:pt x="196631" y="207059"/>
                    </a:cubicBezTo>
                    <a:cubicBezTo>
                      <a:pt x="196631" y="142963"/>
                      <a:pt x="240369" y="95125"/>
                      <a:pt x="306191" y="95125"/>
                    </a:cubicBezTo>
                    <a:cubicBezTo>
                      <a:pt x="365539" y="95125"/>
                      <a:pt x="406471" y="138287"/>
                      <a:pt x="406471" y="197779"/>
                    </a:cubicBezTo>
                    <a:cubicBezTo>
                      <a:pt x="406471" y="209217"/>
                      <a:pt x="399278" y="216195"/>
                      <a:pt x="384890" y="216195"/>
                    </a:cubicBezTo>
                    <a:lnTo>
                      <a:pt x="237419" y="216195"/>
                    </a:lnTo>
                    <a:cubicBezTo>
                      <a:pt x="238743" y="255904"/>
                      <a:pt x="272000" y="287024"/>
                      <a:pt x="311709" y="285700"/>
                    </a:cubicBezTo>
                    <a:cubicBezTo>
                      <a:pt x="311838" y="285693"/>
                      <a:pt x="311961" y="285693"/>
                      <a:pt x="312090" y="285686"/>
                    </a:cubicBezTo>
                    <a:cubicBezTo>
                      <a:pt x="335966" y="286312"/>
                      <a:pt x="358569" y="274946"/>
                      <a:pt x="372301" y="255401"/>
                    </a:cubicBezTo>
                    <a:cubicBezTo>
                      <a:pt x="378481" y="248509"/>
                      <a:pt x="389077" y="247926"/>
                      <a:pt x="395969" y="254106"/>
                    </a:cubicBezTo>
                    <a:cubicBezTo>
                      <a:pt x="396422" y="254516"/>
                      <a:pt x="396854" y="254947"/>
                      <a:pt x="397264" y="255401"/>
                    </a:cubicBezTo>
                    <a:close/>
                    <a:moveTo>
                      <a:pt x="239506" y="179579"/>
                    </a:moveTo>
                    <a:lnTo>
                      <a:pt x="361223" y="179579"/>
                    </a:lnTo>
                    <a:cubicBezTo>
                      <a:pt x="357576" y="150387"/>
                      <a:pt x="332132" y="128885"/>
                      <a:pt x="302738" y="130158"/>
                    </a:cubicBezTo>
                    <a:cubicBezTo>
                      <a:pt x="272446" y="129050"/>
                      <a:pt x="245750" y="149912"/>
                      <a:pt x="239506" y="179579"/>
                    </a:cubicBezTo>
                    <a:moveTo>
                      <a:pt x="661992" y="24267"/>
                    </a:moveTo>
                    <a:lnTo>
                      <a:pt x="661992" y="302375"/>
                    </a:lnTo>
                    <a:cubicBezTo>
                      <a:pt x="663049" y="311130"/>
                      <a:pt x="656805" y="319086"/>
                      <a:pt x="648051" y="320144"/>
                    </a:cubicBezTo>
                    <a:cubicBezTo>
                      <a:pt x="646777" y="320295"/>
                      <a:pt x="645497" y="320295"/>
                      <a:pt x="644224" y="320144"/>
                    </a:cubicBezTo>
                    <a:lnTo>
                      <a:pt x="638109" y="320144"/>
                    </a:lnTo>
                    <a:cubicBezTo>
                      <a:pt x="626455" y="320144"/>
                      <a:pt x="621060" y="313813"/>
                      <a:pt x="621060" y="302375"/>
                    </a:cubicBezTo>
                    <a:lnTo>
                      <a:pt x="621060" y="297412"/>
                    </a:lnTo>
                    <a:cubicBezTo>
                      <a:pt x="602234" y="315741"/>
                      <a:pt x="576905" y="325856"/>
                      <a:pt x="550633" y="325539"/>
                    </a:cubicBezTo>
                    <a:cubicBezTo>
                      <a:pt x="489127" y="325539"/>
                      <a:pt x="440426" y="274392"/>
                      <a:pt x="440426" y="209864"/>
                    </a:cubicBezTo>
                    <a:cubicBezTo>
                      <a:pt x="440426" y="145337"/>
                      <a:pt x="489127" y="94765"/>
                      <a:pt x="550633" y="94765"/>
                    </a:cubicBezTo>
                    <a:cubicBezTo>
                      <a:pt x="576840" y="94341"/>
                      <a:pt x="602155" y="104297"/>
                      <a:pt x="621060" y="122461"/>
                    </a:cubicBezTo>
                    <a:lnTo>
                      <a:pt x="621060" y="23907"/>
                    </a:lnTo>
                    <a:cubicBezTo>
                      <a:pt x="621060" y="12037"/>
                      <a:pt x="626455" y="5923"/>
                      <a:pt x="638109" y="5923"/>
                    </a:cubicBezTo>
                    <a:lnTo>
                      <a:pt x="644583" y="5923"/>
                    </a:lnTo>
                    <a:cubicBezTo>
                      <a:pt x="653295" y="4801"/>
                      <a:pt x="661258" y="10958"/>
                      <a:pt x="662380" y="19663"/>
                    </a:cubicBezTo>
                    <a:cubicBezTo>
                      <a:pt x="662560" y="21073"/>
                      <a:pt x="662553" y="22504"/>
                      <a:pt x="662352" y="23907"/>
                    </a:cubicBezTo>
                    <a:moveTo>
                      <a:pt x="621419" y="251948"/>
                    </a:moveTo>
                    <a:lnTo>
                      <a:pt x="621419" y="168285"/>
                    </a:lnTo>
                    <a:cubicBezTo>
                      <a:pt x="606931" y="146365"/>
                      <a:pt x="582070" y="133582"/>
                      <a:pt x="555813" y="134546"/>
                    </a:cubicBezTo>
                    <a:cubicBezTo>
                      <a:pt x="514097" y="137122"/>
                      <a:pt x="482365" y="173025"/>
                      <a:pt x="484940" y="214742"/>
                    </a:cubicBezTo>
                    <a:cubicBezTo>
                      <a:pt x="487300" y="252868"/>
                      <a:pt x="517693" y="283262"/>
                      <a:pt x="555813" y="285614"/>
                    </a:cubicBezTo>
                    <a:cubicBezTo>
                      <a:pt x="582012" y="286485"/>
                      <a:pt x="606809" y="273788"/>
                      <a:pt x="621419" y="252020"/>
                    </a:cubicBezTo>
                    <a:moveTo>
                      <a:pt x="141024" y="299138"/>
                    </a:moveTo>
                    <a:cubicBezTo>
                      <a:pt x="141851" y="290355"/>
                      <a:pt x="135405" y="282564"/>
                      <a:pt x="126629" y="281737"/>
                    </a:cubicBezTo>
                    <a:cubicBezTo>
                      <a:pt x="125435" y="281622"/>
                      <a:pt x="124226" y="281643"/>
                      <a:pt x="123040" y="281801"/>
                    </a:cubicBezTo>
                    <a:lnTo>
                      <a:pt x="83474" y="281801"/>
                    </a:lnTo>
                    <a:lnTo>
                      <a:pt x="83474" y="118288"/>
                    </a:lnTo>
                    <a:cubicBezTo>
                      <a:pt x="84654" y="109670"/>
                      <a:pt x="78618" y="101721"/>
                      <a:pt x="70000" y="100542"/>
                    </a:cubicBezTo>
                    <a:cubicBezTo>
                      <a:pt x="68648" y="100362"/>
                      <a:pt x="67274" y="100355"/>
                      <a:pt x="65921" y="100520"/>
                    </a:cubicBezTo>
                    <a:lnTo>
                      <a:pt x="60526" y="100520"/>
                    </a:lnTo>
                    <a:cubicBezTo>
                      <a:pt x="51664" y="99355"/>
                      <a:pt x="43535" y="105599"/>
                      <a:pt x="42369" y="114461"/>
                    </a:cubicBezTo>
                    <a:cubicBezTo>
                      <a:pt x="42204" y="115735"/>
                      <a:pt x="42189" y="117015"/>
                      <a:pt x="42326" y="118288"/>
                    </a:cubicBezTo>
                    <a:lnTo>
                      <a:pt x="42326" y="281801"/>
                    </a:lnTo>
                    <a:lnTo>
                      <a:pt x="18083" y="281801"/>
                    </a:lnTo>
                    <a:cubicBezTo>
                      <a:pt x="9480" y="280514"/>
                      <a:pt x="1459" y="286449"/>
                      <a:pt x="171" y="295052"/>
                    </a:cubicBezTo>
                    <a:cubicBezTo>
                      <a:pt x="-30" y="296405"/>
                      <a:pt x="-52" y="297779"/>
                      <a:pt x="99" y="299138"/>
                    </a:cubicBezTo>
                    <a:lnTo>
                      <a:pt x="99" y="302375"/>
                    </a:lnTo>
                    <a:cubicBezTo>
                      <a:pt x="-879" y="311224"/>
                      <a:pt x="5494" y="319187"/>
                      <a:pt x="14343" y="320165"/>
                    </a:cubicBezTo>
                    <a:cubicBezTo>
                      <a:pt x="15587" y="320302"/>
                      <a:pt x="16839" y="320295"/>
                      <a:pt x="18083" y="320144"/>
                    </a:cubicBezTo>
                    <a:lnTo>
                      <a:pt x="122824" y="320144"/>
                    </a:lnTo>
                    <a:cubicBezTo>
                      <a:pt x="131794" y="321101"/>
                      <a:pt x="139837" y="314598"/>
                      <a:pt x="140786" y="305634"/>
                    </a:cubicBezTo>
                    <a:cubicBezTo>
                      <a:pt x="140902" y="304548"/>
                      <a:pt x="140909" y="303462"/>
                      <a:pt x="140808" y="302375"/>
                    </a:cubicBezTo>
                    <a:lnTo>
                      <a:pt x="140808" y="299138"/>
                    </a:lnTo>
                    <a:moveTo>
                      <a:pt x="100164" y="134762"/>
                    </a:moveTo>
                    <a:cubicBezTo>
                      <a:pt x="100128" y="156811"/>
                      <a:pt x="117968" y="174716"/>
                      <a:pt x="140017" y="174759"/>
                    </a:cubicBezTo>
                    <a:cubicBezTo>
                      <a:pt x="162065" y="174795"/>
                      <a:pt x="179978" y="156955"/>
                      <a:pt x="180014" y="134906"/>
                    </a:cubicBezTo>
                    <a:cubicBezTo>
                      <a:pt x="180050" y="112965"/>
                      <a:pt x="162382" y="95103"/>
                      <a:pt x="140448" y="94909"/>
                    </a:cubicBezTo>
                    <a:cubicBezTo>
                      <a:pt x="118680" y="94434"/>
                      <a:pt x="100645" y="111692"/>
                      <a:pt x="100171" y="133453"/>
                    </a:cubicBezTo>
                    <a:cubicBezTo>
                      <a:pt x="100164" y="133892"/>
                      <a:pt x="100156" y="134323"/>
                      <a:pt x="100164" y="134762"/>
                    </a:cubicBezTo>
                    <a:moveTo>
                      <a:pt x="2205617" y="281801"/>
                    </a:moveTo>
                    <a:lnTo>
                      <a:pt x="2172742" y="281801"/>
                    </a:lnTo>
                    <a:lnTo>
                      <a:pt x="2172742" y="118288"/>
                    </a:lnTo>
                    <a:cubicBezTo>
                      <a:pt x="2172742" y="105699"/>
                      <a:pt x="2167347" y="100520"/>
                      <a:pt x="2154758" y="100520"/>
                    </a:cubicBezTo>
                    <a:lnTo>
                      <a:pt x="2104402" y="100520"/>
                    </a:lnTo>
                    <a:cubicBezTo>
                      <a:pt x="2095640" y="99491"/>
                      <a:pt x="2087705" y="105757"/>
                      <a:pt x="2086677" y="114512"/>
                    </a:cubicBezTo>
                    <a:cubicBezTo>
                      <a:pt x="2086547" y="115627"/>
                      <a:pt x="2086533" y="116742"/>
                      <a:pt x="2086633" y="117857"/>
                    </a:cubicBezTo>
                    <a:lnTo>
                      <a:pt x="2086633" y="121310"/>
                    </a:lnTo>
                    <a:cubicBezTo>
                      <a:pt x="2085785" y="130173"/>
                      <a:pt x="2092280" y="138035"/>
                      <a:pt x="2101143" y="138884"/>
                    </a:cubicBezTo>
                    <a:cubicBezTo>
                      <a:pt x="2102229" y="138985"/>
                      <a:pt x="2103316" y="138978"/>
                      <a:pt x="2104402" y="138862"/>
                    </a:cubicBezTo>
                    <a:lnTo>
                      <a:pt x="2131450" y="138862"/>
                    </a:lnTo>
                    <a:lnTo>
                      <a:pt x="2131450" y="281801"/>
                    </a:lnTo>
                    <a:lnTo>
                      <a:pt x="2098791" y="281801"/>
                    </a:lnTo>
                    <a:cubicBezTo>
                      <a:pt x="2090086" y="280643"/>
                      <a:pt x="2082094" y="286765"/>
                      <a:pt x="2080936" y="295469"/>
                    </a:cubicBezTo>
                    <a:cubicBezTo>
                      <a:pt x="2080778" y="296685"/>
                      <a:pt x="2080756" y="297915"/>
                      <a:pt x="2080878" y="299138"/>
                    </a:cubicBezTo>
                    <a:lnTo>
                      <a:pt x="2080878" y="302375"/>
                    </a:lnTo>
                    <a:cubicBezTo>
                      <a:pt x="2079994" y="311310"/>
                      <a:pt x="2086518" y="319273"/>
                      <a:pt x="2095453" y="320158"/>
                    </a:cubicBezTo>
                    <a:cubicBezTo>
                      <a:pt x="2096561" y="320266"/>
                      <a:pt x="2097683" y="320266"/>
                      <a:pt x="2098791" y="320144"/>
                    </a:cubicBezTo>
                    <a:lnTo>
                      <a:pt x="2205617" y="320144"/>
                    </a:lnTo>
                    <a:cubicBezTo>
                      <a:pt x="2214523" y="321259"/>
                      <a:pt x="2222652" y="314950"/>
                      <a:pt x="2223774" y="306037"/>
                    </a:cubicBezTo>
                    <a:cubicBezTo>
                      <a:pt x="2223925" y="304821"/>
                      <a:pt x="2223940" y="303591"/>
                      <a:pt x="2223817" y="302375"/>
                    </a:cubicBezTo>
                    <a:lnTo>
                      <a:pt x="2223817" y="299138"/>
                    </a:lnTo>
                    <a:cubicBezTo>
                      <a:pt x="2224709" y="290405"/>
                      <a:pt x="2218357" y="282600"/>
                      <a:pt x="2209617" y="281701"/>
                    </a:cubicBezTo>
                    <a:cubicBezTo>
                      <a:pt x="2208286" y="281571"/>
                      <a:pt x="2206941" y="281600"/>
                      <a:pt x="2205617" y="281801"/>
                    </a:cubicBezTo>
                    <a:moveTo>
                      <a:pt x="1977073" y="134762"/>
                    </a:moveTo>
                    <a:cubicBezTo>
                      <a:pt x="1976994" y="156854"/>
                      <a:pt x="1994835" y="174824"/>
                      <a:pt x="2016926" y="174903"/>
                    </a:cubicBezTo>
                    <a:cubicBezTo>
                      <a:pt x="2039018" y="174982"/>
                      <a:pt x="2056988" y="157135"/>
                      <a:pt x="2057067" y="135050"/>
                    </a:cubicBezTo>
                    <a:cubicBezTo>
                      <a:pt x="2057146" y="113016"/>
                      <a:pt x="2039392" y="95067"/>
                      <a:pt x="2017358" y="94909"/>
                    </a:cubicBezTo>
                    <a:cubicBezTo>
                      <a:pt x="1995590" y="94434"/>
                      <a:pt x="1977555" y="111692"/>
                      <a:pt x="1977080" y="133453"/>
                    </a:cubicBezTo>
                    <a:cubicBezTo>
                      <a:pt x="1977073" y="133892"/>
                      <a:pt x="1977066" y="134323"/>
                      <a:pt x="1977073" y="134762"/>
                    </a:cubicBezTo>
                    <a:moveTo>
                      <a:pt x="1364961" y="13404"/>
                    </a:moveTo>
                    <a:lnTo>
                      <a:pt x="1361580" y="8369"/>
                    </a:lnTo>
                    <a:cubicBezTo>
                      <a:pt x="1355105" y="-1343"/>
                      <a:pt x="1347193" y="-2422"/>
                      <a:pt x="1337121" y="4196"/>
                    </a:cubicBezTo>
                    <a:lnTo>
                      <a:pt x="1284823" y="39230"/>
                    </a:lnTo>
                    <a:cubicBezTo>
                      <a:pt x="1274968" y="45920"/>
                      <a:pt x="1272953" y="53617"/>
                      <a:pt x="1279428" y="63472"/>
                    </a:cubicBezTo>
                    <a:lnTo>
                      <a:pt x="1282809" y="68508"/>
                    </a:lnTo>
                    <a:cubicBezTo>
                      <a:pt x="1286772" y="76385"/>
                      <a:pt x="1296369" y="79565"/>
                      <a:pt x="1304253" y="75601"/>
                    </a:cubicBezTo>
                    <a:cubicBezTo>
                      <a:pt x="1305498" y="74968"/>
                      <a:pt x="1306656" y="74184"/>
                      <a:pt x="1307699" y="73256"/>
                    </a:cubicBezTo>
                    <a:lnTo>
                      <a:pt x="1359782" y="38151"/>
                    </a:lnTo>
                    <a:cubicBezTo>
                      <a:pt x="1367666" y="34381"/>
                      <a:pt x="1370996" y="24929"/>
                      <a:pt x="1367227" y="17044"/>
                    </a:cubicBezTo>
                    <a:cubicBezTo>
                      <a:pt x="1366594" y="15728"/>
                      <a:pt x="1365781" y="14498"/>
                      <a:pt x="1364817" y="13404"/>
                    </a:cubicBezTo>
                    <a:moveTo>
                      <a:pt x="1033043" y="257990"/>
                    </a:moveTo>
                    <a:cubicBezTo>
                      <a:pt x="1039719" y="263630"/>
                      <a:pt x="1040554" y="273615"/>
                      <a:pt x="1034914" y="280291"/>
                    </a:cubicBezTo>
                    <a:cubicBezTo>
                      <a:pt x="1034727" y="280514"/>
                      <a:pt x="1034532" y="280730"/>
                      <a:pt x="1034338" y="280938"/>
                    </a:cubicBezTo>
                    <a:cubicBezTo>
                      <a:pt x="1013793" y="309476"/>
                      <a:pt x="980515" y="326079"/>
                      <a:pt x="945352" y="325323"/>
                    </a:cubicBezTo>
                    <a:cubicBezTo>
                      <a:pt x="876652" y="325323"/>
                      <a:pt x="829677" y="271155"/>
                      <a:pt x="829677" y="207059"/>
                    </a:cubicBezTo>
                    <a:cubicBezTo>
                      <a:pt x="829677" y="142963"/>
                      <a:pt x="873415" y="95125"/>
                      <a:pt x="939237" y="95125"/>
                    </a:cubicBezTo>
                    <a:cubicBezTo>
                      <a:pt x="998585" y="95125"/>
                      <a:pt x="1039518" y="138287"/>
                      <a:pt x="1039518" y="197779"/>
                    </a:cubicBezTo>
                    <a:cubicBezTo>
                      <a:pt x="1039518" y="209217"/>
                      <a:pt x="1032324" y="216195"/>
                      <a:pt x="1017936" y="216195"/>
                    </a:cubicBezTo>
                    <a:lnTo>
                      <a:pt x="870466" y="216195"/>
                    </a:lnTo>
                    <a:cubicBezTo>
                      <a:pt x="871782" y="255904"/>
                      <a:pt x="905046" y="287024"/>
                      <a:pt x="944755" y="285700"/>
                    </a:cubicBezTo>
                    <a:cubicBezTo>
                      <a:pt x="944906" y="285700"/>
                      <a:pt x="945057" y="285693"/>
                      <a:pt x="945208" y="285686"/>
                    </a:cubicBezTo>
                    <a:cubicBezTo>
                      <a:pt x="969062" y="286290"/>
                      <a:pt x="991629" y="274924"/>
                      <a:pt x="1005347" y="255401"/>
                    </a:cubicBezTo>
                    <a:cubicBezTo>
                      <a:pt x="1011527" y="248509"/>
                      <a:pt x="1022123" y="247926"/>
                      <a:pt x="1029015" y="254106"/>
                    </a:cubicBezTo>
                    <a:cubicBezTo>
                      <a:pt x="1029468" y="254516"/>
                      <a:pt x="1029900" y="254947"/>
                      <a:pt x="1030310" y="255401"/>
                    </a:cubicBezTo>
                    <a:close/>
                    <a:moveTo>
                      <a:pt x="872552" y="179579"/>
                    </a:moveTo>
                    <a:lnTo>
                      <a:pt x="994269" y="179579"/>
                    </a:lnTo>
                    <a:cubicBezTo>
                      <a:pt x="990622" y="150387"/>
                      <a:pt x="965178" y="128885"/>
                      <a:pt x="935784" y="130158"/>
                    </a:cubicBezTo>
                    <a:cubicBezTo>
                      <a:pt x="905492" y="129050"/>
                      <a:pt x="878796" y="149912"/>
                      <a:pt x="872552" y="179579"/>
                    </a:cubicBezTo>
                    <a:moveTo>
                      <a:pt x="1414669" y="257990"/>
                    </a:moveTo>
                    <a:cubicBezTo>
                      <a:pt x="1421338" y="263515"/>
                      <a:pt x="1422266" y="273406"/>
                      <a:pt x="1416741" y="280075"/>
                    </a:cubicBezTo>
                    <a:cubicBezTo>
                      <a:pt x="1416489" y="280370"/>
                      <a:pt x="1416230" y="280658"/>
                      <a:pt x="1415964" y="280938"/>
                    </a:cubicBezTo>
                    <a:cubicBezTo>
                      <a:pt x="1395419" y="309476"/>
                      <a:pt x="1362141" y="326079"/>
                      <a:pt x="1326978" y="325323"/>
                    </a:cubicBezTo>
                    <a:cubicBezTo>
                      <a:pt x="1258350" y="325323"/>
                      <a:pt x="1211303" y="271155"/>
                      <a:pt x="1211303" y="207059"/>
                    </a:cubicBezTo>
                    <a:cubicBezTo>
                      <a:pt x="1211303" y="142963"/>
                      <a:pt x="1255041" y="95125"/>
                      <a:pt x="1320935" y="95125"/>
                    </a:cubicBezTo>
                    <a:cubicBezTo>
                      <a:pt x="1380212" y="95125"/>
                      <a:pt x="1421144" y="138287"/>
                      <a:pt x="1421144" y="197779"/>
                    </a:cubicBezTo>
                    <a:cubicBezTo>
                      <a:pt x="1421144" y="209217"/>
                      <a:pt x="1413950" y="216195"/>
                      <a:pt x="1399563" y="216195"/>
                    </a:cubicBezTo>
                    <a:lnTo>
                      <a:pt x="1252092" y="216195"/>
                    </a:lnTo>
                    <a:cubicBezTo>
                      <a:pt x="1255106" y="257480"/>
                      <a:pt x="1291024" y="288506"/>
                      <a:pt x="1332316" y="285492"/>
                    </a:cubicBezTo>
                    <a:cubicBezTo>
                      <a:pt x="1354070" y="283902"/>
                      <a:pt x="1374047" y="272917"/>
                      <a:pt x="1387046" y="255401"/>
                    </a:cubicBezTo>
                    <a:cubicBezTo>
                      <a:pt x="1393189" y="248531"/>
                      <a:pt x="1403735" y="247933"/>
                      <a:pt x="1410612" y="254077"/>
                    </a:cubicBezTo>
                    <a:cubicBezTo>
                      <a:pt x="1411080" y="254494"/>
                      <a:pt x="1411519" y="254933"/>
                      <a:pt x="1411936" y="255401"/>
                    </a:cubicBezTo>
                    <a:close/>
                    <a:moveTo>
                      <a:pt x="1254178" y="179579"/>
                    </a:moveTo>
                    <a:lnTo>
                      <a:pt x="1376183" y="179579"/>
                    </a:lnTo>
                    <a:cubicBezTo>
                      <a:pt x="1372536" y="150387"/>
                      <a:pt x="1347092" y="128885"/>
                      <a:pt x="1317698" y="130158"/>
                    </a:cubicBezTo>
                    <a:cubicBezTo>
                      <a:pt x="1287420" y="129115"/>
                      <a:pt x="1260767" y="149948"/>
                      <a:pt x="1254466" y="179579"/>
                    </a:cubicBezTo>
                    <a:moveTo>
                      <a:pt x="1459918" y="209433"/>
                    </a:moveTo>
                    <a:cubicBezTo>
                      <a:pt x="1459364" y="272996"/>
                      <a:pt x="1510439" y="324978"/>
                      <a:pt x="1574003" y="325539"/>
                    </a:cubicBezTo>
                    <a:cubicBezTo>
                      <a:pt x="1574506" y="325539"/>
                      <a:pt x="1575017" y="325539"/>
                      <a:pt x="1575521" y="325539"/>
                    </a:cubicBezTo>
                    <a:cubicBezTo>
                      <a:pt x="1617532" y="325539"/>
                      <a:pt x="1652206" y="306044"/>
                      <a:pt x="1670190" y="272665"/>
                    </a:cubicBezTo>
                    <a:cubicBezTo>
                      <a:pt x="1675585" y="263601"/>
                      <a:pt x="1672995" y="255832"/>
                      <a:pt x="1662996" y="249717"/>
                    </a:cubicBezTo>
                    <a:lnTo>
                      <a:pt x="1657601" y="246480"/>
                    </a:lnTo>
                    <a:cubicBezTo>
                      <a:pt x="1649976" y="241855"/>
                      <a:pt x="1640055" y="244035"/>
                      <a:pt x="1635085" y="251444"/>
                    </a:cubicBezTo>
                    <a:cubicBezTo>
                      <a:pt x="1623222" y="273809"/>
                      <a:pt x="1599749" y="287564"/>
                      <a:pt x="1574442" y="286981"/>
                    </a:cubicBezTo>
                    <a:cubicBezTo>
                      <a:pt x="1532215" y="286981"/>
                      <a:pt x="1501497" y="253602"/>
                      <a:pt x="1501497" y="209433"/>
                    </a:cubicBezTo>
                    <a:cubicBezTo>
                      <a:pt x="1501497" y="166774"/>
                      <a:pt x="1532215" y="133683"/>
                      <a:pt x="1573434" y="133683"/>
                    </a:cubicBezTo>
                    <a:cubicBezTo>
                      <a:pt x="1596936" y="133172"/>
                      <a:pt x="1619136" y="144459"/>
                      <a:pt x="1632567" y="163753"/>
                    </a:cubicBezTo>
                    <a:cubicBezTo>
                      <a:pt x="1638307" y="170364"/>
                      <a:pt x="1648120" y="171572"/>
                      <a:pt x="1655299" y="166558"/>
                    </a:cubicBezTo>
                    <a:lnTo>
                      <a:pt x="1659831" y="163105"/>
                    </a:lnTo>
                    <a:cubicBezTo>
                      <a:pt x="1667701" y="158782"/>
                      <a:pt x="1670571" y="148891"/>
                      <a:pt x="1666240" y="141028"/>
                    </a:cubicBezTo>
                    <a:cubicBezTo>
                      <a:pt x="1666082" y="140733"/>
                      <a:pt x="1665910" y="140438"/>
                      <a:pt x="1665730" y="140157"/>
                    </a:cubicBezTo>
                    <a:cubicBezTo>
                      <a:pt x="1648177" y="111383"/>
                      <a:pt x="1614367" y="95125"/>
                      <a:pt x="1575808" y="95125"/>
                    </a:cubicBezTo>
                    <a:cubicBezTo>
                      <a:pt x="1512885" y="94211"/>
                      <a:pt x="1461134" y="144481"/>
                      <a:pt x="1460220" y="207404"/>
                    </a:cubicBezTo>
                    <a:cubicBezTo>
                      <a:pt x="1460206" y="208080"/>
                      <a:pt x="1460206" y="208757"/>
                      <a:pt x="1460206" y="209433"/>
                    </a:cubicBezTo>
                    <a:moveTo>
                      <a:pt x="2239428" y="209433"/>
                    </a:moveTo>
                    <a:cubicBezTo>
                      <a:pt x="2238874" y="272996"/>
                      <a:pt x="2289949" y="324978"/>
                      <a:pt x="2353513" y="325539"/>
                    </a:cubicBezTo>
                    <a:cubicBezTo>
                      <a:pt x="2354045" y="325539"/>
                      <a:pt x="2354570" y="325539"/>
                      <a:pt x="2355103" y="325539"/>
                    </a:cubicBezTo>
                    <a:cubicBezTo>
                      <a:pt x="2397114" y="325539"/>
                      <a:pt x="2431787" y="306044"/>
                      <a:pt x="2449772" y="272665"/>
                    </a:cubicBezTo>
                    <a:cubicBezTo>
                      <a:pt x="2455167" y="263601"/>
                      <a:pt x="2452577" y="255832"/>
                      <a:pt x="2442578" y="249717"/>
                    </a:cubicBezTo>
                    <a:lnTo>
                      <a:pt x="2437183" y="246480"/>
                    </a:lnTo>
                    <a:cubicBezTo>
                      <a:pt x="2429557" y="241855"/>
                      <a:pt x="2419637" y="244035"/>
                      <a:pt x="2414666" y="251444"/>
                    </a:cubicBezTo>
                    <a:cubicBezTo>
                      <a:pt x="2402783" y="273788"/>
                      <a:pt x="2379324" y="287528"/>
                      <a:pt x="2354024" y="286981"/>
                    </a:cubicBezTo>
                    <a:cubicBezTo>
                      <a:pt x="2311797" y="286981"/>
                      <a:pt x="2281007" y="253602"/>
                      <a:pt x="2281007" y="209433"/>
                    </a:cubicBezTo>
                    <a:cubicBezTo>
                      <a:pt x="2281007" y="166774"/>
                      <a:pt x="2311797" y="133683"/>
                      <a:pt x="2352945" y="133683"/>
                    </a:cubicBezTo>
                    <a:cubicBezTo>
                      <a:pt x="2376446" y="133172"/>
                      <a:pt x="2398646" y="144459"/>
                      <a:pt x="2412077" y="163753"/>
                    </a:cubicBezTo>
                    <a:cubicBezTo>
                      <a:pt x="2417825" y="170364"/>
                      <a:pt x="2427630" y="171572"/>
                      <a:pt x="2434809" y="166558"/>
                    </a:cubicBezTo>
                    <a:lnTo>
                      <a:pt x="2439341" y="163105"/>
                    </a:lnTo>
                    <a:cubicBezTo>
                      <a:pt x="2447175" y="158803"/>
                      <a:pt x="2450045" y="148970"/>
                      <a:pt x="2445743" y="141128"/>
                    </a:cubicBezTo>
                    <a:cubicBezTo>
                      <a:pt x="2445563" y="140798"/>
                      <a:pt x="2445369" y="140474"/>
                      <a:pt x="2445168" y="140157"/>
                    </a:cubicBezTo>
                    <a:cubicBezTo>
                      <a:pt x="2427687" y="111383"/>
                      <a:pt x="2393877" y="95125"/>
                      <a:pt x="2355318" y="95125"/>
                    </a:cubicBezTo>
                    <a:cubicBezTo>
                      <a:pt x="2292352" y="94211"/>
                      <a:pt x="2240572" y="144510"/>
                      <a:pt x="2239658" y="207476"/>
                    </a:cubicBezTo>
                    <a:cubicBezTo>
                      <a:pt x="2239644" y="208131"/>
                      <a:pt x="2239644" y="208778"/>
                      <a:pt x="2239644" y="209433"/>
                    </a:cubicBezTo>
                    <a:moveTo>
                      <a:pt x="2017862" y="299138"/>
                    </a:moveTo>
                    <a:cubicBezTo>
                      <a:pt x="2018689" y="290355"/>
                      <a:pt x="2012243" y="282564"/>
                      <a:pt x="2003467" y="281737"/>
                    </a:cubicBezTo>
                    <a:cubicBezTo>
                      <a:pt x="2002273" y="281622"/>
                      <a:pt x="2001064" y="281643"/>
                      <a:pt x="1999877" y="281801"/>
                    </a:cubicBezTo>
                    <a:lnTo>
                      <a:pt x="1960528" y="281801"/>
                    </a:lnTo>
                    <a:lnTo>
                      <a:pt x="1960528" y="118288"/>
                    </a:lnTo>
                    <a:cubicBezTo>
                      <a:pt x="1961707" y="109670"/>
                      <a:pt x="1955672" y="101721"/>
                      <a:pt x="1947054" y="100542"/>
                    </a:cubicBezTo>
                    <a:cubicBezTo>
                      <a:pt x="1945701" y="100362"/>
                      <a:pt x="1944328" y="100355"/>
                      <a:pt x="1942975" y="100520"/>
                    </a:cubicBezTo>
                    <a:lnTo>
                      <a:pt x="1937580" y="100520"/>
                    </a:lnTo>
                    <a:cubicBezTo>
                      <a:pt x="1928717" y="99355"/>
                      <a:pt x="1920588" y="105599"/>
                      <a:pt x="1919423" y="114461"/>
                    </a:cubicBezTo>
                    <a:cubicBezTo>
                      <a:pt x="1919257" y="115735"/>
                      <a:pt x="1919243" y="117015"/>
                      <a:pt x="1919380" y="118288"/>
                    </a:cubicBezTo>
                    <a:lnTo>
                      <a:pt x="1919380" y="281801"/>
                    </a:lnTo>
                    <a:lnTo>
                      <a:pt x="1895137" y="281801"/>
                    </a:lnTo>
                    <a:cubicBezTo>
                      <a:pt x="1886533" y="280514"/>
                      <a:pt x="1878512" y="286449"/>
                      <a:pt x="1877225" y="295052"/>
                    </a:cubicBezTo>
                    <a:cubicBezTo>
                      <a:pt x="1877023" y="296405"/>
                      <a:pt x="1877002" y="297779"/>
                      <a:pt x="1877153" y="299138"/>
                    </a:cubicBezTo>
                    <a:lnTo>
                      <a:pt x="1877153" y="302375"/>
                    </a:lnTo>
                    <a:cubicBezTo>
                      <a:pt x="1876174" y="311224"/>
                      <a:pt x="1882548" y="319187"/>
                      <a:pt x="1891396" y="320165"/>
                    </a:cubicBezTo>
                    <a:cubicBezTo>
                      <a:pt x="1892641" y="320302"/>
                      <a:pt x="1893892" y="320295"/>
                      <a:pt x="1895137" y="320144"/>
                    </a:cubicBezTo>
                    <a:lnTo>
                      <a:pt x="1999877" y="320144"/>
                    </a:lnTo>
                    <a:cubicBezTo>
                      <a:pt x="2008848" y="321101"/>
                      <a:pt x="2016891" y="314598"/>
                      <a:pt x="2017840" y="305634"/>
                    </a:cubicBezTo>
                    <a:cubicBezTo>
                      <a:pt x="2017955" y="304548"/>
                      <a:pt x="2017962" y="303462"/>
                      <a:pt x="2017862" y="302375"/>
                    </a:cubicBezTo>
                    <a:lnTo>
                      <a:pt x="2017862" y="299138"/>
                    </a:lnTo>
                    <a:moveTo>
                      <a:pt x="1850608" y="118145"/>
                    </a:moveTo>
                    <a:cubicBezTo>
                      <a:pt x="1851788" y="109527"/>
                      <a:pt x="1845752" y="101577"/>
                      <a:pt x="1837134" y="100398"/>
                    </a:cubicBezTo>
                    <a:cubicBezTo>
                      <a:pt x="1835782" y="100218"/>
                      <a:pt x="1834408" y="100211"/>
                      <a:pt x="1833055" y="100376"/>
                    </a:cubicBezTo>
                    <a:lnTo>
                      <a:pt x="1769607" y="100376"/>
                    </a:lnTo>
                    <a:lnTo>
                      <a:pt x="1769607" y="56423"/>
                    </a:lnTo>
                    <a:cubicBezTo>
                      <a:pt x="1770786" y="47682"/>
                      <a:pt x="1764650" y="39640"/>
                      <a:pt x="1755910" y="38460"/>
                    </a:cubicBezTo>
                    <a:cubicBezTo>
                      <a:pt x="1754558" y="38280"/>
                      <a:pt x="1753191" y="38273"/>
                      <a:pt x="1751838" y="38438"/>
                    </a:cubicBezTo>
                    <a:lnTo>
                      <a:pt x="1746659" y="38438"/>
                    </a:lnTo>
                    <a:cubicBezTo>
                      <a:pt x="1737782" y="37381"/>
                      <a:pt x="1729732" y="43726"/>
                      <a:pt x="1728675" y="52603"/>
                    </a:cubicBezTo>
                    <a:cubicBezTo>
                      <a:pt x="1728523" y="53869"/>
                      <a:pt x="1728523" y="55149"/>
                      <a:pt x="1728675" y="56423"/>
                    </a:cubicBezTo>
                    <a:lnTo>
                      <a:pt x="1728675" y="100376"/>
                    </a:lnTo>
                    <a:lnTo>
                      <a:pt x="1704216" y="100376"/>
                    </a:lnTo>
                    <a:cubicBezTo>
                      <a:pt x="1695461" y="99319"/>
                      <a:pt x="1687505" y="105563"/>
                      <a:pt x="1686447" y="114318"/>
                    </a:cubicBezTo>
                    <a:cubicBezTo>
                      <a:pt x="1686296" y="115591"/>
                      <a:pt x="1686296" y="116871"/>
                      <a:pt x="1686447" y="118145"/>
                    </a:cubicBezTo>
                    <a:lnTo>
                      <a:pt x="1686447" y="120519"/>
                    </a:lnTo>
                    <a:cubicBezTo>
                      <a:pt x="1685332" y="129424"/>
                      <a:pt x="1691641" y="137553"/>
                      <a:pt x="1700554" y="138675"/>
                    </a:cubicBezTo>
                    <a:cubicBezTo>
                      <a:pt x="1701770" y="138827"/>
                      <a:pt x="1703000" y="138841"/>
                      <a:pt x="1704216" y="138719"/>
                    </a:cubicBezTo>
                    <a:lnTo>
                      <a:pt x="1728675" y="138719"/>
                    </a:lnTo>
                    <a:lnTo>
                      <a:pt x="1728675" y="243747"/>
                    </a:lnTo>
                    <a:cubicBezTo>
                      <a:pt x="1728675" y="291225"/>
                      <a:pt x="1756442" y="325180"/>
                      <a:pt x="1806007" y="325180"/>
                    </a:cubicBezTo>
                    <a:cubicBezTo>
                      <a:pt x="1816280" y="325215"/>
                      <a:pt x="1826509" y="323762"/>
                      <a:pt x="1836365" y="320863"/>
                    </a:cubicBezTo>
                    <a:cubicBezTo>
                      <a:pt x="1844227" y="319712"/>
                      <a:pt x="1849673" y="312411"/>
                      <a:pt x="1848522" y="304548"/>
                    </a:cubicBezTo>
                    <a:cubicBezTo>
                      <a:pt x="1848450" y="304059"/>
                      <a:pt x="1848356" y="303577"/>
                      <a:pt x="1848234" y="303095"/>
                    </a:cubicBezTo>
                    <a:lnTo>
                      <a:pt x="1846507" y="293168"/>
                    </a:lnTo>
                    <a:cubicBezTo>
                      <a:pt x="1844997" y="284032"/>
                      <a:pt x="1838523" y="282305"/>
                      <a:pt x="1829602" y="283384"/>
                    </a:cubicBezTo>
                    <a:cubicBezTo>
                      <a:pt x="1823186" y="285557"/>
                      <a:pt x="1816452" y="286679"/>
                      <a:pt x="1809676" y="286693"/>
                    </a:cubicBezTo>
                    <a:cubicBezTo>
                      <a:pt x="1784786" y="286693"/>
                      <a:pt x="1769607" y="267846"/>
                      <a:pt x="1769607" y="240725"/>
                    </a:cubicBezTo>
                    <a:lnTo>
                      <a:pt x="1769607" y="138719"/>
                    </a:lnTo>
                    <a:lnTo>
                      <a:pt x="1833055" y="138719"/>
                    </a:lnTo>
                    <a:cubicBezTo>
                      <a:pt x="1841911" y="139582"/>
                      <a:pt x="1849788" y="133093"/>
                      <a:pt x="1850651" y="124238"/>
                    </a:cubicBezTo>
                    <a:cubicBezTo>
                      <a:pt x="1850766" y="123072"/>
                      <a:pt x="1850752" y="121900"/>
                      <a:pt x="1850608" y="120734"/>
                    </a:cubicBezTo>
                    <a:lnTo>
                      <a:pt x="1850608" y="118145"/>
                    </a:lnTo>
                    <a:moveTo>
                      <a:pt x="1182385" y="281801"/>
                    </a:moveTo>
                    <a:lnTo>
                      <a:pt x="1149581" y="281801"/>
                    </a:lnTo>
                    <a:lnTo>
                      <a:pt x="1149581" y="24051"/>
                    </a:lnTo>
                    <a:cubicBezTo>
                      <a:pt x="1149581" y="11534"/>
                      <a:pt x="1144114" y="6282"/>
                      <a:pt x="1131597" y="6282"/>
                    </a:cubicBezTo>
                    <a:lnTo>
                      <a:pt x="1081241" y="6282"/>
                    </a:lnTo>
                    <a:cubicBezTo>
                      <a:pt x="1072479" y="5290"/>
                      <a:pt x="1064566" y="11591"/>
                      <a:pt x="1063581" y="20361"/>
                    </a:cubicBezTo>
                    <a:cubicBezTo>
                      <a:pt x="1063458" y="21440"/>
                      <a:pt x="1063444" y="22533"/>
                      <a:pt x="1063545" y="23619"/>
                    </a:cubicBezTo>
                    <a:lnTo>
                      <a:pt x="1063545" y="27072"/>
                    </a:lnTo>
                    <a:cubicBezTo>
                      <a:pt x="1062703" y="35935"/>
                      <a:pt x="1069206" y="43798"/>
                      <a:pt x="1078062" y="44639"/>
                    </a:cubicBezTo>
                    <a:cubicBezTo>
                      <a:pt x="1079119" y="44740"/>
                      <a:pt x="1080184" y="44733"/>
                      <a:pt x="1081241" y="44625"/>
                    </a:cubicBezTo>
                    <a:lnTo>
                      <a:pt x="1108361" y="44625"/>
                    </a:lnTo>
                    <a:lnTo>
                      <a:pt x="1108361" y="282017"/>
                    </a:lnTo>
                    <a:lnTo>
                      <a:pt x="1075702" y="282017"/>
                    </a:lnTo>
                    <a:cubicBezTo>
                      <a:pt x="1066954" y="280866"/>
                      <a:pt x="1058933" y="287024"/>
                      <a:pt x="1057782" y="295764"/>
                    </a:cubicBezTo>
                    <a:cubicBezTo>
                      <a:pt x="1057624" y="296959"/>
                      <a:pt x="1057603" y="298160"/>
                      <a:pt x="1057718" y="299354"/>
                    </a:cubicBezTo>
                    <a:lnTo>
                      <a:pt x="1057718" y="302591"/>
                    </a:lnTo>
                    <a:cubicBezTo>
                      <a:pt x="1056876" y="311569"/>
                      <a:pt x="1063466" y="319532"/>
                      <a:pt x="1072443" y="320381"/>
                    </a:cubicBezTo>
                    <a:cubicBezTo>
                      <a:pt x="1073529" y="320482"/>
                      <a:pt x="1074623" y="320475"/>
                      <a:pt x="1075702" y="320360"/>
                    </a:cubicBezTo>
                    <a:lnTo>
                      <a:pt x="1182313" y="320360"/>
                    </a:lnTo>
                    <a:cubicBezTo>
                      <a:pt x="1191219" y="321475"/>
                      <a:pt x="1199347" y="315166"/>
                      <a:pt x="1200470" y="306253"/>
                    </a:cubicBezTo>
                    <a:cubicBezTo>
                      <a:pt x="1200621" y="305037"/>
                      <a:pt x="1200635" y="303807"/>
                      <a:pt x="1200513" y="302591"/>
                    </a:cubicBezTo>
                    <a:lnTo>
                      <a:pt x="1200513" y="299354"/>
                    </a:lnTo>
                    <a:cubicBezTo>
                      <a:pt x="1201405" y="290621"/>
                      <a:pt x="1195053" y="282816"/>
                      <a:pt x="1186312" y="281917"/>
                    </a:cubicBezTo>
                    <a:cubicBezTo>
                      <a:pt x="1184982" y="281787"/>
                      <a:pt x="1183636" y="281816"/>
                      <a:pt x="1182313" y="282017"/>
                    </a:cubicBezTo>
                  </a:path>
                </a:pathLst>
              </a:custGeom>
              <a:solidFill>
                <a:srgbClr val="00416C"/>
              </a:solidFill>
              <a:ln w="7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 sz="2489"/>
              </a:p>
            </p:txBody>
          </p:sp>
          <p:sp>
            <p:nvSpPr>
              <p:cNvPr id="57" name="Forma libre: forma 56">
                <a:extLst>
                  <a:ext uri="{FF2B5EF4-FFF2-40B4-BE49-F238E27FC236}">
                    <a16:creationId xmlns:a16="http://schemas.microsoft.com/office/drawing/2014/main" id="{5D6DA37A-425D-4BD6-B885-EF78196EEAA9}"/>
                  </a:ext>
                </a:extLst>
              </p:cNvPr>
              <p:cNvSpPr/>
              <p:nvPr userDrawn="1"/>
            </p:nvSpPr>
            <p:spPr>
              <a:xfrm>
                <a:off x="-1748719" y="2207664"/>
                <a:ext cx="79131" cy="79131"/>
              </a:xfrm>
              <a:custGeom>
                <a:avLst/>
                <a:gdLst>
                  <a:gd name="connsiteX0" fmla="*/ 40293 w 79130"/>
                  <a:gd name="connsiteY0" fmla="*/ 79852 h 79130"/>
                  <a:gd name="connsiteX1" fmla="*/ 79859 w 79130"/>
                  <a:gd name="connsiteY1" fmla="*/ 39567 h 79130"/>
                  <a:gd name="connsiteX2" fmla="*/ 39574 w 79130"/>
                  <a:gd name="connsiteY2" fmla="*/ 2 h 79130"/>
                  <a:gd name="connsiteX3" fmla="*/ 8 w 79130"/>
                  <a:gd name="connsiteY3" fmla="*/ 39855 h 79130"/>
                  <a:gd name="connsiteX4" fmla="*/ 38401 w 79130"/>
                  <a:gd name="connsiteY4" fmla="*/ 79859 h 79130"/>
                  <a:gd name="connsiteX5" fmla="*/ 40293 w 79130"/>
                  <a:gd name="connsiteY5" fmla="*/ 79852 h 7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130" h="79130">
                    <a:moveTo>
                      <a:pt x="40293" y="79852"/>
                    </a:moveTo>
                    <a:cubicBezTo>
                      <a:pt x="62342" y="79650"/>
                      <a:pt x="80053" y="61616"/>
                      <a:pt x="79859" y="39567"/>
                    </a:cubicBezTo>
                    <a:cubicBezTo>
                      <a:pt x="79657" y="17518"/>
                      <a:pt x="61623" y="-193"/>
                      <a:pt x="39574" y="2"/>
                    </a:cubicBezTo>
                    <a:cubicBezTo>
                      <a:pt x="17691" y="203"/>
                      <a:pt x="52" y="17971"/>
                      <a:pt x="8" y="39855"/>
                    </a:cubicBezTo>
                    <a:cubicBezTo>
                      <a:pt x="-437" y="61501"/>
                      <a:pt x="16748" y="79413"/>
                      <a:pt x="38401" y="79859"/>
                    </a:cubicBezTo>
                    <a:cubicBezTo>
                      <a:pt x="39027" y="79873"/>
                      <a:pt x="39660" y="79866"/>
                      <a:pt x="40293" y="79852"/>
                    </a:cubicBezTo>
                  </a:path>
                </a:pathLst>
              </a:custGeom>
              <a:solidFill>
                <a:srgbClr val="00A8E8"/>
              </a:solidFill>
              <a:ln w="7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 sz="2489"/>
              </a:p>
            </p:txBody>
          </p:sp>
        </p:grpSp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68488026-DF97-4485-9E2C-CEBC7556F049}"/>
                </a:ext>
              </a:extLst>
            </p:cNvPr>
            <p:cNvGrpSpPr/>
            <p:nvPr userDrawn="1"/>
          </p:nvGrpSpPr>
          <p:grpSpPr>
            <a:xfrm>
              <a:off x="5712404" y="3036001"/>
              <a:ext cx="1021323" cy="196223"/>
              <a:chOff x="-3856428" y="3086951"/>
              <a:chExt cx="1697714" cy="326176"/>
            </a:xfrm>
          </p:grpSpPr>
          <p:sp>
            <p:nvSpPr>
              <p:cNvPr id="54" name="Forma libre: forma 53">
                <a:extLst>
                  <a:ext uri="{FF2B5EF4-FFF2-40B4-BE49-F238E27FC236}">
                    <a16:creationId xmlns:a16="http://schemas.microsoft.com/office/drawing/2014/main" id="{ACD1B1FB-13F4-49EC-80B9-06CE4BEC2750}"/>
                  </a:ext>
                </a:extLst>
              </p:cNvPr>
              <p:cNvSpPr/>
              <p:nvPr userDrawn="1"/>
            </p:nvSpPr>
            <p:spPr>
              <a:xfrm>
                <a:off x="-3121852" y="3086951"/>
                <a:ext cx="79131" cy="79131"/>
              </a:xfrm>
              <a:custGeom>
                <a:avLst/>
                <a:gdLst>
                  <a:gd name="connsiteX0" fmla="*/ 40436 w 79130"/>
                  <a:gd name="connsiteY0" fmla="*/ 80139 h 79130"/>
                  <a:gd name="connsiteX1" fmla="*/ 80145 w 79130"/>
                  <a:gd name="connsiteY1" fmla="*/ 39711 h 79130"/>
                  <a:gd name="connsiteX2" fmla="*/ 39716 w 79130"/>
                  <a:gd name="connsiteY2" fmla="*/ 2 h 79130"/>
                  <a:gd name="connsiteX3" fmla="*/ 7 w 79130"/>
                  <a:gd name="connsiteY3" fmla="*/ 39999 h 79130"/>
                  <a:gd name="connsiteX4" fmla="*/ 38688 w 79130"/>
                  <a:gd name="connsiteY4" fmla="*/ 80147 h 79130"/>
                  <a:gd name="connsiteX5" fmla="*/ 40436 w 79130"/>
                  <a:gd name="connsiteY5" fmla="*/ 80139 h 7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130" h="79130">
                    <a:moveTo>
                      <a:pt x="40436" y="80139"/>
                    </a:moveTo>
                    <a:cubicBezTo>
                      <a:pt x="62563" y="79938"/>
                      <a:pt x="80339" y="61839"/>
                      <a:pt x="80145" y="39711"/>
                    </a:cubicBezTo>
                    <a:cubicBezTo>
                      <a:pt x="79943" y="17583"/>
                      <a:pt x="61844" y="-193"/>
                      <a:pt x="39716" y="2"/>
                    </a:cubicBezTo>
                    <a:cubicBezTo>
                      <a:pt x="17754" y="203"/>
                      <a:pt x="50" y="18036"/>
                      <a:pt x="7" y="39999"/>
                    </a:cubicBezTo>
                    <a:cubicBezTo>
                      <a:pt x="-396" y="61767"/>
                      <a:pt x="16919" y="79744"/>
                      <a:pt x="38688" y="80147"/>
                    </a:cubicBezTo>
                    <a:cubicBezTo>
                      <a:pt x="39270" y="80154"/>
                      <a:pt x="39853" y="80154"/>
                      <a:pt x="40436" y="80139"/>
                    </a:cubicBezTo>
                  </a:path>
                </a:pathLst>
              </a:custGeom>
              <a:solidFill>
                <a:srgbClr val="8658A0"/>
              </a:solidFill>
              <a:ln w="7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 sz="2489"/>
              </a:p>
            </p:txBody>
          </p:sp>
          <p:sp>
            <p:nvSpPr>
              <p:cNvPr id="55" name="Forma libre: forma 54">
                <a:extLst>
                  <a:ext uri="{FF2B5EF4-FFF2-40B4-BE49-F238E27FC236}">
                    <a16:creationId xmlns:a16="http://schemas.microsoft.com/office/drawing/2014/main" id="{41845498-8E45-4866-9E02-CFE3EC139D13}"/>
                  </a:ext>
                </a:extLst>
              </p:cNvPr>
              <p:cNvSpPr/>
              <p:nvPr userDrawn="1"/>
            </p:nvSpPr>
            <p:spPr>
              <a:xfrm>
                <a:off x="-3856428" y="3096604"/>
                <a:ext cx="1697714" cy="316523"/>
              </a:xfrm>
              <a:custGeom>
                <a:avLst/>
                <a:gdLst>
                  <a:gd name="connsiteX0" fmla="*/ 401083 w 1697714"/>
                  <a:gd name="connsiteY0" fmla="*/ 252344 h 316523"/>
                  <a:gd name="connsiteX1" fmla="*/ 403098 w 1697714"/>
                  <a:gd name="connsiteY1" fmla="*/ 274637 h 316523"/>
                  <a:gd name="connsiteX2" fmla="*/ 402450 w 1697714"/>
                  <a:gd name="connsiteY2" fmla="*/ 275364 h 316523"/>
                  <a:gd name="connsiteX3" fmla="*/ 313176 w 1697714"/>
                  <a:gd name="connsiteY3" fmla="*/ 319893 h 316523"/>
                  <a:gd name="connsiteX4" fmla="*/ 197142 w 1697714"/>
                  <a:gd name="connsiteY4" fmla="*/ 201268 h 316523"/>
                  <a:gd name="connsiteX5" fmla="*/ 307062 w 1697714"/>
                  <a:gd name="connsiteY5" fmla="*/ 88975 h 316523"/>
                  <a:gd name="connsiteX6" fmla="*/ 407773 w 1697714"/>
                  <a:gd name="connsiteY6" fmla="*/ 191988 h 316523"/>
                  <a:gd name="connsiteX7" fmla="*/ 386192 w 1697714"/>
                  <a:gd name="connsiteY7" fmla="*/ 210404 h 316523"/>
                  <a:gd name="connsiteX8" fmla="*/ 238218 w 1697714"/>
                  <a:gd name="connsiteY8" fmla="*/ 210404 h 316523"/>
                  <a:gd name="connsiteX9" fmla="*/ 318421 w 1697714"/>
                  <a:gd name="connsiteY9" fmla="*/ 280032 h 316523"/>
                  <a:gd name="connsiteX10" fmla="*/ 373531 w 1697714"/>
                  <a:gd name="connsiteY10" fmla="*/ 249754 h 316523"/>
                  <a:gd name="connsiteX11" fmla="*/ 397199 w 1697714"/>
                  <a:gd name="connsiteY11" fmla="*/ 248459 h 316523"/>
                  <a:gd name="connsiteX12" fmla="*/ 398494 w 1697714"/>
                  <a:gd name="connsiteY12" fmla="*/ 249754 h 316523"/>
                  <a:gd name="connsiteX13" fmla="*/ 240160 w 1697714"/>
                  <a:gd name="connsiteY13" fmla="*/ 173716 h 316523"/>
                  <a:gd name="connsiteX14" fmla="*/ 362453 w 1697714"/>
                  <a:gd name="connsiteY14" fmla="*/ 173716 h 316523"/>
                  <a:gd name="connsiteX15" fmla="*/ 303824 w 1697714"/>
                  <a:gd name="connsiteY15" fmla="*/ 124152 h 316523"/>
                  <a:gd name="connsiteX16" fmla="*/ 240376 w 1697714"/>
                  <a:gd name="connsiteY16" fmla="*/ 173716 h 316523"/>
                  <a:gd name="connsiteX17" fmla="*/ 663869 w 1697714"/>
                  <a:gd name="connsiteY17" fmla="*/ 18188 h 316523"/>
                  <a:gd name="connsiteX18" fmla="*/ 663869 w 1697714"/>
                  <a:gd name="connsiteY18" fmla="*/ 297088 h 316523"/>
                  <a:gd name="connsiteX19" fmla="*/ 650007 w 1697714"/>
                  <a:gd name="connsiteY19" fmla="*/ 314922 h 316523"/>
                  <a:gd name="connsiteX20" fmla="*/ 646101 w 1697714"/>
                  <a:gd name="connsiteY20" fmla="*/ 314929 h 316523"/>
                  <a:gd name="connsiteX21" fmla="*/ 639986 w 1697714"/>
                  <a:gd name="connsiteY21" fmla="*/ 314929 h 316523"/>
                  <a:gd name="connsiteX22" fmla="*/ 622865 w 1697714"/>
                  <a:gd name="connsiteY22" fmla="*/ 297088 h 316523"/>
                  <a:gd name="connsiteX23" fmla="*/ 622865 w 1697714"/>
                  <a:gd name="connsiteY23" fmla="*/ 292125 h 316523"/>
                  <a:gd name="connsiteX24" fmla="*/ 552223 w 1697714"/>
                  <a:gd name="connsiteY24" fmla="*/ 320324 h 316523"/>
                  <a:gd name="connsiteX25" fmla="*/ 441656 w 1697714"/>
                  <a:gd name="connsiteY25" fmla="*/ 204362 h 316523"/>
                  <a:gd name="connsiteX26" fmla="*/ 552223 w 1697714"/>
                  <a:gd name="connsiteY26" fmla="*/ 89262 h 316523"/>
                  <a:gd name="connsiteX27" fmla="*/ 622865 w 1697714"/>
                  <a:gd name="connsiteY27" fmla="*/ 117102 h 316523"/>
                  <a:gd name="connsiteX28" fmla="*/ 622865 w 1697714"/>
                  <a:gd name="connsiteY28" fmla="*/ 18188 h 316523"/>
                  <a:gd name="connsiteX29" fmla="*/ 639986 w 1697714"/>
                  <a:gd name="connsiteY29" fmla="*/ 132 h 316523"/>
                  <a:gd name="connsiteX30" fmla="*/ 646101 w 1697714"/>
                  <a:gd name="connsiteY30" fmla="*/ 132 h 316523"/>
                  <a:gd name="connsiteX31" fmla="*/ 663905 w 1697714"/>
                  <a:gd name="connsiteY31" fmla="*/ 13865 h 316523"/>
                  <a:gd name="connsiteX32" fmla="*/ 663869 w 1697714"/>
                  <a:gd name="connsiteY32" fmla="*/ 18188 h 316523"/>
                  <a:gd name="connsiteX33" fmla="*/ 622865 w 1697714"/>
                  <a:gd name="connsiteY33" fmla="*/ 246948 h 316523"/>
                  <a:gd name="connsiteX34" fmla="*/ 622865 w 1697714"/>
                  <a:gd name="connsiteY34" fmla="*/ 162422 h 316523"/>
                  <a:gd name="connsiteX35" fmla="*/ 557043 w 1697714"/>
                  <a:gd name="connsiteY35" fmla="*/ 128540 h 316523"/>
                  <a:gd name="connsiteX36" fmla="*/ 483451 w 1697714"/>
                  <a:gd name="connsiteY36" fmla="*/ 206807 h 316523"/>
                  <a:gd name="connsiteX37" fmla="*/ 557043 w 1697714"/>
                  <a:gd name="connsiteY37" fmla="*/ 280399 h 316523"/>
                  <a:gd name="connsiteX38" fmla="*/ 622865 w 1697714"/>
                  <a:gd name="connsiteY38" fmla="*/ 246732 h 316523"/>
                  <a:gd name="connsiteX39" fmla="*/ 140887 w 1697714"/>
                  <a:gd name="connsiteY39" fmla="*/ 293636 h 316523"/>
                  <a:gd name="connsiteX40" fmla="*/ 140887 w 1697714"/>
                  <a:gd name="connsiteY40" fmla="*/ 296873 h 316523"/>
                  <a:gd name="connsiteX41" fmla="*/ 126248 w 1697714"/>
                  <a:gd name="connsiteY41" fmla="*/ 314735 h 316523"/>
                  <a:gd name="connsiteX42" fmla="*/ 122831 w 1697714"/>
                  <a:gd name="connsiteY42" fmla="*/ 314713 h 316523"/>
                  <a:gd name="connsiteX43" fmla="*/ 18090 w 1697714"/>
                  <a:gd name="connsiteY43" fmla="*/ 314713 h 316523"/>
                  <a:gd name="connsiteX44" fmla="*/ 121 w 1697714"/>
                  <a:gd name="connsiteY44" fmla="*/ 300700 h 316523"/>
                  <a:gd name="connsiteX45" fmla="*/ 106 w 1697714"/>
                  <a:gd name="connsiteY45" fmla="*/ 296873 h 316523"/>
                  <a:gd name="connsiteX46" fmla="*/ 106 w 1697714"/>
                  <a:gd name="connsiteY46" fmla="*/ 293636 h 316523"/>
                  <a:gd name="connsiteX47" fmla="*/ 14091 w 1697714"/>
                  <a:gd name="connsiteY47" fmla="*/ 276162 h 316523"/>
                  <a:gd name="connsiteX48" fmla="*/ 18090 w 1697714"/>
                  <a:gd name="connsiteY48" fmla="*/ 276227 h 316523"/>
                  <a:gd name="connsiteX49" fmla="*/ 42477 w 1697714"/>
                  <a:gd name="connsiteY49" fmla="*/ 276227 h 316523"/>
                  <a:gd name="connsiteX50" fmla="*/ 42477 w 1697714"/>
                  <a:gd name="connsiteY50" fmla="*/ 112210 h 316523"/>
                  <a:gd name="connsiteX51" fmla="*/ 56850 w 1697714"/>
                  <a:gd name="connsiteY51" fmla="*/ 94399 h 316523"/>
                  <a:gd name="connsiteX52" fmla="*/ 60677 w 1697714"/>
                  <a:gd name="connsiteY52" fmla="*/ 94442 h 316523"/>
                  <a:gd name="connsiteX53" fmla="*/ 66144 w 1697714"/>
                  <a:gd name="connsiteY53" fmla="*/ 94442 h 316523"/>
                  <a:gd name="connsiteX54" fmla="*/ 83719 w 1697714"/>
                  <a:gd name="connsiteY54" fmla="*/ 108131 h 316523"/>
                  <a:gd name="connsiteX55" fmla="*/ 83697 w 1697714"/>
                  <a:gd name="connsiteY55" fmla="*/ 112210 h 316523"/>
                  <a:gd name="connsiteX56" fmla="*/ 83697 w 1697714"/>
                  <a:gd name="connsiteY56" fmla="*/ 276227 h 316523"/>
                  <a:gd name="connsiteX57" fmla="*/ 123191 w 1697714"/>
                  <a:gd name="connsiteY57" fmla="*/ 276227 h 316523"/>
                  <a:gd name="connsiteX58" fmla="*/ 141182 w 1697714"/>
                  <a:gd name="connsiteY58" fmla="*/ 290046 h 316523"/>
                  <a:gd name="connsiteX59" fmla="*/ 141247 w 1697714"/>
                  <a:gd name="connsiteY59" fmla="*/ 293636 h 316523"/>
                  <a:gd name="connsiteX60" fmla="*/ 100458 w 1697714"/>
                  <a:gd name="connsiteY60" fmla="*/ 128756 h 316523"/>
                  <a:gd name="connsiteX61" fmla="*/ 140455 w 1697714"/>
                  <a:gd name="connsiteY61" fmla="*/ 168897 h 316523"/>
                  <a:gd name="connsiteX62" fmla="*/ 180596 w 1697714"/>
                  <a:gd name="connsiteY62" fmla="*/ 128900 h 316523"/>
                  <a:gd name="connsiteX63" fmla="*/ 140815 w 1697714"/>
                  <a:gd name="connsiteY63" fmla="*/ 88759 h 316523"/>
                  <a:gd name="connsiteX64" fmla="*/ 100466 w 1697714"/>
                  <a:gd name="connsiteY64" fmla="*/ 127526 h 316523"/>
                  <a:gd name="connsiteX65" fmla="*/ 100458 w 1697714"/>
                  <a:gd name="connsiteY65" fmla="*/ 128756 h 316523"/>
                  <a:gd name="connsiteX66" fmla="*/ 1664514 w 1697714"/>
                  <a:gd name="connsiteY66" fmla="*/ 293636 h 316523"/>
                  <a:gd name="connsiteX67" fmla="*/ 1664514 w 1697714"/>
                  <a:gd name="connsiteY67" fmla="*/ 296873 h 316523"/>
                  <a:gd name="connsiteX68" fmla="*/ 1649875 w 1697714"/>
                  <a:gd name="connsiteY68" fmla="*/ 314735 h 316523"/>
                  <a:gd name="connsiteX69" fmla="*/ 1646458 w 1697714"/>
                  <a:gd name="connsiteY69" fmla="*/ 314713 h 316523"/>
                  <a:gd name="connsiteX70" fmla="*/ 1541358 w 1697714"/>
                  <a:gd name="connsiteY70" fmla="*/ 314713 h 316523"/>
                  <a:gd name="connsiteX71" fmla="*/ 1523388 w 1697714"/>
                  <a:gd name="connsiteY71" fmla="*/ 300700 h 316523"/>
                  <a:gd name="connsiteX72" fmla="*/ 1523373 w 1697714"/>
                  <a:gd name="connsiteY72" fmla="*/ 296873 h 316523"/>
                  <a:gd name="connsiteX73" fmla="*/ 1523373 w 1697714"/>
                  <a:gd name="connsiteY73" fmla="*/ 293636 h 316523"/>
                  <a:gd name="connsiteX74" fmla="*/ 1537358 w 1697714"/>
                  <a:gd name="connsiteY74" fmla="*/ 276162 h 316523"/>
                  <a:gd name="connsiteX75" fmla="*/ 1541358 w 1697714"/>
                  <a:gd name="connsiteY75" fmla="*/ 276227 h 316523"/>
                  <a:gd name="connsiteX76" fmla="*/ 1565672 w 1697714"/>
                  <a:gd name="connsiteY76" fmla="*/ 276227 h 316523"/>
                  <a:gd name="connsiteX77" fmla="*/ 1565672 w 1697714"/>
                  <a:gd name="connsiteY77" fmla="*/ 112210 h 316523"/>
                  <a:gd name="connsiteX78" fmla="*/ 1580196 w 1697714"/>
                  <a:gd name="connsiteY78" fmla="*/ 94391 h 316523"/>
                  <a:gd name="connsiteX79" fmla="*/ 1583944 w 1697714"/>
                  <a:gd name="connsiteY79" fmla="*/ 94442 h 316523"/>
                  <a:gd name="connsiteX80" fmla="*/ 1589412 w 1697714"/>
                  <a:gd name="connsiteY80" fmla="*/ 94442 h 316523"/>
                  <a:gd name="connsiteX81" fmla="*/ 1606986 w 1697714"/>
                  <a:gd name="connsiteY81" fmla="*/ 108131 h 316523"/>
                  <a:gd name="connsiteX82" fmla="*/ 1606964 w 1697714"/>
                  <a:gd name="connsiteY82" fmla="*/ 112210 h 316523"/>
                  <a:gd name="connsiteX83" fmla="*/ 1606964 w 1697714"/>
                  <a:gd name="connsiteY83" fmla="*/ 276227 h 316523"/>
                  <a:gd name="connsiteX84" fmla="*/ 1646458 w 1697714"/>
                  <a:gd name="connsiteY84" fmla="*/ 276227 h 316523"/>
                  <a:gd name="connsiteX85" fmla="*/ 1664449 w 1697714"/>
                  <a:gd name="connsiteY85" fmla="*/ 290046 h 316523"/>
                  <a:gd name="connsiteX86" fmla="*/ 1664514 w 1697714"/>
                  <a:gd name="connsiteY86" fmla="*/ 293636 h 316523"/>
                  <a:gd name="connsiteX87" fmla="*/ 1623726 w 1697714"/>
                  <a:gd name="connsiteY87" fmla="*/ 128756 h 316523"/>
                  <a:gd name="connsiteX88" fmla="*/ 1663723 w 1697714"/>
                  <a:gd name="connsiteY88" fmla="*/ 168897 h 316523"/>
                  <a:gd name="connsiteX89" fmla="*/ 1703864 w 1697714"/>
                  <a:gd name="connsiteY89" fmla="*/ 128900 h 316523"/>
                  <a:gd name="connsiteX90" fmla="*/ 1664082 w 1697714"/>
                  <a:gd name="connsiteY90" fmla="*/ 88759 h 316523"/>
                  <a:gd name="connsiteX91" fmla="*/ 1623733 w 1697714"/>
                  <a:gd name="connsiteY91" fmla="*/ 127526 h 316523"/>
                  <a:gd name="connsiteX92" fmla="*/ 1623726 w 1697714"/>
                  <a:gd name="connsiteY92" fmla="*/ 128756 h 316523"/>
                  <a:gd name="connsiteX93" fmla="*/ 832418 w 1697714"/>
                  <a:gd name="connsiteY93" fmla="*/ 276299 h 316523"/>
                  <a:gd name="connsiteX94" fmla="*/ 799471 w 1697714"/>
                  <a:gd name="connsiteY94" fmla="*/ 276299 h 316523"/>
                  <a:gd name="connsiteX95" fmla="*/ 799471 w 1697714"/>
                  <a:gd name="connsiteY95" fmla="*/ 112282 h 316523"/>
                  <a:gd name="connsiteX96" fmla="*/ 781487 w 1697714"/>
                  <a:gd name="connsiteY96" fmla="*/ 94514 h 316523"/>
                  <a:gd name="connsiteX97" fmla="*/ 731131 w 1697714"/>
                  <a:gd name="connsiteY97" fmla="*/ 94514 h 316523"/>
                  <a:gd name="connsiteX98" fmla="*/ 713405 w 1697714"/>
                  <a:gd name="connsiteY98" fmla="*/ 108505 h 316523"/>
                  <a:gd name="connsiteX99" fmla="*/ 713362 w 1697714"/>
                  <a:gd name="connsiteY99" fmla="*/ 111850 h 316523"/>
                  <a:gd name="connsiteX100" fmla="*/ 713362 w 1697714"/>
                  <a:gd name="connsiteY100" fmla="*/ 115304 h 316523"/>
                  <a:gd name="connsiteX101" fmla="*/ 727951 w 1697714"/>
                  <a:gd name="connsiteY101" fmla="*/ 132942 h 316523"/>
                  <a:gd name="connsiteX102" fmla="*/ 731131 w 1697714"/>
                  <a:gd name="connsiteY102" fmla="*/ 132928 h 316523"/>
                  <a:gd name="connsiteX103" fmla="*/ 758323 w 1697714"/>
                  <a:gd name="connsiteY103" fmla="*/ 132928 h 316523"/>
                  <a:gd name="connsiteX104" fmla="*/ 758323 w 1697714"/>
                  <a:gd name="connsiteY104" fmla="*/ 276299 h 316523"/>
                  <a:gd name="connsiteX105" fmla="*/ 725591 w 1697714"/>
                  <a:gd name="connsiteY105" fmla="*/ 276299 h 316523"/>
                  <a:gd name="connsiteX106" fmla="*/ 707607 w 1697714"/>
                  <a:gd name="connsiteY106" fmla="*/ 289959 h 316523"/>
                  <a:gd name="connsiteX107" fmla="*/ 707535 w 1697714"/>
                  <a:gd name="connsiteY107" fmla="*/ 293707 h 316523"/>
                  <a:gd name="connsiteX108" fmla="*/ 707535 w 1697714"/>
                  <a:gd name="connsiteY108" fmla="*/ 296945 h 316523"/>
                  <a:gd name="connsiteX109" fmla="*/ 722095 w 1697714"/>
                  <a:gd name="connsiteY109" fmla="*/ 314742 h 316523"/>
                  <a:gd name="connsiteX110" fmla="*/ 725591 w 1697714"/>
                  <a:gd name="connsiteY110" fmla="*/ 314713 h 316523"/>
                  <a:gd name="connsiteX111" fmla="*/ 832490 w 1697714"/>
                  <a:gd name="connsiteY111" fmla="*/ 314713 h 316523"/>
                  <a:gd name="connsiteX112" fmla="*/ 850712 w 1697714"/>
                  <a:gd name="connsiteY112" fmla="*/ 300693 h 316523"/>
                  <a:gd name="connsiteX113" fmla="*/ 850762 w 1697714"/>
                  <a:gd name="connsiteY113" fmla="*/ 296945 h 316523"/>
                  <a:gd name="connsiteX114" fmla="*/ 850762 w 1697714"/>
                  <a:gd name="connsiteY114" fmla="*/ 293707 h 316523"/>
                  <a:gd name="connsiteX115" fmla="*/ 836490 w 1697714"/>
                  <a:gd name="connsiteY115" fmla="*/ 276205 h 316523"/>
                  <a:gd name="connsiteX116" fmla="*/ 832490 w 1697714"/>
                  <a:gd name="connsiteY116" fmla="*/ 276299 h 316523"/>
                  <a:gd name="connsiteX117" fmla="*/ 1279003 w 1697714"/>
                  <a:gd name="connsiteY117" fmla="*/ 112210 h 316523"/>
                  <a:gd name="connsiteX118" fmla="*/ 1265457 w 1697714"/>
                  <a:gd name="connsiteY118" fmla="*/ 94391 h 316523"/>
                  <a:gd name="connsiteX119" fmla="*/ 1261379 w 1697714"/>
                  <a:gd name="connsiteY119" fmla="*/ 94370 h 316523"/>
                  <a:gd name="connsiteX120" fmla="*/ 1197714 w 1697714"/>
                  <a:gd name="connsiteY120" fmla="*/ 94370 h 316523"/>
                  <a:gd name="connsiteX121" fmla="*/ 1197714 w 1697714"/>
                  <a:gd name="connsiteY121" fmla="*/ 50272 h 316523"/>
                  <a:gd name="connsiteX122" fmla="*/ 1183938 w 1697714"/>
                  <a:gd name="connsiteY122" fmla="*/ 32245 h 316523"/>
                  <a:gd name="connsiteX123" fmla="*/ 1179946 w 1697714"/>
                  <a:gd name="connsiteY123" fmla="*/ 32216 h 316523"/>
                  <a:gd name="connsiteX124" fmla="*/ 1174695 w 1697714"/>
                  <a:gd name="connsiteY124" fmla="*/ 32216 h 316523"/>
                  <a:gd name="connsiteX125" fmla="*/ 1156638 w 1697714"/>
                  <a:gd name="connsiteY125" fmla="*/ 46287 h 316523"/>
                  <a:gd name="connsiteX126" fmla="*/ 1156638 w 1697714"/>
                  <a:gd name="connsiteY126" fmla="*/ 50272 h 316523"/>
                  <a:gd name="connsiteX127" fmla="*/ 1156638 w 1697714"/>
                  <a:gd name="connsiteY127" fmla="*/ 94370 h 316523"/>
                  <a:gd name="connsiteX128" fmla="*/ 1132108 w 1697714"/>
                  <a:gd name="connsiteY128" fmla="*/ 94370 h 316523"/>
                  <a:gd name="connsiteX129" fmla="*/ 1114332 w 1697714"/>
                  <a:gd name="connsiteY129" fmla="*/ 108304 h 316523"/>
                  <a:gd name="connsiteX130" fmla="*/ 1114339 w 1697714"/>
                  <a:gd name="connsiteY130" fmla="*/ 112210 h 316523"/>
                  <a:gd name="connsiteX131" fmla="*/ 1114339 w 1697714"/>
                  <a:gd name="connsiteY131" fmla="*/ 114584 h 316523"/>
                  <a:gd name="connsiteX132" fmla="*/ 1128281 w 1697714"/>
                  <a:gd name="connsiteY132" fmla="*/ 132741 h 316523"/>
                  <a:gd name="connsiteX133" fmla="*/ 1132108 w 1697714"/>
                  <a:gd name="connsiteY133" fmla="*/ 132784 h 316523"/>
                  <a:gd name="connsiteX134" fmla="*/ 1156638 w 1697714"/>
                  <a:gd name="connsiteY134" fmla="*/ 132784 h 316523"/>
                  <a:gd name="connsiteX135" fmla="*/ 1156638 w 1697714"/>
                  <a:gd name="connsiteY135" fmla="*/ 238172 h 316523"/>
                  <a:gd name="connsiteX136" fmla="*/ 1234186 w 1697714"/>
                  <a:gd name="connsiteY136" fmla="*/ 319821 h 316523"/>
                  <a:gd name="connsiteX137" fmla="*/ 1264616 w 1697714"/>
                  <a:gd name="connsiteY137" fmla="*/ 315504 h 316523"/>
                  <a:gd name="connsiteX138" fmla="*/ 1276874 w 1697714"/>
                  <a:gd name="connsiteY138" fmla="*/ 299268 h 316523"/>
                  <a:gd name="connsiteX139" fmla="*/ 1276557 w 1697714"/>
                  <a:gd name="connsiteY139" fmla="*/ 297664 h 316523"/>
                  <a:gd name="connsiteX140" fmla="*/ 1274831 w 1697714"/>
                  <a:gd name="connsiteY140" fmla="*/ 287665 h 316523"/>
                  <a:gd name="connsiteX141" fmla="*/ 1257926 w 1697714"/>
                  <a:gd name="connsiteY141" fmla="*/ 277953 h 316523"/>
                  <a:gd name="connsiteX142" fmla="*/ 1237927 w 1697714"/>
                  <a:gd name="connsiteY142" fmla="*/ 281190 h 316523"/>
                  <a:gd name="connsiteX143" fmla="*/ 1197714 w 1697714"/>
                  <a:gd name="connsiteY143" fmla="*/ 235151 h 316523"/>
                  <a:gd name="connsiteX144" fmla="*/ 1197714 w 1697714"/>
                  <a:gd name="connsiteY144" fmla="*/ 132784 h 316523"/>
                  <a:gd name="connsiteX145" fmla="*/ 1261379 w 1697714"/>
                  <a:gd name="connsiteY145" fmla="*/ 132784 h 316523"/>
                  <a:gd name="connsiteX146" fmla="*/ 1279039 w 1697714"/>
                  <a:gd name="connsiteY146" fmla="*/ 118382 h 316523"/>
                  <a:gd name="connsiteX147" fmla="*/ 1279003 w 1697714"/>
                  <a:gd name="connsiteY147" fmla="*/ 114800 h 316523"/>
                  <a:gd name="connsiteX148" fmla="*/ 1279003 w 1697714"/>
                  <a:gd name="connsiteY148" fmla="*/ 112210 h 316523"/>
                  <a:gd name="connsiteX149" fmla="*/ 1494814 w 1697714"/>
                  <a:gd name="connsiteY149" fmla="*/ 252272 h 316523"/>
                  <a:gd name="connsiteX150" fmla="*/ 1496757 w 1697714"/>
                  <a:gd name="connsiteY150" fmla="*/ 274572 h 316523"/>
                  <a:gd name="connsiteX151" fmla="*/ 1496109 w 1697714"/>
                  <a:gd name="connsiteY151" fmla="*/ 275291 h 316523"/>
                  <a:gd name="connsiteX152" fmla="*/ 1406835 w 1697714"/>
                  <a:gd name="connsiteY152" fmla="*/ 319821 h 316523"/>
                  <a:gd name="connsiteX153" fmla="*/ 1290873 w 1697714"/>
                  <a:gd name="connsiteY153" fmla="*/ 201268 h 316523"/>
                  <a:gd name="connsiteX154" fmla="*/ 1400793 w 1697714"/>
                  <a:gd name="connsiteY154" fmla="*/ 88975 h 316523"/>
                  <a:gd name="connsiteX155" fmla="*/ 1501505 w 1697714"/>
                  <a:gd name="connsiteY155" fmla="*/ 191916 h 316523"/>
                  <a:gd name="connsiteX156" fmla="*/ 1479923 w 1697714"/>
                  <a:gd name="connsiteY156" fmla="*/ 210332 h 316523"/>
                  <a:gd name="connsiteX157" fmla="*/ 1331733 w 1697714"/>
                  <a:gd name="connsiteY157" fmla="*/ 210332 h 316523"/>
                  <a:gd name="connsiteX158" fmla="*/ 1411936 w 1697714"/>
                  <a:gd name="connsiteY158" fmla="*/ 279960 h 316523"/>
                  <a:gd name="connsiteX159" fmla="*/ 1467047 w 1697714"/>
                  <a:gd name="connsiteY159" fmla="*/ 249682 h 316523"/>
                  <a:gd name="connsiteX160" fmla="*/ 1490714 w 1697714"/>
                  <a:gd name="connsiteY160" fmla="*/ 248387 h 316523"/>
                  <a:gd name="connsiteX161" fmla="*/ 1492009 w 1697714"/>
                  <a:gd name="connsiteY161" fmla="*/ 249682 h 316523"/>
                  <a:gd name="connsiteX162" fmla="*/ 1333675 w 1697714"/>
                  <a:gd name="connsiteY162" fmla="*/ 173644 h 316523"/>
                  <a:gd name="connsiteX163" fmla="*/ 1455968 w 1697714"/>
                  <a:gd name="connsiteY163" fmla="*/ 173644 h 316523"/>
                  <a:gd name="connsiteX164" fmla="*/ 1397268 w 1697714"/>
                  <a:gd name="connsiteY164" fmla="*/ 124152 h 316523"/>
                  <a:gd name="connsiteX165" fmla="*/ 1333891 w 1697714"/>
                  <a:gd name="connsiteY165" fmla="*/ 173644 h 316523"/>
                  <a:gd name="connsiteX166" fmla="*/ 1095132 w 1697714"/>
                  <a:gd name="connsiteY166" fmla="*/ 189543 h 316523"/>
                  <a:gd name="connsiteX167" fmla="*/ 1004563 w 1697714"/>
                  <a:gd name="connsiteY167" fmla="*/ 88831 h 316523"/>
                  <a:gd name="connsiteX168" fmla="*/ 929389 w 1697714"/>
                  <a:gd name="connsiteY168" fmla="*/ 125303 h 316523"/>
                  <a:gd name="connsiteX169" fmla="*/ 929389 w 1697714"/>
                  <a:gd name="connsiteY169" fmla="*/ 112066 h 316523"/>
                  <a:gd name="connsiteX170" fmla="*/ 911549 w 1697714"/>
                  <a:gd name="connsiteY170" fmla="*/ 94226 h 316523"/>
                  <a:gd name="connsiteX171" fmla="*/ 906153 w 1697714"/>
                  <a:gd name="connsiteY171" fmla="*/ 94226 h 316523"/>
                  <a:gd name="connsiteX172" fmla="*/ 888313 w 1697714"/>
                  <a:gd name="connsiteY172" fmla="*/ 112066 h 316523"/>
                  <a:gd name="connsiteX173" fmla="*/ 888313 w 1697714"/>
                  <a:gd name="connsiteY173" fmla="*/ 296657 h 316523"/>
                  <a:gd name="connsiteX174" fmla="*/ 906153 w 1697714"/>
                  <a:gd name="connsiteY174" fmla="*/ 314497 h 316523"/>
                  <a:gd name="connsiteX175" fmla="*/ 911549 w 1697714"/>
                  <a:gd name="connsiteY175" fmla="*/ 314497 h 316523"/>
                  <a:gd name="connsiteX176" fmla="*/ 929389 w 1697714"/>
                  <a:gd name="connsiteY176" fmla="*/ 296657 h 316523"/>
                  <a:gd name="connsiteX177" fmla="*/ 929389 w 1697714"/>
                  <a:gd name="connsiteY177" fmla="*/ 167170 h 316523"/>
                  <a:gd name="connsiteX178" fmla="*/ 929389 w 1697714"/>
                  <a:gd name="connsiteY178" fmla="*/ 167170 h 316523"/>
                  <a:gd name="connsiteX179" fmla="*/ 997154 w 1697714"/>
                  <a:gd name="connsiteY179" fmla="*/ 128252 h 316523"/>
                  <a:gd name="connsiteX180" fmla="*/ 1053840 w 1697714"/>
                  <a:gd name="connsiteY180" fmla="*/ 189974 h 316523"/>
                  <a:gd name="connsiteX181" fmla="*/ 1053840 w 1697714"/>
                  <a:gd name="connsiteY181" fmla="*/ 296585 h 316523"/>
                  <a:gd name="connsiteX182" fmla="*/ 1071896 w 1697714"/>
                  <a:gd name="connsiteY182" fmla="*/ 314425 h 316523"/>
                  <a:gd name="connsiteX183" fmla="*/ 1076860 w 1697714"/>
                  <a:gd name="connsiteY183" fmla="*/ 314425 h 316523"/>
                  <a:gd name="connsiteX184" fmla="*/ 1094916 w 1697714"/>
                  <a:gd name="connsiteY184" fmla="*/ 296585 h 316523"/>
                  <a:gd name="connsiteX185" fmla="*/ 1094916 w 1697714"/>
                  <a:gd name="connsiteY185" fmla="*/ 189543 h 31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</a:cxnLst>
                <a:rect l="l" t="t" r="r" b="b"/>
                <a:pathLst>
                  <a:path w="1697714" h="316523">
                    <a:moveTo>
                      <a:pt x="401083" y="252344"/>
                    </a:moveTo>
                    <a:cubicBezTo>
                      <a:pt x="407795" y="257940"/>
                      <a:pt x="408694" y="267925"/>
                      <a:pt x="403098" y="274637"/>
                    </a:cubicBezTo>
                    <a:cubicBezTo>
                      <a:pt x="402889" y="274882"/>
                      <a:pt x="402673" y="275126"/>
                      <a:pt x="402450" y="275364"/>
                    </a:cubicBezTo>
                    <a:cubicBezTo>
                      <a:pt x="381833" y="303995"/>
                      <a:pt x="348447" y="320648"/>
                      <a:pt x="313176" y="319893"/>
                    </a:cubicBezTo>
                    <a:cubicBezTo>
                      <a:pt x="244261" y="319893"/>
                      <a:pt x="197142" y="265580"/>
                      <a:pt x="197142" y="201268"/>
                    </a:cubicBezTo>
                    <a:cubicBezTo>
                      <a:pt x="197142" y="136957"/>
                      <a:pt x="241023" y="88975"/>
                      <a:pt x="307062" y="88975"/>
                    </a:cubicBezTo>
                    <a:cubicBezTo>
                      <a:pt x="366554" y="88975"/>
                      <a:pt x="407773" y="132137"/>
                      <a:pt x="407773" y="191988"/>
                    </a:cubicBezTo>
                    <a:cubicBezTo>
                      <a:pt x="407773" y="203498"/>
                      <a:pt x="400580" y="210404"/>
                      <a:pt x="386192" y="210404"/>
                    </a:cubicBezTo>
                    <a:lnTo>
                      <a:pt x="238218" y="210404"/>
                    </a:lnTo>
                    <a:cubicBezTo>
                      <a:pt x="241138" y="251782"/>
                      <a:pt x="277049" y="282953"/>
                      <a:pt x="318421" y="280032"/>
                    </a:cubicBezTo>
                    <a:cubicBezTo>
                      <a:pt x="340332" y="278486"/>
                      <a:pt x="360475" y="267422"/>
                      <a:pt x="373531" y="249754"/>
                    </a:cubicBezTo>
                    <a:cubicBezTo>
                      <a:pt x="379711" y="242862"/>
                      <a:pt x="390307" y="242280"/>
                      <a:pt x="397199" y="248459"/>
                    </a:cubicBezTo>
                    <a:cubicBezTo>
                      <a:pt x="397652" y="248869"/>
                      <a:pt x="398084" y="249301"/>
                      <a:pt x="398494" y="249754"/>
                    </a:cubicBezTo>
                    <a:close/>
                    <a:moveTo>
                      <a:pt x="240160" y="173716"/>
                    </a:moveTo>
                    <a:lnTo>
                      <a:pt x="362453" y="173716"/>
                    </a:lnTo>
                    <a:cubicBezTo>
                      <a:pt x="358777" y="144460"/>
                      <a:pt x="333283" y="122915"/>
                      <a:pt x="303824" y="124152"/>
                    </a:cubicBezTo>
                    <a:cubicBezTo>
                      <a:pt x="273446" y="123073"/>
                      <a:pt x="246685" y="143978"/>
                      <a:pt x="240376" y="173716"/>
                    </a:cubicBezTo>
                    <a:moveTo>
                      <a:pt x="663869" y="18188"/>
                    </a:moveTo>
                    <a:lnTo>
                      <a:pt x="663869" y="297088"/>
                    </a:lnTo>
                    <a:cubicBezTo>
                      <a:pt x="664963" y="305843"/>
                      <a:pt x="658762" y="313821"/>
                      <a:pt x="650007" y="314922"/>
                    </a:cubicBezTo>
                    <a:cubicBezTo>
                      <a:pt x="648712" y="315087"/>
                      <a:pt x="647403" y="315087"/>
                      <a:pt x="646101" y="314929"/>
                    </a:cubicBezTo>
                    <a:lnTo>
                      <a:pt x="639986" y="314929"/>
                    </a:lnTo>
                    <a:cubicBezTo>
                      <a:pt x="628261" y="314929"/>
                      <a:pt x="622865" y="308598"/>
                      <a:pt x="622865" y="297088"/>
                    </a:cubicBezTo>
                    <a:lnTo>
                      <a:pt x="622865" y="292125"/>
                    </a:lnTo>
                    <a:cubicBezTo>
                      <a:pt x="603975" y="310505"/>
                      <a:pt x="578574" y="320641"/>
                      <a:pt x="552223" y="320324"/>
                    </a:cubicBezTo>
                    <a:cubicBezTo>
                      <a:pt x="490573" y="320324"/>
                      <a:pt x="441656" y="269105"/>
                      <a:pt x="441656" y="204362"/>
                    </a:cubicBezTo>
                    <a:cubicBezTo>
                      <a:pt x="441656" y="139618"/>
                      <a:pt x="490573" y="89262"/>
                      <a:pt x="552223" y="89262"/>
                    </a:cubicBezTo>
                    <a:cubicBezTo>
                      <a:pt x="578523" y="88859"/>
                      <a:pt x="603910" y="98866"/>
                      <a:pt x="622865" y="117102"/>
                    </a:cubicBezTo>
                    <a:lnTo>
                      <a:pt x="622865" y="18188"/>
                    </a:lnTo>
                    <a:cubicBezTo>
                      <a:pt x="622865" y="6247"/>
                      <a:pt x="628261" y="132"/>
                      <a:pt x="639986" y="132"/>
                    </a:cubicBezTo>
                    <a:lnTo>
                      <a:pt x="646101" y="132"/>
                    </a:lnTo>
                    <a:cubicBezTo>
                      <a:pt x="654813" y="-990"/>
                      <a:pt x="662783" y="5153"/>
                      <a:pt x="663905" y="13865"/>
                    </a:cubicBezTo>
                    <a:cubicBezTo>
                      <a:pt x="664093" y="15297"/>
                      <a:pt x="664078" y="16757"/>
                      <a:pt x="663869" y="18188"/>
                    </a:cubicBezTo>
                    <a:moveTo>
                      <a:pt x="622865" y="246948"/>
                    </a:moveTo>
                    <a:lnTo>
                      <a:pt x="622865" y="162422"/>
                    </a:lnTo>
                    <a:cubicBezTo>
                      <a:pt x="608327" y="140431"/>
                      <a:pt x="583386" y="127598"/>
                      <a:pt x="557043" y="128540"/>
                    </a:cubicBezTo>
                    <a:cubicBezTo>
                      <a:pt x="515111" y="129828"/>
                      <a:pt x="482156" y="164875"/>
                      <a:pt x="483451" y="206807"/>
                    </a:cubicBezTo>
                    <a:cubicBezTo>
                      <a:pt x="484689" y="246927"/>
                      <a:pt x="516924" y="279162"/>
                      <a:pt x="557043" y="280399"/>
                    </a:cubicBezTo>
                    <a:cubicBezTo>
                      <a:pt x="583314" y="281248"/>
                      <a:pt x="608176" y="268529"/>
                      <a:pt x="622865" y="246732"/>
                    </a:cubicBezTo>
                    <a:moveTo>
                      <a:pt x="140887" y="293636"/>
                    </a:moveTo>
                    <a:lnTo>
                      <a:pt x="140887" y="296873"/>
                    </a:lnTo>
                    <a:cubicBezTo>
                      <a:pt x="141779" y="305850"/>
                      <a:pt x="135226" y="313843"/>
                      <a:pt x="126248" y="314735"/>
                    </a:cubicBezTo>
                    <a:cubicBezTo>
                      <a:pt x="125111" y="314843"/>
                      <a:pt x="123967" y="314843"/>
                      <a:pt x="122831" y="314713"/>
                    </a:cubicBezTo>
                    <a:lnTo>
                      <a:pt x="18090" y="314713"/>
                    </a:lnTo>
                    <a:cubicBezTo>
                      <a:pt x="9257" y="315807"/>
                      <a:pt x="1214" y="309526"/>
                      <a:pt x="121" y="300700"/>
                    </a:cubicBezTo>
                    <a:cubicBezTo>
                      <a:pt x="-38" y="299426"/>
                      <a:pt x="-38" y="298146"/>
                      <a:pt x="106" y="296873"/>
                    </a:cubicBezTo>
                    <a:lnTo>
                      <a:pt x="106" y="293636"/>
                    </a:lnTo>
                    <a:cubicBezTo>
                      <a:pt x="-858" y="284946"/>
                      <a:pt x="5408" y="277126"/>
                      <a:pt x="14091" y="276162"/>
                    </a:cubicBezTo>
                    <a:cubicBezTo>
                      <a:pt x="15422" y="276011"/>
                      <a:pt x="16767" y="276040"/>
                      <a:pt x="18090" y="276227"/>
                    </a:cubicBezTo>
                    <a:lnTo>
                      <a:pt x="42477" y="276227"/>
                    </a:lnTo>
                    <a:lnTo>
                      <a:pt x="42477" y="112210"/>
                    </a:lnTo>
                    <a:cubicBezTo>
                      <a:pt x="41528" y="103319"/>
                      <a:pt x="47966" y="95348"/>
                      <a:pt x="56850" y="94399"/>
                    </a:cubicBezTo>
                    <a:cubicBezTo>
                      <a:pt x="58123" y="94262"/>
                      <a:pt x="59411" y="94276"/>
                      <a:pt x="60677" y="94442"/>
                    </a:cubicBezTo>
                    <a:lnTo>
                      <a:pt x="66144" y="94442"/>
                    </a:lnTo>
                    <a:cubicBezTo>
                      <a:pt x="74777" y="93370"/>
                      <a:pt x="82647" y="99499"/>
                      <a:pt x="83719" y="108131"/>
                    </a:cubicBezTo>
                    <a:cubicBezTo>
                      <a:pt x="83891" y="109484"/>
                      <a:pt x="83884" y="110858"/>
                      <a:pt x="83697" y="112210"/>
                    </a:cubicBezTo>
                    <a:lnTo>
                      <a:pt x="83697" y="276227"/>
                    </a:lnTo>
                    <a:lnTo>
                      <a:pt x="123191" y="276227"/>
                    </a:lnTo>
                    <a:cubicBezTo>
                      <a:pt x="131974" y="275076"/>
                      <a:pt x="140031" y="281262"/>
                      <a:pt x="141182" y="290046"/>
                    </a:cubicBezTo>
                    <a:cubicBezTo>
                      <a:pt x="141340" y="291240"/>
                      <a:pt x="141362" y="292441"/>
                      <a:pt x="141247" y="293636"/>
                    </a:cubicBezTo>
                    <a:moveTo>
                      <a:pt x="100458" y="128756"/>
                    </a:moveTo>
                    <a:cubicBezTo>
                      <a:pt x="100422" y="150884"/>
                      <a:pt x="118328" y="168853"/>
                      <a:pt x="140455" y="168897"/>
                    </a:cubicBezTo>
                    <a:cubicBezTo>
                      <a:pt x="162583" y="168933"/>
                      <a:pt x="180560" y="151027"/>
                      <a:pt x="180596" y="128900"/>
                    </a:cubicBezTo>
                    <a:cubicBezTo>
                      <a:pt x="180632" y="106851"/>
                      <a:pt x="162857" y="88917"/>
                      <a:pt x="140815" y="88759"/>
                    </a:cubicBezTo>
                    <a:cubicBezTo>
                      <a:pt x="118968" y="88320"/>
                      <a:pt x="100904" y="105678"/>
                      <a:pt x="100466" y="127526"/>
                    </a:cubicBezTo>
                    <a:cubicBezTo>
                      <a:pt x="100458" y="127936"/>
                      <a:pt x="100451" y="128346"/>
                      <a:pt x="100458" y="128756"/>
                    </a:cubicBezTo>
                    <a:moveTo>
                      <a:pt x="1664514" y="293636"/>
                    </a:moveTo>
                    <a:lnTo>
                      <a:pt x="1664514" y="296873"/>
                    </a:lnTo>
                    <a:cubicBezTo>
                      <a:pt x="1665406" y="305850"/>
                      <a:pt x="1658852" y="313843"/>
                      <a:pt x="1649875" y="314735"/>
                    </a:cubicBezTo>
                    <a:cubicBezTo>
                      <a:pt x="1648738" y="314843"/>
                      <a:pt x="1647594" y="314843"/>
                      <a:pt x="1646458" y="314713"/>
                    </a:cubicBezTo>
                    <a:lnTo>
                      <a:pt x="1541358" y="314713"/>
                    </a:lnTo>
                    <a:cubicBezTo>
                      <a:pt x="1532524" y="315807"/>
                      <a:pt x="1524481" y="309526"/>
                      <a:pt x="1523388" y="300700"/>
                    </a:cubicBezTo>
                    <a:cubicBezTo>
                      <a:pt x="1523229" y="299426"/>
                      <a:pt x="1523229" y="298146"/>
                      <a:pt x="1523373" y="296873"/>
                    </a:cubicBezTo>
                    <a:lnTo>
                      <a:pt x="1523373" y="293636"/>
                    </a:lnTo>
                    <a:cubicBezTo>
                      <a:pt x="1522410" y="284946"/>
                      <a:pt x="1528675" y="277126"/>
                      <a:pt x="1537358" y="276162"/>
                    </a:cubicBezTo>
                    <a:cubicBezTo>
                      <a:pt x="1538689" y="276011"/>
                      <a:pt x="1540034" y="276040"/>
                      <a:pt x="1541358" y="276227"/>
                    </a:cubicBezTo>
                    <a:lnTo>
                      <a:pt x="1565672" y="276227"/>
                    </a:lnTo>
                    <a:lnTo>
                      <a:pt x="1565672" y="112210"/>
                    </a:lnTo>
                    <a:cubicBezTo>
                      <a:pt x="1564766" y="103276"/>
                      <a:pt x="1571269" y="95298"/>
                      <a:pt x="1580196" y="94391"/>
                    </a:cubicBezTo>
                    <a:cubicBezTo>
                      <a:pt x="1581448" y="94262"/>
                      <a:pt x="1582700" y="94284"/>
                      <a:pt x="1583944" y="94442"/>
                    </a:cubicBezTo>
                    <a:lnTo>
                      <a:pt x="1589412" y="94442"/>
                    </a:lnTo>
                    <a:cubicBezTo>
                      <a:pt x="1598044" y="93370"/>
                      <a:pt x="1605914" y="99499"/>
                      <a:pt x="1606986" y="108131"/>
                    </a:cubicBezTo>
                    <a:cubicBezTo>
                      <a:pt x="1607158" y="109484"/>
                      <a:pt x="1607151" y="110858"/>
                      <a:pt x="1606964" y="112210"/>
                    </a:cubicBezTo>
                    <a:lnTo>
                      <a:pt x="1606964" y="276227"/>
                    </a:lnTo>
                    <a:lnTo>
                      <a:pt x="1646458" y="276227"/>
                    </a:lnTo>
                    <a:cubicBezTo>
                      <a:pt x="1655241" y="275076"/>
                      <a:pt x="1663298" y="281262"/>
                      <a:pt x="1664449" y="290046"/>
                    </a:cubicBezTo>
                    <a:cubicBezTo>
                      <a:pt x="1664607" y="291240"/>
                      <a:pt x="1664629" y="292441"/>
                      <a:pt x="1664514" y="293636"/>
                    </a:cubicBezTo>
                    <a:moveTo>
                      <a:pt x="1623726" y="128756"/>
                    </a:moveTo>
                    <a:cubicBezTo>
                      <a:pt x="1623690" y="150884"/>
                      <a:pt x="1641595" y="168853"/>
                      <a:pt x="1663723" y="168897"/>
                    </a:cubicBezTo>
                    <a:cubicBezTo>
                      <a:pt x="1685851" y="168933"/>
                      <a:pt x="1703828" y="151027"/>
                      <a:pt x="1703864" y="128900"/>
                    </a:cubicBezTo>
                    <a:cubicBezTo>
                      <a:pt x="1703900" y="106851"/>
                      <a:pt x="1686124" y="88917"/>
                      <a:pt x="1664082" y="88759"/>
                    </a:cubicBezTo>
                    <a:cubicBezTo>
                      <a:pt x="1642235" y="88320"/>
                      <a:pt x="1624172" y="105678"/>
                      <a:pt x="1623733" y="127526"/>
                    </a:cubicBezTo>
                    <a:cubicBezTo>
                      <a:pt x="1623726" y="127936"/>
                      <a:pt x="1623718" y="128346"/>
                      <a:pt x="1623726" y="128756"/>
                    </a:cubicBezTo>
                    <a:moveTo>
                      <a:pt x="832418" y="276299"/>
                    </a:moveTo>
                    <a:lnTo>
                      <a:pt x="799471" y="276299"/>
                    </a:lnTo>
                    <a:lnTo>
                      <a:pt x="799471" y="112282"/>
                    </a:lnTo>
                    <a:cubicBezTo>
                      <a:pt x="799471" y="99693"/>
                      <a:pt x="794076" y="94514"/>
                      <a:pt x="781487" y="94514"/>
                    </a:cubicBezTo>
                    <a:lnTo>
                      <a:pt x="731131" y="94514"/>
                    </a:lnTo>
                    <a:cubicBezTo>
                      <a:pt x="722369" y="93485"/>
                      <a:pt x="714434" y="99751"/>
                      <a:pt x="713405" y="108505"/>
                    </a:cubicBezTo>
                    <a:cubicBezTo>
                      <a:pt x="713276" y="109620"/>
                      <a:pt x="713261" y="110735"/>
                      <a:pt x="713362" y="111850"/>
                    </a:cubicBezTo>
                    <a:lnTo>
                      <a:pt x="713362" y="115304"/>
                    </a:lnTo>
                    <a:cubicBezTo>
                      <a:pt x="712520" y="124202"/>
                      <a:pt x="719052" y="132101"/>
                      <a:pt x="727951" y="132942"/>
                    </a:cubicBezTo>
                    <a:cubicBezTo>
                      <a:pt x="729008" y="133043"/>
                      <a:pt x="730073" y="133036"/>
                      <a:pt x="731131" y="132928"/>
                    </a:cubicBezTo>
                    <a:lnTo>
                      <a:pt x="758323" y="132928"/>
                    </a:lnTo>
                    <a:lnTo>
                      <a:pt x="758323" y="276299"/>
                    </a:lnTo>
                    <a:lnTo>
                      <a:pt x="725591" y="276299"/>
                    </a:lnTo>
                    <a:cubicBezTo>
                      <a:pt x="716851" y="275104"/>
                      <a:pt x="708801" y="281219"/>
                      <a:pt x="707607" y="289959"/>
                    </a:cubicBezTo>
                    <a:cubicBezTo>
                      <a:pt x="707435" y="291197"/>
                      <a:pt x="707413" y="292456"/>
                      <a:pt x="707535" y="293707"/>
                    </a:cubicBezTo>
                    <a:lnTo>
                      <a:pt x="707535" y="296945"/>
                    </a:lnTo>
                    <a:cubicBezTo>
                      <a:pt x="706643" y="305879"/>
                      <a:pt x="713161" y="313850"/>
                      <a:pt x="722095" y="314742"/>
                    </a:cubicBezTo>
                    <a:cubicBezTo>
                      <a:pt x="723254" y="314857"/>
                      <a:pt x="724426" y="314850"/>
                      <a:pt x="725591" y="314713"/>
                    </a:cubicBezTo>
                    <a:lnTo>
                      <a:pt x="832490" y="314713"/>
                    </a:lnTo>
                    <a:cubicBezTo>
                      <a:pt x="841396" y="315871"/>
                      <a:pt x="849553" y="309591"/>
                      <a:pt x="850712" y="300693"/>
                    </a:cubicBezTo>
                    <a:cubicBezTo>
                      <a:pt x="850870" y="299448"/>
                      <a:pt x="850891" y="298189"/>
                      <a:pt x="850762" y="296945"/>
                    </a:cubicBezTo>
                    <a:lnTo>
                      <a:pt x="850762" y="293707"/>
                    </a:lnTo>
                    <a:cubicBezTo>
                      <a:pt x="851654" y="284931"/>
                      <a:pt x="845266" y="277097"/>
                      <a:pt x="836490" y="276205"/>
                    </a:cubicBezTo>
                    <a:cubicBezTo>
                      <a:pt x="835159" y="276068"/>
                      <a:pt x="833814" y="276097"/>
                      <a:pt x="832490" y="276299"/>
                    </a:cubicBezTo>
                    <a:moveTo>
                      <a:pt x="1279003" y="112210"/>
                    </a:moveTo>
                    <a:cubicBezTo>
                      <a:pt x="1280183" y="103549"/>
                      <a:pt x="1274119" y="95571"/>
                      <a:pt x="1265457" y="94391"/>
                    </a:cubicBezTo>
                    <a:cubicBezTo>
                      <a:pt x="1264105" y="94212"/>
                      <a:pt x="1262731" y="94204"/>
                      <a:pt x="1261379" y="94370"/>
                    </a:cubicBezTo>
                    <a:lnTo>
                      <a:pt x="1197714" y="94370"/>
                    </a:lnTo>
                    <a:lnTo>
                      <a:pt x="1197714" y="50272"/>
                    </a:lnTo>
                    <a:cubicBezTo>
                      <a:pt x="1198887" y="41489"/>
                      <a:pt x="1192722" y="33418"/>
                      <a:pt x="1183938" y="32245"/>
                    </a:cubicBezTo>
                    <a:cubicBezTo>
                      <a:pt x="1182615" y="32072"/>
                      <a:pt x="1181270" y="32058"/>
                      <a:pt x="1179946" y="32216"/>
                    </a:cubicBezTo>
                    <a:lnTo>
                      <a:pt x="1174695" y="32216"/>
                    </a:lnTo>
                    <a:cubicBezTo>
                      <a:pt x="1165825" y="31116"/>
                      <a:pt x="1157739" y="37417"/>
                      <a:pt x="1156638" y="46287"/>
                    </a:cubicBezTo>
                    <a:cubicBezTo>
                      <a:pt x="1156473" y="47611"/>
                      <a:pt x="1156473" y="48949"/>
                      <a:pt x="1156638" y="50272"/>
                    </a:cubicBezTo>
                    <a:lnTo>
                      <a:pt x="1156638" y="94370"/>
                    </a:lnTo>
                    <a:lnTo>
                      <a:pt x="1132108" y="94370"/>
                    </a:lnTo>
                    <a:cubicBezTo>
                      <a:pt x="1123353" y="93305"/>
                      <a:pt x="1115390" y="99542"/>
                      <a:pt x="1114332" y="108304"/>
                    </a:cubicBezTo>
                    <a:cubicBezTo>
                      <a:pt x="1114174" y="109599"/>
                      <a:pt x="1114174" y="110915"/>
                      <a:pt x="1114339" y="112210"/>
                    </a:cubicBezTo>
                    <a:lnTo>
                      <a:pt x="1114339" y="114584"/>
                    </a:lnTo>
                    <a:cubicBezTo>
                      <a:pt x="1113174" y="123447"/>
                      <a:pt x="1119418" y="131576"/>
                      <a:pt x="1128281" y="132741"/>
                    </a:cubicBezTo>
                    <a:cubicBezTo>
                      <a:pt x="1129554" y="132906"/>
                      <a:pt x="1130834" y="132921"/>
                      <a:pt x="1132108" y="132784"/>
                    </a:cubicBezTo>
                    <a:lnTo>
                      <a:pt x="1156638" y="132784"/>
                    </a:lnTo>
                    <a:lnTo>
                      <a:pt x="1156638" y="238172"/>
                    </a:lnTo>
                    <a:cubicBezTo>
                      <a:pt x="1156638" y="285722"/>
                      <a:pt x="1184478" y="319821"/>
                      <a:pt x="1234186" y="319821"/>
                    </a:cubicBezTo>
                    <a:cubicBezTo>
                      <a:pt x="1244488" y="319857"/>
                      <a:pt x="1254732" y="318403"/>
                      <a:pt x="1264616" y="315504"/>
                    </a:cubicBezTo>
                    <a:cubicBezTo>
                      <a:pt x="1272486" y="314404"/>
                      <a:pt x="1277975" y="307131"/>
                      <a:pt x="1276874" y="299268"/>
                    </a:cubicBezTo>
                    <a:cubicBezTo>
                      <a:pt x="1276802" y="298729"/>
                      <a:pt x="1276694" y="298189"/>
                      <a:pt x="1276557" y="297664"/>
                    </a:cubicBezTo>
                    <a:lnTo>
                      <a:pt x="1274831" y="287665"/>
                    </a:lnTo>
                    <a:cubicBezTo>
                      <a:pt x="1273320" y="278601"/>
                      <a:pt x="1266774" y="276802"/>
                      <a:pt x="1257926" y="277953"/>
                    </a:cubicBezTo>
                    <a:cubicBezTo>
                      <a:pt x="1251466" y="280061"/>
                      <a:pt x="1244718" y="281154"/>
                      <a:pt x="1237927" y="281190"/>
                    </a:cubicBezTo>
                    <a:cubicBezTo>
                      <a:pt x="1212965" y="281190"/>
                      <a:pt x="1197714" y="262271"/>
                      <a:pt x="1197714" y="235151"/>
                    </a:cubicBezTo>
                    <a:lnTo>
                      <a:pt x="1197714" y="132784"/>
                    </a:lnTo>
                    <a:lnTo>
                      <a:pt x="1261379" y="132784"/>
                    </a:lnTo>
                    <a:cubicBezTo>
                      <a:pt x="1270234" y="133683"/>
                      <a:pt x="1278140" y="127238"/>
                      <a:pt x="1279039" y="118382"/>
                    </a:cubicBezTo>
                    <a:cubicBezTo>
                      <a:pt x="1279161" y="117188"/>
                      <a:pt x="1279147" y="115987"/>
                      <a:pt x="1279003" y="114800"/>
                    </a:cubicBezTo>
                    <a:lnTo>
                      <a:pt x="1279003" y="112210"/>
                    </a:lnTo>
                    <a:moveTo>
                      <a:pt x="1494814" y="252272"/>
                    </a:moveTo>
                    <a:cubicBezTo>
                      <a:pt x="1501505" y="257890"/>
                      <a:pt x="1502375" y="267875"/>
                      <a:pt x="1496757" y="274572"/>
                    </a:cubicBezTo>
                    <a:cubicBezTo>
                      <a:pt x="1496548" y="274817"/>
                      <a:pt x="1496332" y="275054"/>
                      <a:pt x="1496109" y="275291"/>
                    </a:cubicBezTo>
                    <a:cubicBezTo>
                      <a:pt x="1475521" y="303951"/>
                      <a:pt x="1442113" y="320612"/>
                      <a:pt x="1406835" y="319821"/>
                    </a:cubicBezTo>
                    <a:cubicBezTo>
                      <a:pt x="1337992" y="319821"/>
                      <a:pt x="1290873" y="265508"/>
                      <a:pt x="1290873" y="201268"/>
                    </a:cubicBezTo>
                    <a:cubicBezTo>
                      <a:pt x="1290873" y="137028"/>
                      <a:pt x="1334755" y="88975"/>
                      <a:pt x="1400793" y="88975"/>
                    </a:cubicBezTo>
                    <a:cubicBezTo>
                      <a:pt x="1460285" y="88975"/>
                      <a:pt x="1501505" y="132137"/>
                      <a:pt x="1501505" y="191916"/>
                    </a:cubicBezTo>
                    <a:cubicBezTo>
                      <a:pt x="1501505" y="203426"/>
                      <a:pt x="1494311" y="210332"/>
                      <a:pt x="1479923" y="210332"/>
                    </a:cubicBezTo>
                    <a:lnTo>
                      <a:pt x="1331733" y="210332"/>
                    </a:lnTo>
                    <a:cubicBezTo>
                      <a:pt x="1334654" y="251711"/>
                      <a:pt x="1370565" y="282881"/>
                      <a:pt x="1411936" y="279960"/>
                    </a:cubicBezTo>
                    <a:cubicBezTo>
                      <a:pt x="1433848" y="278414"/>
                      <a:pt x="1453990" y="267350"/>
                      <a:pt x="1467047" y="249682"/>
                    </a:cubicBezTo>
                    <a:cubicBezTo>
                      <a:pt x="1473226" y="242790"/>
                      <a:pt x="1483822" y="242208"/>
                      <a:pt x="1490714" y="248387"/>
                    </a:cubicBezTo>
                    <a:cubicBezTo>
                      <a:pt x="1491167" y="248797"/>
                      <a:pt x="1491599" y="249229"/>
                      <a:pt x="1492009" y="249682"/>
                    </a:cubicBezTo>
                    <a:close/>
                    <a:moveTo>
                      <a:pt x="1333675" y="173644"/>
                    </a:moveTo>
                    <a:lnTo>
                      <a:pt x="1455968" y="173644"/>
                    </a:lnTo>
                    <a:cubicBezTo>
                      <a:pt x="1452220" y="144409"/>
                      <a:pt x="1426719" y="122907"/>
                      <a:pt x="1397268" y="124152"/>
                    </a:cubicBezTo>
                    <a:cubicBezTo>
                      <a:pt x="1366925" y="123073"/>
                      <a:pt x="1340193" y="143949"/>
                      <a:pt x="1333891" y="173644"/>
                    </a:cubicBezTo>
                    <a:moveTo>
                      <a:pt x="1095132" y="189543"/>
                    </a:moveTo>
                    <a:cubicBezTo>
                      <a:pt x="1095132" y="127821"/>
                      <a:pt x="1059739" y="88831"/>
                      <a:pt x="1004563" y="88831"/>
                    </a:cubicBezTo>
                    <a:cubicBezTo>
                      <a:pt x="975235" y="88802"/>
                      <a:pt x="947517" y="102254"/>
                      <a:pt x="929389" y="125303"/>
                    </a:cubicBezTo>
                    <a:lnTo>
                      <a:pt x="929389" y="112066"/>
                    </a:lnTo>
                    <a:cubicBezTo>
                      <a:pt x="929389" y="99477"/>
                      <a:pt x="924210" y="94226"/>
                      <a:pt x="911549" y="94226"/>
                    </a:cubicBezTo>
                    <a:lnTo>
                      <a:pt x="906153" y="94226"/>
                    </a:lnTo>
                    <a:cubicBezTo>
                      <a:pt x="893780" y="94226"/>
                      <a:pt x="888313" y="99477"/>
                      <a:pt x="888313" y="112066"/>
                    </a:cubicBezTo>
                    <a:lnTo>
                      <a:pt x="888313" y="296657"/>
                    </a:lnTo>
                    <a:cubicBezTo>
                      <a:pt x="888313" y="309030"/>
                      <a:pt x="893780" y="314497"/>
                      <a:pt x="906153" y="314497"/>
                    </a:cubicBezTo>
                    <a:lnTo>
                      <a:pt x="911549" y="314497"/>
                    </a:lnTo>
                    <a:cubicBezTo>
                      <a:pt x="924210" y="314497"/>
                      <a:pt x="929389" y="309030"/>
                      <a:pt x="929389" y="296657"/>
                    </a:cubicBezTo>
                    <a:lnTo>
                      <a:pt x="929389" y="167170"/>
                    </a:lnTo>
                    <a:lnTo>
                      <a:pt x="929389" y="167170"/>
                    </a:lnTo>
                    <a:cubicBezTo>
                      <a:pt x="945503" y="144582"/>
                      <a:pt x="970249" y="128252"/>
                      <a:pt x="997154" y="128252"/>
                    </a:cubicBezTo>
                    <a:cubicBezTo>
                      <a:pt x="1031684" y="128252"/>
                      <a:pt x="1053840" y="152351"/>
                      <a:pt x="1053840" y="189974"/>
                    </a:cubicBezTo>
                    <a:lnTo>
                      <a:pt x="1053840" y="296585"/>
                    </a:lnTo>
                    <a:cubicBezTo>
                      <a:pt x="1053840" y="308958"/>
                      <a:pt x="1059307" y="314425"/>
                      <a:pt x="1071896" y="314425"/>
                    </a:cubicBezTo>
                    <a:lnTo>
                      <a:pt x="1076860" y="314425"/>
                    </a:lnTo>
                    <a:cubicBezTo>
                      <a:pt x="1089449" y="314425"/>
                      <a:pt x="1094916" y="308958"/>
                      <a:pt x="1094916" y="296585"/>
                    </a:cubicBezTo>
                    <a:lnTo>
                      <a:pt x="1094916" y="189543"/>
                    </a:lnTo>
                  </a:path>
                </a:pathLst>
              </a:custGeom>
              <a:solidFill>
                <a:srgbClr val="00416C"/>
              </a:solidFill>
              <a:ln w="7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 sz="2489"/>
              </a:p>
            </p:txBody>
          </p:sp>
        </p:grpSp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16DF3A85-3262-41B6-AAC3-65F62FBE79BA}"/>
                </a:ext>
              </a:extLst>
            </p:cNvPr>
            <p:cNvGrpSpPr/>
            <p:nvPr userDrawn="1"/>
          </p:nvGrpSpPr>
          <p:grpSpPr>
            <a:xfrm>
              <a:off x="3166189" y="3036162"/>
              <a:ext cx="835235" cy="196062"/>
              <a:chOff x="-3856432" y="4025011"/>
              <a:chExt cx="1388385" cy="325908"/>
            </a:xfrm>
          </p:grpSpPr>
          <p:sp>
            <p:nvSpPr>
              <p:cNvPr id="52" name="Forma libre: forma 51">
                <a:extLst>
                  <a:ext uri="{FF2B5EF4-FFF2-40B4-BE49-F238E27FC236}">
                    <a16:creationId xmlns:a16="http://schemas.microsoft.com/office/drawing/2014/main" id="{DEBB30C6-2362-4F55-869F-AA09F531E2D0}"/>
                  </a:ext>
                </a:extLst>
              </p:cNvPr>
              <p:cNvSpPr/>
              <p:nvPr userDrawn="1"/>
            </p:nvSpPr>
            <p:spPr>
              <a:xfrm>
                <a:off x="-3391833" y="4025011"/>
                <a:ext cx="79131" cy="79131"/>
              </a:xfrm>
              <a:custGeom>
                <a:avLst/>
                <a:gdLst>
                  <a:gd name="connsiteX0" fmla="*/ 40437 w 79130"/>
                  <a:gd name="connsiteY0" fmla="*/ 80140 h 79130"/>
                  <a:gd name="connsiteX1" fmla="*/ 80146 w 79130"/>
                  <a:gd name="connsiteY1" fmla="*/ 39711 h 79130"/>
                  <a:gd name="connsiteX2" fmla="*/ 39718 w 79130"/>
                  <a:gd name="connsiteY2" fmla="*/ 2 h 79130"/>
                  <a:gd name="connsiteX3" fmla="*/ 8 w 79130"/>
                  <a:gd name="connsiteY3" fmla="*/ 39927 h 79130"/>
                  <a:gd name="connsiteX4" fmla="*/ 38617 w 79130"/>
                  <a:gd name="connsiteY4" fmla="*/ 80147 h 79130"/>
                  <a:gd name="connsiteX5" fmla="*/ 40437 w 79130"/>
                  <a:gd name="connsiteY5" fmla="*/ 80140 h 7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130" h="79130">
                    <a:moveTo>
                      <a:pt x="40437" y="80140"/>
                    </a:moveTo>
                    <a:cubicBezTo>
                      <a:pt x="62565" y="79938"/>
                      <a:pt x="80341" y="61839"/>
                      <a:pt x="80146" y="39711"/>
                    </a:cubicBezTo>
                    <a:cubicBezTo>
                      <a:pt x="79945" y="17583"/>
                      <a:pt x="61845" y="-193"/>
                      <a:pt x="39718" y="2"/>
                    </a:cubicBezTo>
                    <a:cubicBezTo>
                      <a:pt x="17784" y="203"/>
                      <a:pt x="88" y="17993"/>
                      <a:pt x="8" y="39927"/>
                    </a:cubicBezTo>
                    <a:cubicBezTo>
                      <a:pt x="-438" y="61695"/>
                      <a:pt x="16849" y="79701"/>
                      <a:pt x="38617" y="80147"/>
                    </a:cubicBezTo>
                    <a:cubicBezTo>
                      <a:pt x="39221" y="80154"/>
                      <a:pt x="39833" y="80154"/>
                      <a:pt x="40437" y="80140"/>
                    </a:cubicBezTo>
                  </a:path>
                </a:pathLst>
              </a:custGeom>
              <a:solidFill>
                <a:srgbClr val="E42181"/>
              </a:solidFill>
              <a:ln w="7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 sz="2489"/>
              </a:p>
            </p:txBody>
          </p:sp>
          <p:sp>
            <p:nvSpPr>
              <p:cNvPr id="53" name="Forma libre: forma 52">
                <a:extLst>
                  <a:ext uri="{FF2B5EF4-FFF2-40B4-BE49-F238E27FC236}">
                    <a16:creationId xmlns:a16="http://schemas.microsoft.com/office/drawing/2014/main" id="{DF7715D6-D0B2-4EE0-91D0-BBF4632C7B57}"/>
                  </a:ext>
                </a:extLst>
              </p:cNvPr>
              <p:cNvSpPr/>
              <p:nvPr userDrawn="1"/>
            </p:nvSpPr>
            <p:spPr>
              <a:xfrm>
                <a:off x="-3856432" y="4034396"/>
                <a:ext cx="1388385" cy="316523"/>
              </a:xfrm>
              <a:custGeom>
                <a:avLst/>
                <a:gdLst>
                  <a:gd name="connsiteX0" fmla="*/ 401087 w 1388385"/>
                  <a:gd name="connsiteY0" fmla="*/ 252971 h 316523"/>
                  <a:gd name="connsiteX1" fmla="*/ 403101 w 1388385"/>
                  <a:gd name="connsiteY1" fmla="*/ 275264 h 316523"/>
                  <a:gd name="connsiteX2" fmla="*/ 402454 w 1388385"/>
                  <a:gd name="connsiteY2" fmla="*/ 275991 h 316523"/>
                  <a:gd name="connsiteX3" fmla="*/ 313180 w 1388385"/>
                  <a:gd name="connsiteY3" fmla="*/ 320520 h 316523"/>
                  <a:gd name="connsiteX4" fmla="*/ 197146 w 1388385"/>
                  <a:gd name="connsiteY4" fmla="*/ 201895 h 316523"/>
                  <a:gd name="connsiteX5" fmla="*/ 307065 w 1388385"/>
                  <a:gd name="connsiteY5" fmla="*/ 89602 h 316523"/>
                  <a:gd name="connsiteX6" fmla="*/ 407777 w 1388385"/>
                  <a:gd name="connsiteY6" fmla="*/ 192544 h 316523"/>
                  <a:gd name="connsiteX7" fmla="*/ 386196 w 1388385"/>
                  <a:gd name="connsiteY7" fmla="*/ 211032 h 316523"/>
                  <a:gd name="connsiteX8" fmla="*/ 238222 w 1388385"/>
                  <a:gd name="connsiteY8" fmla="*/ 211032 h 316523"/>
                  <a:gd name="connsiteX9" fmla="*/ 318489 w 1388385"/>
                  <a:gd name="connsiteY9" fmla="*/ 280587 h 316523"/>
                  <a:gd name="connsiteX10" fmla="*/ 373535 w 1388385"/>
                  <a:gd name="connsiteY10" fmla="*/ 250309 h 316523"/>
                  <a:gd name="connsiteX11" fmla="*/ 397418 w 1388385"/>
                  <a:gd name="connsiteY11" fmla="*/ 249230 h 316523"/>
                  <a:gd name="connsiteX12" fmla="*/ 398497 w 1388385"/>
                  <a:gd name="connsiteY12" fmla="*/ 250309 h 316523"/>
                  <a:gd name="connsiteX13" fmla="*/ 240164 w 1388385"/>
                  <a:gd name="connsiteY13" fmla="*/ 173840 h 316523"/>
                  <a:gd name="connsiteX14" fmla="*/ 362457 w 1388385"/>
                  <a:gd name="connsiteY14" fmla="*/ 173840 h 316523"/>
                  <a:gd name="connsiteX15" fmla="*/ 303828 w 1388385"/>
                  <a:gd name="connsiteY15" fmla="*/ 124347 h 316523"/>
                  <a:gd name="connsiteX16" fmla="*/ 240380 w 1388385"/>
                  <a:gd name="connsiteY16" fmla="*/ 173840 h 316523"/>
                  <a:gd name="connsiteX17" fmla="*/ 140963 w 1388385"/>
                  <a:gd name="connsiteY17" fmla="*/ 293903 h 316523"/>
                  <a:gd name="connsiteX18" fmla="*/ 126575 w 1388385"/>
                  <a:gd name="connsiteY18" fmla="*/ 276494 h 316523"/>
                  <a:gd name="connsiteX19" fmla="*/ 122907 w 1388385"/>
                  <a:gd name="connsiteY19" fmla="*/ 276566 h 316523"/>
                  <a:gd name="connsiteX20" fmla="*/ 83413 w 1388385"/>
                  <a:gd name="connsiteY20" fmla="*/ 276566 h 316523"/>
                  <a:gd name="connsiteX21" fmla="*/ 83413 w 1388385"/>
                  <a:gd name="connsiteY21" fmla="*/ 112550 h 316523"/>
                  <a:gd name="connsiteX22" fmla="*/ 69982 w 1388385"/>
                  <a:gd name="connsiteY22" fmla="*/ 94774 h 316523"/>
                  <a:gd name="connsiteX23" fmla="*/ 66148 w 1388385"/>
                  <a:gd name="connsiteY23" fmla="*/ 94709 h 316523"/>
                  <a:gd name="connsiteX24" fmla="*/ 60681 w 1388385"/>
                  <a:gd name="connsiteY24" fmla="*/ 94709 h 316523"/>
                  <a:gd name="connsiteX25" fmla="*/ 42517 w 1388385"/>
                  <a:gd name="connsiteY25" fmla="*/ 108809 h 316523"/>
                  <a:gd name="connsiteX26" fmla="*/ 42481 w 1388385"/>
                  <a:gd name="connsiteY26" fmla="*/ 112550 h 316523"/>
                  <a:gd name="connsiteX27" fmla="*/ 42481 w 1388385"/>
                  <a:gd name="connsiteY27" fmla="*/ 276566 h 316523"/>
                  <a:gd name="connsiteX28" fmla="*/ 18094 w 1388385"/>
                  <a:gd name="connsiteY28" fmla="*/ 276566 h 316523"/>
                  <a:gd name="connsiteX29" fmla="*/ 182 w 1388385"/>
                  <a:gd name="connsiteY29" fmla="*/ 289817 h 316523"/>
                  <a:gd name="connsiteX30" fmla="*/ 110 w 1388385"/>
                  <a:gd name="connsiteY30" fmla="*/ 293903 h 316523"/>
                  <a:gd name="connsiteX31" fmla="*/ 110 w 1388385"/>
                  <a:gd name="connsiteY31" fmla="*/ 297212 h 316523"/>
                  <a:gd name="connsiteX32" fmla="*/ 14188 w 1388385"/>
                  <a:gd name="connsiteY32" fmla="*/ 315002 h 316523"/>
                  <a:gd name="connsiteX33" fmla="*/ 18094 w 1388385"/>
                  <a:gd name="connsiteY33" fmla="*/ 314980 h 316523"/>
                  <a:gd name="connsiteX34" fmla="*/ 123194 w 1388385"/>
                  <a:gd name="connsiteY34" fmla="*/ 314980 h 316523"/>
                  <a:gd name="connsiteX35" fmla="*/ 141222 w 1388385"/>
                  <a:gd name="connsiteY35" fmla="*/ 300708 h 316523"/>
                  <a:gd name="connsiteX36" fmla="*/ 141250 w 1388385"/>
                  <a:gd name="connsiteY36" fmla="*/ 297212 h 316523"/>
                  <a:gd name="connsiteX37" fmla="*/ 141250 w 1388385"/>
                  <a:gd name="connsiteY37" fmla="*/ 293903 h 316523"/>
                  <a:gd name="connsiteX38" fmla="*/ 100462 w 1388385"/>
                  <a:gd name="connsiteY38" fmla="*/ 129023 h 316523"/>
                  <a:gd name="connsiteX39" fmla="*/ 140387 w 1388385"/>
                  <a:gd name="connsiteY39" fmla="*/ 169236 h 316523"/>
                  <a:gd name="connsiteX40" fmla="*/ 180600 w 1388385"/>
                  <a:gd name="connsiteY40" fmla="*/ 129311 h 316523"/>
                  <a:gd name="connsiteX41" fmla="*/ 140819 w 1388385"/>
                  <a:gd name="connsiteY41" fmla="*/ 89098 h 316523"/>
                  <a:gd name="connsiteX42" fmla="*/ 100469 w 1388385"/>
                  <a:gd name="connsiteY42" fmla="*/ 127714 h 316523"/>
                  <a:gd name="connsiteX43" fmla="*/ 100462 w 1388385"/>
                  <a:gd name="connsiteY43" fmla="*/ 129023 h 316523"/>
                  <a:gd name="connsiteX44" fmla="*/ 562658 w 1388385"/>
                  <a:gd name="connsiteY44" fmla="*/ 276566 h 316523"/>
                  <a:gd name="connsiteX45" fmla="*/ 529423 w 1388385"/>
                  <a:gd name="connsiteY45" fmla="*/ 276566 h 316523"/>
                  <a:gd name="connsiteX46" fmla="*/ 529423 w 1388385"/>
                  <a:gd name="connsiteY46" fmla="*/ 112550 h 316523"/>
                  <a:gd name="connsiteX47" fmla="*/ 511367 w 1388385"/>
                  <a:gd name="connsiteY47" fmla="*/ 94709 h 316523"/>
                  <a:gd name="connsiteX48" fmla="*/ 461011 w 1388385"/>
                  <a:gd name="connsiteY48" fmla="*/ 94709 h 316523"/>
                  <a:gd name="connsiteX49" fmla="*/ 443214 w 1388385"/>
                  <a:gd name="connsiteY49" fmla="*/ 108773 h 316523"/>
                  <a:gd name="connsiteX50" fmla="*/ 443170 w 1388385"/>
                  <a:gd name="connsiteY50" fmla="*/ 112118 h 316523"/>
                  <a:gd name="connsiteX51" fmla="*/ 443170 w 1388385"/>
                  <a:gd name="connsiteY51" fmla="*/ 115571 h 316523"/>
                  <a:gd name="connsiteX52" fmla="*/ 457752 w 1388385"/>
                  <a:gd name="connsiteY52" fmla="*/ 133217 h 316523"/>
                  <a:gd name="connsiteX53" fmla="*/ 461011 w 1388385"/>
                  <a:gd name="connsiteY53" fmla="*/ 133196 h 316523"/>
                  <a:gd name="connsiteX54" fmla="*/ 488131 w 1388385"/>
                  <a:gd name="connsiteY54" fmla="*/ 133196 h 316523"/>
                  <a:gd name="connsiteX55" fmla="*/ 488131 w 1388385"/>
                  <a:gd name="connsiteY55" fmla="*/ 276566 h 316523"/>
                  <a:gd name="connsiteX56" fmla="*/ 455400 w 1388385"/>
                  <a:gd name="connsiteY56" fmla="*/ 276566 h 316523"/>
                  <a:gd name="connsiteX57" fmla="*/ 437415 w 1388385"/>
                  <a:gd name="connsiteY57" fmla="*/ 290234 h 316523"/>
                  <a:gd name="connsiteX58" fmla="*/ 437343 w 1388385"/>
                  <a:gd name="connsiteY58" fmla="*/ 293903 h 316523"/>
                  <a:gd name="connsiteX59" fmla="*/ 437343 w 1388385"/>
                  <a:gd name="connsiteY59" fmla="*/ 297212 h 316523"/>
                  <a:gd name="connsiteX60" fmla="*/ 451904 w 1388385"/>
                  <a:gd name="connsiteY60" fmla="*/ 315009 h 316523"/>
                  <a:gd name="connsiteX61" fmla="*/ 455400 w 1388385"/>
                  <a:gd name="connsiteY61" fmla="*/ 314980 h 316523"/>
                  <a:gd name="connsiteX62" fmla="*/ 562370 w 1388385"/>
                  <a:gd name="connsiteY62" fmla="*/ 314980 h 316523"/>
                  <a:gd name="connsiteX63" fmla="*/ 580527 w 1388385"/>
                  <a:gd name="connsiteY63" fmla="*/ 301039 h 316523"/>
                  <a:gd name="connsiteX64" fmla="*/ 580570 w 1388385"/>
                  <a:gd name="connsiteY64" fmla="*/ 297212 h 316523"/>
                  <a:gd name="connsiteX65" fmla="*/ 580570 w 1388385"/>
                  <a:gd name="connsiteY65" fmla="*/ 293903 h 316523"/>
                  <a:gd name="connsiteX66" fmla="*/ 566370 w 1388385"/>
                  <a:gd name="connsiteY66" fmla="*/ 276465 h 316523"/>
                  <a:gd name="connsiteX67" fmla="*/ 562370 w 1388385"/>
                  <a:gd name="connsiteY67" fmla="*/ 276566 h 316523"/>
                  <a:gd name="connsiteX68" fmla="*/ 1008812 w 1388385"/>
                  <a:gd name="connsiteY68" fmla="*/ 112406 h 316523"/>
                  <a:gd name="connsiteX69" fmla="*/ 995345 w 1388385"/>
                  <a:gd name="connsiteY69" fmla="*/ 94652 h 316523"/>
                  <a:gd name="connsiteX70" fmla="*/ 991187 w 1388385"/>
                  <a:gd name="connsiteY70" fmla="*/ 94637 h 316523"/>
                  <a:gd name="connsiteX71" fmla="*/ 927595 w 1388385"/>
                  <a:gd name="connsiteY71" fmla="*/ 94637 h 316523"/>
                  <a:gd name="connsiteX72" fmla="*/ 927595 w 1388385"/>
                  <a:gd name="connsiteY72" fmla="*/ 50540 h 316523"/>
                  <a:gd name="connsiteX73" fmla="*/ 913826 w 1388385"/>
                  <a:gd name="connsiteY73" fmla="*/ 32505 h 316523"/>
                  <a:gd name="connsiteX74" fmla="*/ 909754 w 1388385"/>
                  <a:gd name="connsiteY74" fmla="*/ 32484 h 316523"/>
                  <a:gd name="connsiteX75" fmla="*/ 904575 w 1388385"/>
                  <a:gd name="connsiteY75" fmla="*/ 32484 h 316523"/>
                  <a:gd name="connsiteX76" fmla="*/ 886519 w 1388385"/>
                  <a:gd name="connsiteY76" fmla="*/ 46555 h 316523"/>
                  <a:gd name="connsiteX77" fmla="*/ 886519 w 1388385"/>
                  <a:gd name="connsiteY77" fmla="*/ 50540 h 316523"/>
                  <a:gd name="connsiteX78" fmla="*/ 886519 w 1388385"/>
                  <a:gd name="connsiteY78" fmla="*/ 94709 h 316523"/>
                  <a:gd name="connsiteX79" fmla="*/ 861988 w 1388385"/>
                  <a:gd name="connsiteY79" fmla="*/ 94709 h 316523"/>
                  <a:gd name="connsiteX80" fmla="*/ 844155 w 1388385"/>
                  <a:gd name="connsiteY80" fmla="*/ 108572 h 316523"/>
                  <a:gd name="connsiteX81" fmla="*/ 844148 w 1388385"/>
                  <a:gd name="connsiteY81" fmla="*/ 112478 h 316523"/>
                  <a:gd name="connsiteX82" fmla="*/ 844148 w 1388385"/>
                  <a:gd name="connsiteY82" fmla="*/ 114924 h 316523"/>
                  <a:gd name="connsiteX83" fmla="*/ 858247 w 1388385"/>
                  <a:gd name="connsiteY83" fmla="*/ 133088 h 316523"/>
                  <a:gd name="connsiteX84" fmla="*/ 861988 w 1388385"/>
                  <a:gd name="connsiteY84" fmla="*/ 133124 h 316523"/>
                  <a:gd name="connsiteX85" fmla="*/ 886519 w 1388385"/>
                  <a:gd name="connsiteY85" fmla="*/ 133124 h 316523"/>
                  <a:gd name="connsiteX86" fmla="*/ 886519 w 1388385"/>
                  <a:gd name="connsiteY86" fmla="*/ 238583 h 316523"/>
                  <a:gd name="connsiteX87" fmla="*/ 964067 w 1388385"/>
                  <a:gd name="connsiteY87" fmla="*/ 320232 h 316523"/>
                  <a:gd name="connsiteX88" fmla="*/ 994496 w 1388385"/>
                  <a:gd name="connsiteY88" fmla="*/ 315916 h 316523"/>
                  <a:gd name="connsiteX89" fmla="*/ 1006754 w 1388385"/>
                  <a:gd name="connsiteY89" fmla="*/ 299680 h 316523"/>
                  <a:gd name="connsiteX90" fmla="*/ 1006437 w 1388385"/>
                  <a:gd name="connsiteY90" fmla="*/ 298075 h 316523"/>
                  <a:gd name="connsiteX91" fmla="*/ 1004711 w 1388385"/>
                  <a:gd name="connsiteY91" fmla="*/ 288076 h 316523"/>
                  <a:gd name="connsiteX92" fmla="*/ 987734 w 1388385"/>
                  <a:gd name="connsiteY92" fmla="*/ 278293 h 316523"/>
                  <a:gd name="connsiteX93" fmla="*/ 968239 w 1388385"/>
                  <a:gd name="connsiteY93" fmla="*/ 281746 h 316523"/>
                  <a:gd name="connsiteX94" fmla="*/ 928098 w 1388385"/>
                  <a:gd name="connsiteY94" fmla="*/ 235706 h 316523"/>
                  <a:gd name="connsiteX95" fmla="*/ 928098 w 1388385"/>
                  <a:gd name="connsiteY95" fmla="*/ 133052 h 316523"/>
                  <a:gd name="connsiteX96" fmla="*/ 991690 w 1388385"/>
                  <a:gd name="connsiteY96" fmla="*/ 133052 h 316523"/>
                  <a:gd name="connsiteX97" fmla="*/ 1009351 w 1388385"/>
                  <a:gd name="connsiteY97" fmla="*/ 118650 h 316523"/>
                  <a:gd name="connsiteX98" fmla="*/ 1009315 w 1388385"/>
                  <a:gd name="connsiteY98" fmla="*/ 115067 h 316523"/>
                  <a:gd name="connsiteX99" fmla="*/ 1009315 w 1388385"/>
                  <a:gd name="connsiteY99" fmla="*/ 112406 h 316523"/>
                  <a:gd name="connsiteX100" fmla="*/ 1225126 w 1388385"/>
                  <a:gd name="connsiteY100" fmla="*/ 252539 h 316523"/>
                  <a:gd name="connsiteX101" fmla="*/ 1226968 w 1388385"/>
                  <a:gd name="connsiteY101" fmla="*/ 274947 h 316523"/>
                  <a:gd name="connsiteX102" fmla="*/ 1226421 w 1388385"/>
                  <a:gd name="connsiteY102" fmla="*/ 275559 h 316523"/>
                  <a:gd name="connsiteX103" fmla="*/ 1137147 w 1388385"/>
                  <a:gd name="connsiteY103" fmla="*/ 320088 h 316523"/>
                  <a:gd name="connsiteX104" fmla="*/ 1021113 w 1388385"/>
                  <a:gd name="connsiteY104" fmla="*/ 201464 h 316523"/>
                  <a:gd name="connsiteX105" fmla="*/ 1131033 w 1388385"/>
                  <a:gd name="connsiteY105" fmla="*/ 89170 h 316523"/>
                  <a:gd name="connsiteX106" fmla="*/ 1231744 w 1388385"/>
                  <a:gd name="connsiteY106" fmla="*/ 192184 h 316523"/>
                  <a:gd name="connsiteX107" fmla="*/ 1210163 w 1388385"/>
                  <a:gd name="connsiteY107" fmla="*/ 210600 h 316523"/>
                  <a:gd name="connsiteX108" fmla="*/ 1061757 w 1388385"/>
                  <a:gd name="connsiteY108" fmla="*/ 210600 h 316523"/>
                  <a:gd name="connsiteX109" fmla="*/ 1136622 w 1388385"/>
                  <a:gd name="connsiteY109" fmla="*/ 280379 h 316523"/>
                  <a:gd name="connsiteX110" fmla="*/ 1136716 w 1388385"/>
                  <a:gd name="connsiteY110" fmla="*/ 280379 h 316523"/>
                  <a:gd name="connsiteX111" fmla="*/ 1197071 w 1388385"/>
                  <a:gd name="connsiteY111" fmla="*/ 249949 h 316523"/>
                  <a:gd name="connsiteX112" fmla="*/ 1220738 w 1388385"/>
                  <a:gd name="connsiteY112" fmla="*/ 248654 h 316523"/>
                  <a:gd name="connsiteX113" fmla="*/ 1222033 w 1388385"/>
                  <a:gd name="connsiteY113" fmla="*/ 249949 h 316523"/>
                  <a:gd name="connsiteX114" fmla="*/ 1063699 w 1388385"/>
                  <a:gd name="connsiteY114" fmla="*/ 173840 h 316523"/>
                  <a:gd name="connsiteX115" fmla="*/ 1185992 w 1388385"/>
                  <a:gd name="connsiteY115" fmla="*/ 173840 h 316523"/>
                  <a:gd name="connsiteX116" fmla="*/ 1127364 w 1388385"/>
                  <a:gd name="connsiteY116" fmla="*/ 124347 h 316523"/>
                  <a:gd name="connsiteX117" fmla="*/ 1063915 w 1388385"/>
                  <a:gd name="connsiteY117" fmla="*/ 173840 h 316523"/>
                  <a:gd name="connsiteX118" fmla="*/ 1374468 w 1388385"/>
                  <a:gd name="connsiteY118" fmla="*/ 276350 h 316523"/>
                  <a:gd name="connsiteX119" fmla="*/ 1341520 w 1388385"/>
                  <a:gd name="connsiteY119" fmla="*/ 276350 h 316523"/>
                  <a:gd name="connsiteX120" fmla="*/ 1341520 w 1388385"/>
                  <a:gd name="connsiteY120" fmla="*/ 17952 h 316523"/>
                  <a:gd name="connsiteX121" fmla="*/ 1323464 w 1388385"/>
                  <a:gd name="connsiteY121" fmla="*/ 112 h 316523"/>
                  <a:gd name="connsiteX122" fmla="*/ 1273108 w 1388385"/>
                  <a:gd name="connsiteY122" fmla="*/ 112 h 316523"/>
                  <a:gd name="connsiteX123" fmla="*/ 1255376 w 1388385"/>
                  <a:gd name="connsiteY123" fmla="*/ 14097 h 316523"/>
                  <a:gd name="connsiteX124" fmla="*/ 1255340 w 1388385"/>
                  <a:gd name="connsiteY124" fmla="*/ 17521 h 316523"/>
                  <a:gd name="connsiteX125" fmla="*/ 1255340 w 1388385"/>
                  <a:gd name="connsiteY125" fmla="*/ 20974 h 316523"/>
                  <a:gd name="connsiteX126" fmla="*/ 1269928 w 1388385"/>
                  <a:gd name="connsiteY126" fmla="*/ 38613 h 316523"/>
                  <a:gd name="connsiteX127" fmla="*/ 1273108 w 1388385"/>
                  <a:gd name="connsiteY127" fmla="*/ 38598 h 316523"/>
                  <a:gd name="connsiteX128" fmla="*/ 1300300 w 1388385"/>
                  <a:gd name="connsiteY128" fmla="*/ 38598 h 316523"/>
                  <a:gd name="connsiteX129" fmla="*/ 1300300 w 1388385"/>
                  <a:gd name="connsiteY129" fmla="*/ 276422 h 316523"/>
                  <a:gd name="connsiteX130" fmla="*/ 1267569 w 1388385"/>
                  <a:gd name="connsiteY130" fmla="*/ 276422 h 316523"/>
                  <a:gd name="connsiteX131" fmla="*/ 1249578 w 1388385"/>
                  <a:gd name="connsiteY131" fmla="*/ 290241 h 316523"/>
                  <a:gd name="connsiteX132" fmla="*/ 1249513 w 1388385"/>
                  <a:gd name="connsiteY132" fmla="*/ 293831 h 316523"/>
                  <a:gd name="connsiteX133" fmla="*/ 1249513 w 1388385"/>
                  <a:gd name="connsiteY133" fmla="*/ 297068 h 316523"/>
                  <a:gd name="connsiteX134" fmla="*/ 1264152 w 1388385"/>
                  <a:gd name="connsiteY134" fmla="*/ 314930 h 316523"/>
                  <a:gd name="connsiteX135" fmla="*/ 1267569 w 1388385"/>
                  <a:gd name="connsiteY135" fmla="*/ 314908 h 316523"/>
                  <a:gd name="connsiteX136" fmla="*/ 1374540 w 1388385"/>
                  <a:gd name="connsiteY136" fmla="*/ 314908 h 316523"/>
                  <a:gd name="connsiteX137" fmla="*/ 1392704 w 1388385"/>
                  <a:gd name="connsiteY137" fmla="*/ 300809 h 316523"/>
                  <a:gd name="connsiteX138" fmla="*/ 1392740 w 1388385"/>
                  <a:gd name="connsiteY138" fmla="*/ 297068 h 316523"/>
                  <a:gd name="connsiteX139" fmla="*/ 1392740 w 1388385"/>
                  <a:gd name="connsiteY139" fmla="*/ 293831 h 316523"/>
                  <a:gd name="connsiteX140" fmla="*/ 1378460 w 1388385"/>
                  <a:gd name="connsiteY140" fmla="*/ 276336 h 316523"/>
                  <a:gd name="connsiteX141" fmla="*/ 1374540 w 1388385"/>
                  <a:gd name="connsiteY141" fmla="*/ 276422 h 316523"/>
                  <a:gd name="connsiteX142" fmla="*/ 825228 w 1388385"/>
                  <a:gd name="connsiteY142" fmla="*/ 189738 h 316523"/>
                  <a:gd name="connsiteX143" fmla="*/ 734659 w 1388385"/>
                  <a:gd name="connsiteY143" fmla="*/ 89026 h 316523"/>
                  <a:gd name="connsiteX144" fmla="*/ 658910 w 1388385"/>
                  <a:gd name="connsiteY144" fmla="*/ 125714 h 316523"/>
                  <a:gd name="connsiteX145" fmla="*/ 658910 w 1388385"/>
                  <a:gd name="connsiteY145" fmla="*/ 112406 h 316523"/>
                  <a:gd name="connsiteX146" fmla="*/ 641141 w 1388385"/>
                  <a:gd name="connsiteY146" fmla="*/ 94637 h 316523"/>
                  <a:gd name="connsiteX147" fmla="*/ 635674 w 1388385"/>
                  <a:gd name="connsiteY147" fmla="*/ 94637 h 316523"/>
                  <a:gd name="connsiteX148" fmla="*/ 617905 w 1388385"/>
                  <a:gd name="connsiteY148" fmla="*/ 112406 h 316523"/>
                  <a:gd name="connsiteX149" fmla="*/ 617905 w 1388385"/>
                  <a:gd name="connsiteY149" fmla="*/ 297068 h 316523"/>
                  <a:gd name="connsiteX150" fmla="*/ 635674 w 1388385"/>
                  <a:gd name="connsiteY150" fmla="*/ 314908 h 316523"/>
                  <a:gd name="connsiteX151" fmla="*/ 641141 w 1388385"/>
                  <a:gd name="connsiteY151" fmla="*/ 314908 h 316523"/>
                  <a:gd name="connsiteX152" fmla="*/ 658910 w 1388385"/>
                  <a:gd name="connsiteY152" fmla="*/ 297068 h 316523"/>
                  <a:gd name="connsiteX153" fmla="*/ 658910 w 1388385"/>
                  <a:gd name="connsiteY153" fmla="*/ 167582 h 316523"/>
                  <a:gd name="connsiteX154" fmla="*/ 658910 w 1388385"/>
                  <a:gd name="connsiteY154" fmla="*/ 167582 h 316523"/>
                  <a:gd name="connsiteX155" fmla="*/ 726746 w 1388385"/>
                  <a:gd name="connsiteY155" fmla="*/ 128736 h 316523"/>
                  <a:gd name="connsiteX156" fmla="*/ 783433 w 1388385"/>
                  <a:gd name="connsiteY156" fmla="*/ 190385 h 316523"/>
                  <a:gd name="connsiteX157" fmla="*/ 783433 w 1388385"/>
                  <a:gd name="connsiteY157" fmla="*/ 297068 h 316523"/>
                  <a:gd name="connsiteX158" fmla="*/ 801417 w 1388385"/>
                  <a:gd name="connsiteY158" fmla="*/ 314908 h 316523"/>
                  <a:gd name="connsiteX159" fmla="*/ 806453 w 1388385"/>
                  <a:gd name="connsiteY159" fmla="*/ 314908 h 316523"/>
                  <a:gd name="connsiteX160" fmla="*/ 824437 w 1388385"/>
                  <a:gd name="connsiteY160" fmla="*/ 297068 h 316523"/>
                  <a:gd name="connsiteX161" fmla="*/ 824437 w 1388385"/>
                  <a:gd name="connsiteY161" fmla="*/ 189738 h 31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</a:cxnLst>
                <a:rect l="l" t="t" r="r" b="b"/>
                <a:pathLst>
                  <a:path w="1388385" h="316523">
                    <a:moveTo>
                      <a:pt x="401087" y="252971"/>
                    </a:moveTo>
                    <a:cubicBezTo>
                      <a:pt x="407799" y="258568"/>
                      <a:pt x="408698" y="268552"/>
                      <a:pt x="403101" y="275264"/>
                    </a:cubicBezTo>
                    <a:cubicBezTo>
                      <a:pt x="402893" y="275509"/>
                      <a:pt x="402677" y="275753"/>
                      <a:pt x="402454" y="275991"/>
                    </a:cubicBezTo>
                    <a:cubicBezTo>
                      <a:pt x="381837" y="304622"/>
                      <a:pt x="348451" y="321275"/>
                      <a:pt x="313180" y="320520"/>
                    </a:cubicBezTo>
                    <a:cubicBezTo>
                      <a:pt x="244264" y="320520"/>
                      <a:pt x="197146" y="266207"/>
                      <a:pt x="197146" y="201895"/>
                    </a:cubicBezTo>
                    <a:cubicBezTo>
                      <a:pt x="197146" y="137584"/>
                      <a:pt x="241027" y="89602"/>
                      <a:pt x="307065" y="89602"/>
                    </a:cubicBezTo>
                    <a:cubicBezTo>
                      <a:pt x="366557" y="89602"/>
                      <a:pt x="407777" y="132764"/>
                      <a:pt x="407777" y="192544"/>
                    </a:cubicBezTo>
                    <a:cubicBezTo>
                      <a:pt x="407777" y="204054"/>
                      <a:pt x="400584" y="211032"/>
                      <a:pt x="386196" y="211032"/>
                    </a:cubicBezTo>
                    <a:lnTo>
                      <a:pt x="238222" y="211032"/>
                    </a:lnTo>
                    <a:cubicBezTo>
                      <a:pt x="241178" y="252402"/>
                      <a:pt x="277111" y="283544"/>
                      <a:pt x="318489" y="280587"/>
                    </a:cubicBezTo>
                    <a:cubicBezTo>
                      <a:pt x="340379" y="279026"/>
                      <a:pt x="360493" y="267963"/>
                      <a:pt x="373535" y="250309"/>
                    </a:cubicBezTo>
                    <a:cubicBezTo>
                      <a:pt x="379830" y="243417"/>
                      <a:pt x="390527" y="242936"/>
                      <a:pt x="397418" y="249230"/>
                    </a:cubicBezTo>
                    <a:cubicBezTo>
                      <a:pt x="397792" y="249575"/>
                      <a:pt x="398152" y="249935"/>
                      <a:pt x="398497" y="250309"/>
                    </a:cubicBezTo>
                    <a:close/>
                    <a:moveTo>
                      <a:pt x="240164" y="173840"/>
                    </a:moveTo>
                    <a:lnTo>
                      <a:pt x="362457" y="173840"/>
                    </a:lnTo>
                    <a:cubicBezTo>
                      <a:pt x="358745" y="144612"/>
                      <a:pt x="333265" y="123103"/>
                      <a:pt x="303828" y="124347"/>
                    </a:cubicBezTo>
                    <a:cubicBezTo>
                      <a:pt x="273478" y="123290"/>
                      <a:pt x="246739" y="144144"/>
                      <a:pt x="240380" y="173840"/>
                    </a:cubicBezTo>
                    <a:moveTo>
                      <a:pt x="140963" y="293903"/>
                    </a:moveTo>
                    <a:cubicBezTo>
                      <a:pt x="141797" y="285119"/>
                      <a:pt x="135359" y="277329"/>
                      <a:pt x="126575" y="276494"/>
                    </a:cubicBezTo>
                    <a:cubicBezTo>
                      <a:pt x="125352" y="276372"/>
                      <a:pt x="124122" y="276401"/>
                      <a:pt x="122907" y="276566"/>
                    </a:cubicBezTo>
                    <a:lnTo>
                      <a:pt x="83413" y="276566"/>
                    </a:lnTo>
                    <a:lnTo>
                      <a:pt x="83413" y="112550"/>
                    </a:lnTo>
                    <a:cubicBezTo>
                      <a:pt x="84615" y="103932"/>
                      <a:pt x="78600" y="95975"/>
                      <a:pt x="69982" y="94774"/>
                    </a:cubicBezTo>
                    <a:cubicBezTo>
                      <a:pt x="68709" y="94594"/>
                      <a:pt x="67421" y="94572"/>
                      <a:pt x="66148" y="94709"/>
                    </a:cubicBezTo>
                    <a:lnTo>
                      <a:pt x="60681" y="94709"/>
                    </a:lnTo>
                    <a:cubicBezTo>
                      <a:pt x="51775" y="93587"/>
                      <a:pt x="43639" y="99896"/>
                      <a:pt x="42517" y="108809"/>
                    </a:cubicBezTo>
                    <a:cubicBezTo>
                      <a:pt x="42359" y="110046"/>
                      <a:pt x="42352" y="111305"/>
                      <a:pt x="42481" y="112550"/>
                    </a:cubicBezTo>
                    <a:lnTo>
                      <a:pt x="42481" y="276566"/>
                    </a:lnTo>
                    <a:lnTo>
                      <a:pt x="18094" y="276566"/>
                    </a:lnTo>
                    <a:cubicBezTo>
                      <a:pt x="9491" y="275279"/>
                      <a:pt x="1470" y="281213"/>
                      <a:pt x="182" y="289817"/>
                    </a:cubicBezTo>
                    <a:cubicBezTo>
                      <a:pt x="-20" y="291169"/>
                      <a:pt x="-41" y="292543"/>
                      <a:pt x="110" y="293903"/>
                    </a:cubicBezTo>
                    <a:lnTo>
                      <a:pt x="110" y="297212"/>
                    </a:lnTo>
                    <a:cubicBezTo>
                      <a:pt x="-919" y="306010"/>
                      <a:pt x="5383" y="313981"/>
                      <a:pt x="14188" y="315002"/>
                    </a:cubicBezTo>
                    <a:cubicBezTo>
                      <a:pt x="15483" y="315153"/>
                      <a:pt x="16799" y="315146"/>
                      <a:pt x="18094" y="314980"/>
                    </a:cubicBezTo>
                    <a:lnTo>
                      <a:pt x="123194" y="314980"/>
                    </a:lnTo>
                    <a:cubicBezTo>
                      <a:pt x="132115" y="316016"/>
                      <a:pt x="140186" y="309628"/>
                      <a:pt x="141222" y="300708"/>
                    </a:cubicBezTo>
                    <a:cubicBezTo>
                      <a:pt x="141358" y="299550"/>
                      <a:pt x="141366" y="298378"/>
                      <a:pt x="141250" y="297212"/>
                    </a:cubicBezTo>
                    <a:lnTo>
                      <a:pt x="141250" y="293903"/>
                    </a:lnTo>
                    <a:moveTo>
                      <a:pt x="100462" y="129023"/>
                    </a:moveTo>
                    <a:cubicBezTo>
                      <a:pt x="100383" y="151151"/>
                      <a:pt x="118259" y="169157"/>
                      <a:pt x="140387" y="169236"/>
                    </a:cubicBezTo>
                    <a:cubicBezTo>
                      <a:pt x="162515" y="169315"/>
                      <a:pt x="180521" y="151439"/>
                      <a:pt x="180600" y="129311"/>
                    </a:cubicBezTo>
                    <a:cubicBezTo>
                      <a:pt x="180679" y="107233"/>
                      <a:pt x="162889" y="89256"/>
                      <a:pt x="140819" y="89098"/>
                    </a:cubicBezTo>
                    <a:cubicBezTo>
                      <a:pt x="119015" y="88623"/>
                      <a:pt x="100944" y="105910"/>
                      <a:pt x="100469" y="127714"/>
                    </a:cubicBezTo>
                    <a:cubicBezTo>
                      <a:pt x="100462" y="128153"/>
                      <a:pt x="100455" y="128584"/>
                      <a:pt x="100462" y="129023"/>
                    </a:cubicBezTo>
                    <a:moveTo>
                      <a:pt x="562658" y="276566"/>
                    </a:moveTo>
                    <a:lnTo>
                      <a:pt x="529423" y="276566"/>
                    </a:lnTo>
                    <a:lnTo>
                      <a:pt x="529423" y="112550"/>
                    </a:lnTo>
                    <a:cubicBezTo>
                      <a:pt x="529423" y="99961"/>
                      <a:pt x="523956" y="94709"/>
                      <a:pt x="511367" y="94709"/>
                    </a:cubicBezTo>
                    <a:lnTo>
                      <a:pt x="461011" y="94709"/>
                    </a:lnTo>
                    <a:cubicBezTo>
                      <a:pt x="452213" y="93680"/>
                      <a:pt x="444242" y="99975"/>
                      <a:pt x="443214" y="108773"/>
                    </a:cubicBezTo>
                    <a:cubicBezTo>
                      <a:pt x="443084" y="109888"/>
                      <a:pt x="443070" y="111003"/>
                      <a:pt x="443170" y="112118"/>
                    </a:cubicBezTo>
                    <a:lnTo>
                      <a:pt x="443170" y="115571"/>
                    </a:lnTo>
                    <a:cubicBezTo>
                      <a:pt x="442321" y="124470"/>
                      <a:pt x="448853" y="132368"/>
                      <a:pt x="457752" y="133217"/>
                    </a:cubicBezTo>
                    <a:cubicBezTo>
                      <a:pt x="458838" y="133318"/>
                      <a:pt x="459925" y="133311"/>
                      <a:pt x="461011" y="133196"/>
                    </a:cubicBezTo>
                    <a:lnTo>
                      <a:pt x="488131" y="133196"/>
                    </a:lnTo>
                    <a:lnTo>
                      <a:pt x="488131" y="276566"/>
                    </a:lnTo>
                    <a:lnTo>
                      <a:pt x="455400" y="276566"/>
                    </a:lnTo>
                    <a:cubicBezTo>
                      <a:pt x="446659" y="275372"/>
                      <a:pt x="438610" y="281494"/>
                      <a:pt x="437415" y="290234"/>
                    </a:cubicBezTo>
                    <a:cubicBezTo>
                      <a:pt x="437250" y="291450"/>
                      <a:pt x="437228" y="292680"/>
                      <a:pt x="437343" y="293903"/>
                    </a:cubicBezTo>
                    <a:lnTo>
                      <a:pt x="437343" y="297212"/>
                    </a:lnTo>
                    <a:cubicBezTo>
                      <a:pt x="436451" y="306147"/>
                      <a:pt x="442969" y="314117"/>
                      <a:pt x="451904" y="315009"/>
                    </a:cubicBezTo>
                    <a:cubicBezTo>
                      <a:pt x="453062" y="315124"/>
                      <a:pt x="454234" y="315117"/>
                      <a:pt x="455400" y="314980"/>
                    </a:cubicBezTo>
                    <a:lnTo>
                      <a:pt x="562370" y="314980"/>
                    </a:lnTo>
                    <a:cubicBezTo>
                      <a:pt x="571233" y="316146"/>
                      <a:pt x="579361" y="309902"/>
                      <a:pt x="580527" y="301039"/>
                    </a:cubicBezTo>
                    <a:cubicBezTo>
                      <a:pt x="580693" y="299766"/>
                      <a:pt x="580707" y="298485"/>
                      <a:pt x="580570" y="297212"/>
                    </a:cubicBezTo>
                    <a:lnTo>
                      <a:pt x="580570" y="293903"/>
                    </a:lnTo>
                    <a:cubicBezTo>
                      <a:pt x="581462" y="285170"/>
                      <a:pt x="575110" y="277365"/>
                      <a:pt x="566370" y="276465"/>
                    </a:cubicBezTo>
                    <a:cubicBezTo>
                      <a:pt x="565039" y="276336"/>
                      <a:pt x="563694" y="276365"/>
                      <a:pt x="562370" y="276566"/>
                    </a:cubicBezTo>
                    <a:moveTo>
                      <a:pt x="1008812" y="112406"/>
                    </a:moveTo>
                    <a:cubicBezTo>
                      <a:pt x="1009998" y="103788"/>
                      <a:pt x="1003970" y="95839"/>
                      <a:pt x="995345" y="94652"/>
                    </a:cubicBezTo>
                    <a:cubicBezTo>
                      <a:pt x="993971" y="94465"/>
                      <a:pt x="992568" y="94457"/>
                      <a:pt x="991187" y="94637"/>
                    </a:cubicBezTo>
                    <a:lnTo>
                      <a:pt x="927595" y="94637"/>
                    </a:lnTo>
                    <a:lnTo>
                      <a:pt x="927595" y="50540"/>
                    </a:lnTo>
                    <a:cubicBezTo>
                      <a:pt x="928774" y="41756"/>
                      <a:pt x="922609" y="33685"/>
                      <a:pt x="913826" y="32505"/>
                    </a:cubicBezTo>
                    <a:cubicBezTo>
                      <a:pt x="912473" y="32325"/>
                      <a:pt x="911107" y="32318"/>
                      <a:pt x="909754" y="32484"/>
                    </a:cubicBezTo>
                    <a:lnTo>
                      <a:pt x="904575" y="32484"/>
                    </a:lnTo>
                    <a:cubicBezTo>
                      <a:pt x="895705" y="31383"/>
                      <a:pt x="887619" y="37685"/>
                      <a:pt x="886519" y="46555"/>
                    </a:cubicBezTo>
                    <a:cubicBezTo>
                      <a:pt x="886353" y="47878"/>
                      <a:pt x="886353" y="49216"/>
                      <a:pt x="886519" y="50540"/>
                    </a:cubicBezTo>
                    <a:lnTo>
                      <a:pt x="886519" y="94709"/>
                    </a:lnTo>
                    <a:lnTo>
                      <a:pt x="861988" y="94709"/>
                    </a:lnTo>
                    <a:cubicBezTo>
                      <a:pt x="853233" y="93616"/>
                      <a:pt x="845255" y="99817"/>
                      <a:pt x="844155" y="108572"/>
                    </a:cubicBezTo>
                    <a:cubicBezTo>
                      <a:pt x="843989" y="109866"/>
                      <a:pt x="843989" y="111176"/>
                      <a:pt x="844148" y="112478"/>
                    </a:cubicBezTo>
                    <a:lnTo>
                      <a:pt x="844148" y="114924"/>
                    </a:lnTo>
                    <a:cubicBezTo>
                      <a:pt x="843025" y="123829"/>
                      <a:pt x="849334" y="131965"/>
                      <a:pt x="858247" y="133088"/>
                    </a:cubicBezTo>
                    <a:cubicBezTo>
                      <a:pt x="859484" y="133246"/>
                      <a:pt x="860743" y="133253"/>
                      <a:pt x="861988" y="133124"/>
                    </a:cubicBezTo>
                    <a:lnTo>
                      <a:pt x="886519" y="133124"/>
                    </a:lnTo>
                    <a:lnTo>
                      <a:pt x="886519" y="238583"/>
                    </a:lnTo>
                    <a:cubicBezTo>
                      <a:pt x="886519" y="286134"/>
                      <a:pt x="914286" y="320232"/>
                      <a:pt x="964067" y="320232"/>
                    </a:cubicBezTo>
                    <a:cubicBezTo>
                      <a:pt x="974368" y="320268"/>
                      <a:pt x="984612" y="318815"/>
                      <a:pt x="994496" y="315916"/>
                    </a:cubicBezTo>
                    <a:cubicBezTo>
                      <a:pt x="1002366" y="314815"/>
                      <a:pt x="1007855" y="307542"/>
                      <a:pt x="1006754" y="299680"/>
                    </a:cubicBezTo>
                    <a:cubicBezTo>
                      <a:pt x="1006682" y="299140"/>
                      <a:pt x="1006574" y="298600"/>
                      <a:pt x="1006437" y="298075"/>
                    </a:cubicBezTo>
                    <a:lnTo>
                      <a:pt x="1004711" y="288076"/>
                    </a:lnTo>
                    <a:cubicBezTo>
                      <a:pt x="1003128" y="278940"/>
                      <a:pt x="996654" y="277214"/>
                      <a:pt x="987734" y="278293"/>
                    </a:cubicBezTo>
                    <a:cubicBezTo>
                      <a:pt x="981454" y="280458"/>
                      <a:pt x="974879" y="281623"/>
                      <a:pt x="968239" y="281746"/>
                    </a:cubicBezTo>
                    <a:cubicBezTo>
                      <a:pt x="943277" y="281746"/>
                      <a:pt x="928098" y="262826"/>
                      <a:pt x="928098" y="235706"/>
                    </a:cubicBezTo>
                    <a:lnTo>
                      <a:pt x="928098" y="133052"/>
                    </a:lnTo>
                    <a:lnTo>
                      <a:pt x="991690" y="133052"/>
                    </a:lnTo>
                    <a:cubicBezTo>
                      <a:pt x="1000546" y="133951"/>
                      <a:pt x="1008452" y="127505"/>
                      <a:pt x="1009351" y="118650"/>
                    </a:cubicBezTo>
                    <a:cubicBezTo>
                      <a:pt x="1009473" y="117456"/>
                      <a:pt x="1009459" y="116254"/>
                      <a:pt x="1009315" y="115067"/>
                    </a:cubicBezTo>
                    <a:lnTo>
                      <a:pt x="1009315" y="112406"/>
                    </a:lnTo>
                    <a:moveTo>
                      <a:pt x="1225126" y="252539"/>
                    </a:moveTo>
                    <a:cubicBezTo>
                      <a:pt x="1231823" y="258215"/>
                      <a:pt x="1232644" y="268250"/>
                      <a:pt x="1226968" y="274947"/>
                    </a:cubicBezTo>
                    <a:cubicBezTo>
                      <a:pt x="1226788" y="275156"/>
                      <a:pt x="1226608" y="275358"/>
                      <a:pt x="1226421" y="275559"/>
                    </a:cubicBezTo>
                    <a:cubicBezTo>
                      <a:pt x="1205833" y="304219"/>
                      <a:pt x="1172425" y="320879"/>
                      <a:pt x="1137147" y="320088"/>
                    </a:cubicBezTo>
                    <a:cubicBezTo>
                      <a:pt x="1068303" y="320088"/>
                      <a:pt x="1021113" y="265776"/>
                      <a:pt x="1021113" y="201464"/>
                    </a:cubicBezTo>
                    <a:cubicBezTo>
                      <a:pt x="1021113" y="137152"/>
                      <a:pt x="1064994" y="89170"/>
                      <a:pt x="1131033" y="89170"/>
                    </a:cubicBezTo>
                    <a:cubicBezTo>
                      <a:pt x="1190596" y="89170"/>
                      <a:pt x="1231744" y="132332"/>
                      <a:pt x="1231744" y="192184"/>
                    </a:cubicBezTo>
                    <a:cubicBezTo>
                      <a:pt x="1231744" y="203694"/>
                      <a:pt x="1224551" y="210600"/>
                      <a:pt x="1210163" y="210600"/>
                    </a:cubicBezTo>
                    <a:lnTo>
                      <a:pt x="1061757" y="210600"/>
                    </a:lnTo>
                    <a:cubicBezTo>
                      <a:pt x="1063160" y="250546"/>
                      <a:pt x="1096683" y="281789"/>
                      <a:pt x="1136622" y="280379"/>
                    </a:cubicBezTo>
                    <a:cubicBezTo>
                      <a:pt x="1136651" y="280379"/>
                      <a:pt x="1136687" y="280379"/>
                      <a:pt x="1136716" y="280379"/>
                    </a:cubicBezTo>
                    <a:cubicBezTo>
                      <a:pt x="1160642" y="280904"/>
                      <a:pt x="1183266" y="269502"/>
                      <a:pt x="1197071" y="249949"/>
                    </a:cubicBezTo>
                    <a:cubicBezTo>
                      <a:pt x="1203250" y="243058"/>
                      <a:pt x="1213846" y="242475"/>
                      <a:pt x="1220738" y="248654"/>
                    </a:cubicBezTo>
                    <a:cubicBezTo>
                      <a:pt x="1221191" y="249065"/>
                      <a:pt x="1221623" y="249496"/>
                      <a:pt x="1222033" y="249949"/>
                    </a:cubicBezTo>
                    <a:close/>
                    <a:moveTo>
                      <a:pt x="1063699" y="173840"/>
                    </a:moveTo>
                    <a:lnTo>
                      <a:pt x="1185992" y="173840"/>
                    </a:lnTo>
                    <a:cubicBezTo>
                      <a:pt x="1182345" y="144576"/>
                      <a:pt x="1156822" y="123031"/>
                      <a:pt x="1127364" y="124347"/>
                    </a:cubicBezTo>
                    <a:cubicBezTo>
                      <a:pt x="1097006" y="123261"/>
                      <a:pt x="1070253" y="144130"/>
                      <a:pt x="1063915" y="173840"/>
                    </a:cubicBezTo>
                    <a:moveTo>
                      <a:pt x="1374468" y="276350"/>
                    </a:moveTo>
                    <a:lnTo>
                      <a:pt x="1341520" y="276350"/>
                    </a:lnTo>
                    <a:lnTo>
                      <a:pt x="1341520" y="17952"/>
                    </a:lnTo>
                    <a:cubicBezTo>
                      <a:pt x="1341520" y="5363"/>
                      <a:pt x="1336053" y="112"/>
                      <a:pt x="1323464" y="112"/>
                    </a:cubicBezTo>
                    <a:lnTo>
                      <a:pt x="1273108" y="112"/>
                    </a:lnTo>
                    <a:cubicBezTo>
                      <a:pt x="1264346" y="-924"/>
                      <a:pt x="1256412" y="5342"/>
                      <a:pt x="1255376" y="14097"/>
                    </a:cubicBezTo>
                    <a:cubicBezTo>
                      <a:pt x="1255239" y="15233"/>
                      <a:pt x="1255232" y="16384"/>
                      <a:pt x="1255340" y="17521"/>
                    </a:cubicBezTo>
                    <a:lnTo>
                      <a:pt x="1255340" y="20974"/>
                    </a:lnTo>
                    <a:cubicBezTo>
                      <a:pt x="1254498" y="29872"/>
                      <a:pt x="1261030" y="37771"/>
                      <a:pt x="1269928" y="38613"/>
                    </a:cubicBezTo>
                    <a:cubicBezTo>
                      <a:pt x="1270986" y="38713"/>
                      <a:pt x="1272051" y="38706"/>
                      <a:pt x="1273108" y="38598"/>
                    </a:cubicBezTo>
                    <a:lnTo>
                      <a:pt x="1300300" y="38598"/>
                    </a:lnTo>
                    <a:lnTo>
                      <a:pt x="1300300" y="276422"/>
                    </a:lnTo>
                    <a:lnTo>
                      <a:pt x="1267569" y="276422"/>
                    </a:lnTo>
                    <a:cubicBezTo>
                      <a:pt x="1258786" y="275271"/>
                      <a:pt x="1250729" y="281458"/>
                      <a:pt x="1249578" y="290241"/>
                    </a:cubicBezTo>
                    <a:cubicBezTo>
                      <a:pt x="1249419" y="291435"/>
                      <a:pt x="1249398" y="292637"/>
                      <a:pt x="1249513" y="293831"/>
                    </a:cubicBezTo>
                    <a:lnTo>
                      <a:pt x="1249513" y="297068"/>
                    </a:lnTo>
                    <a:cubicBezTo>
                      <a:pt x="1248621" y="306046"/>
                      <a:pt x="1255174" y="314038"/>
                      <a:pt x="1264152" y="314930"/>
                    </a:cubicBezTo>
                    <a:cubicBezTo>
                      <a:pt x="1265289" y="315045"/>
                      <a:pt x="1266432" y="315038"/>
                      <a:pt x="1267569" y="314908"/>
                    </a:cubicBezTo>
                    <a:lnTo>
                      <a:pt x="1374540" y="314908"/>
                    </a:lnTo>
                    <a:cubicBezTo>
                      <a:pt x="1383445" y="316031"/>
                      <a:pt x="1391581" y="309722"/>
                      <a:pt x="1392704" y="300809"/>
                    </a:cubicBezTo>
                    <a:cubicBezTo>
                      <a:pt x="1392862" y="299572"/>
                      <a:pt x="1392869" y="298313"/>
                      <a:pt x="1392740" y="297068"/>
                    </a:cubicBezTo>
                    <a:lnTo>
                      <a:pt x="1392740" y="293831"/>
                    </a:lnTo>
                    <a:cubicBezTo>
                      <a:pt x="1393624" y="285055"/>
                      <a:pt x="1387236" y="277221"/>
                      <a:pt x="1378460" y="276336"/>
                    </a:cubicBezTo>
                    <a:cubicBezTo>
                      <a:pt x="1377151" y="276207"/>
                      <a:pt x="1375834" y="276235"/>
                      <a:pt x="1374540" y="276422"/>
                    </a:cubicBezTo>
                    <a:moveTo>
                      <a:pt x="825228" y="189738"/>
                    </a:moveTo>
                    <a:cubicBezTo>
                      <a:pt x="825228" y="128088"/>
                      <a:pt x="789835" y="89026"/>
                      <a:pt x="734659" y="89026"/>
                    </a:cubicBezTo>
                    <a:cubicBezTo>
                      <a:pt x="705100" y="88904"/>
                      <a:pt x="677146" y="102450"/>
                      <a:pt x="658910" y="125714"/>
                    </a:cubicBezTo>
                    <a:lnTo>
                      <a:pt x="658910" y="112406"/>
                    </a:lnTo>
                    <a:cubicBezTo>
                      <a:pt x="658910" y="99817"/>
                      <a:pt x="653730" y="94637"/>
                      <a:pt x="641141" y="94637"/>
                    </a:cubicBezTo>
                    <a:lnTo>
                      <a:pt x="635674" y="94637"/>
                    </a:lnTo>
                    <a:cubicBezTo>
                      <a:pt x="623301" y="94637"/>
                      <a:pt x="617905" y="99817"/>
                      <a:pt x="617905" y="112406"/>
                    </a:cubicBezTo>
                    <a:lnTo>
                      <a:pt x="617905" y="297068"/>
                    </a:lnTo>
                    <a:cubicBezTo>
                      <a:pt x="617905" y="309441"/>
                      <a:pt x="623301" y="314908"/>
                      <a:pt x="635674" y="314908"/>
                    </a:cubicBezTo>
                    <a:lnTo>
                      <a:pt x="641141" y="314908"/>
                    </a:lnTo>
                    <a:cubicBezTo>
                      <a:pt x="653730" y="314908"/>
                      <a:pt x="658910" y="309441"/>
                      <a:pt x="658910" y="297068"/>
                    </a:cubicBezTo>
                    <a:lnTo>
                      <a:pt x="658910" y="167582"/>
                    </a:lnTo>
                    <a:lnTo>
                      <a:pt x="658910" y="167582"/>
                    </a:lnTo>
                    <a:cubicBezTo>
                      <a:pt x="675023" y="144993"/>
                      <a:pt x="699770" y="128736"/>
                      <a:pt x="726746" y="128736"/>
                    </a:cubicBezTo>
                    <a:cubicBezTo>
                      <a:pt x="761276" y="128736"/>
                      <a:pt x="783433" y="152834"/>
                      <a:pt x="783433" y="190385"/>
                    </a:cubicBezTo>
                    <a:lnTo>
                      <a:pt x="783433" y="297068"/>
                    </a:lnTo>
                    <a:cubicBezTo>
                      <a:pt x="783433" y="309441"/>
                      <a:pt x="788828" y="314908"/>
                      <a:pt x="801417" y="314908"/>
                    </a:cubicBezTo>
                    <a:lnTo>
                      <a:pt x="806453" y="314908"/>
                    </a:lnTo>
                    <a:cubicBezTo>
                      <a:pt x="819042" y="314908"/>
                      <a:pt x="824437" y="309441"/>
                      <a:pt x="824437" y="297068"/>
                    </a:cubicBezTo>
                    <a:lnTo>
                      <a:pt x="824437" y="189738"/>
                    </a:lnTo>
                  </a:path>
                </a:pathLst>
              </a:custGeom>
              <a:solidFill>
                <a:srgbClr val="00416C"/>
              </a:solidFill>
              <a:ln w="7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 sz="2489"/>
              </a:p>
            </p:txBody>
          </p:sp>
        </p:grpSp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id="{D6D4A13D-1B08-4F3A-B982-947595FCCF45}"/>
                </a:ext>
              </a:extLst>
            </p:cNvPr>
            <p:cNvGrpSpPr/>
            <p:nvPr userDrawn="1"/>
          </p:nvGrpSpPr>
          <p:grpSpPr>
            <a:xfrm>
              <a:off x="4359235" y="3032959"/>
              <a:ext cx="995358" cy="248110"/>
              <a:chOff x="-3856495" y="4962783"/>
              <a:chExt cx="1654552" cy="412426"/>
            </a:xfrm>
          </p:grpSpPr>
          <p:sp>
            <p:nvSpPr>
              <p:cNvPr id="50" name="Forma libre: forma 49">
                <a:extLst>
                  <a:ext uri="{FF2B5EF4-FFF2-40B4-BE49-F238E27FC236}">
                    <a16:creationId xmlns:a16="http://schemas.microsoft.com/office/drawing/2014/main" id="{A64C2C91-2BFE-4AF0-98BC-70E4FE387A52}"/>
                  </a:ext>
                </a:extLst>
              </p:cNvPr>
              <p:cNvSpPr/>
              <p:nvPr userDrawn="1"/>
            </p:nvSpPr>
            <p:spPr>
              <a:xfrm>
                <a:off x="-3586207" y="4962783"/>
                <a:ext cx="79131" cy="79131"/>
              </a:xfrm>
              <a:custGeom>
                <a:avLst/>
                <a:gdLst>
                  <a:gd name="connsiteX0" fmla="*/ 40437 w 79130"/>
                  <a:gd name="connsiteY0" fmla="*/ 80283 h 79130"/>
                  <a:gd name="connsiteX1" fmla="*/ 80290 w 79130"/>
                  <a:gd name="connsiteY1" fmla="*/ 39854 h 79130"/>
                  <a:gd name="connsiteX2" fmla="*/ 39862 w 79130"/>
                  <a:gd name="connsiteY2" fmla="*/ 1 h 79130"/>
                  <a:gd name="connsiteX3" fmla="*/ 8 w 79130"/>
                  <a:gd name="connsiteY3" fmla="*/ 40070 h 79130"/>
                  <a:gd name="connsiteX4" fmla="*/ 38617 w 79130"/>
                  <a:gd name="connsiteY4" fmla="*/ 80290 h 79130"/>
                  <a:gd name="connsiteX5" fmla="*/ 40437 w 79130"/>
                  <a:gd name="connsiteY5" fmla="*/ 80283 h 7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130" h="79130">
                    <a:moveTo>
                      <a:pt x="40437" y="80283"/>
                    </a:moveTo>
                    <a:cubicBezTo>
                      <a:pt x="62608" y="80125"/>
                      <a:pt x="80448" y="62025"/>
                      <a:pt x="80290" y="39854"/>
                    </a:cubicBezTo>
                    <a:cubicBezTo>
                      <a:pt x="80132" y="17683"/>
                      <a:pt x="62033" y="-157"/>
                      <a:pt x="39862" y="1"/>
                    </a:cubicBezTo>
                    <a:cubicBezTo>
                      <a:pt x="17834" y="159"/>
                      <a:pt x="52" y="18043"/>
                      <a:pt x="8" y="40070"/>
                    </a:cubicBezTo>
                    <a:cubicBezTo>
                      <a:pt x="-438" y="61838"/>
                      <a:pt x="16849" y="79844"/>
                      <a:pt x="38617" y="80290"/>
                    </a:cubicBezTo>
                    <a:cubicBezTo>
                      <a:pt x="39221" y="80297"/>
                      <a:pt x="39833" y="80297"/>
                      <a:pt x="40437" y="80283"/>
                    </a:cubicBezTo>
                  </a:path>
                </a:pathLst>
              </a:custGeom>
              <a:solidFill>
                <a:srgbClr val="87A0BB"/>
              </a:solidFill>
              <a:ln w="7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 sz="2489"/>
              </a:p>
            </p:txBody>
          </p:sp>
          <p:sp>
            <p:nvSpPr>
              <p:cNvPr id="51" name="Forma libre: forma 50">
                <a:extLst>
                  <a:ext uri="{FF2B5EF4-FFF2-40B4-BE49-F238E27FC236}">
                    <a16:creationId xmlns:a16="http://schemas.microsoft.com/office/drawing/2014/main" id="{63939C49-6437-4CB7-A64F-55CBB67CC33D}"/>
                  </a:ext>
                </a:extLst>
              </p:cNvPr>
              <p:cNvSpPr/>
              <p:nvPr userDrawn="1"/>
            </p:nvSpPr>
            <p:spPr>
              <a:xfrm>
                <a:off x="-3856495" y="4972361"/>
                <a:ext cx="1654552" cy="402848"/>
              </a:xfrm>
              <a:custGeom>
                <a:avLst/>
                <a:gdLst>
                  <a:gd name="connsiteX0" fmla="*/ 368347 w 1654552"/>
                  <a:gd name="connsiteY0" fmla="*/ 276445 h 402847"/>
                  <a:gd name="connsiteX1" fmla="*/ 386461 w 1654552"/>
                  <a:gd name="connsiteY1" fmla="*/ 289933 h 402847"/>
                  <a:gd name="connsiteX2" fmla="*/ 386547 w 1654552"/>
                  <a:gd name="connsiteY2" fmla="*/ 293853 h 402847"/>
                  <a:gd name="connsiteX3" fmla="*/ 386547 w 1654552"/>
                  <a:gd name="connsiteY3" fmla="*/ 297090 h 402847"/>
                  <a:gd name="connsiteX4" fmla="*/ 372088 w 1654552"/>
                  <a:gd name="connsiteY4" fmla="*/ 314967 h 402847"/>
                  <a:gd name="connsiteX5" fmla="*/ 368347 w 1654552"/>
                  <a:gd name="connsiteY5" fmla="*/ 314931 h 402847"/>
                  <a:gd name="connsiteX6" fmla="*/ 261377 w 1654552"/>
                  <a:gd name="connsiteY6" fmla="*/ 314931 h 402847"/>
                  <a:gd name="connsiteX7" fmla="*/ 243342 w 1654552"/>
                  <a:gd name="connsiteY7" fmla="*/ 300507 h 402847"/>
                  <a:gd name="connsiteX8" fmla="*/ 243320 w 1654552"/>
                  <a:gd name="connsiteY8" fmla="*/ 297090 h 402847"/>
                  <a:gd name="connsiteX9" fmla="*/ 243320 w 1654552"/>
                  <a:gd name="connsiteY9" fmla="*/ 293853 h 402847"/>
                  <a:gd name="connsiteX10" fmla="*/ 257787 w 1654552"/>
                  <a:gd name="connsiteY10" fmla="*/ 276380 h 402847"/>
                  <a:gd name="connsiteX11" fmla="*/ 261377 w 1654552"/>
                  <a:gd name="connsiteY11" fmla="*/ 276445 h 402847"/>
                  <a:gd name="connsiteX12" fmla="*/ 294108 w 1654552"/>
                  <a:gd name="connsiteY12" fmla="*/ 276445 h 402847"/>
                  <a:gd name="connsiteX13" fmla="*/ 294108 w 1654552"/>
                  <a:gd name="connsiteY13" fmla="*/ 133074 h 402847"/>
                  <a:gd name="connsiteX14" fmla="*/ 266916 w 1654552"/>
                  <a:gd name="connsiteY14" fmla="*/ 133074 h 402847"/>
                  <a:gd name="connsiteX15" fmla="*/ 249169 w 1654552"/>
                  <a:gd name="connsiteY15" fmla="*/ 118780 h 402847"/>
                  <a:gd name="connsiteX16" fmla="*/ 249147 w 1654552"/>
                  <a:gd name="connsiteY16" fmla="*/ 115521 h 402847"/>
                  <a:gd name="connsiteX17" fmla="*/ 249147 w 1654552"/>
                  <a:gd name="connsiteY17" fmla="*/ 111996 h 402847"/>
                  <a:gd name="connsiteX18" fmla="*/ 263571 w 1654552"/>
                  <a:gd name="connsiteY18" fmla="*/ 94616 h 402847"/>
                  <a:gd name="connsiteX19" fmla="*/ 266916 w 1654552"/>
                  <a:gd name="connsiteY19" fmla="*/ 94659 h 402847"/>
                  <a:gd name="connsiteX20" fmla="*/ 317272 w 1654552"/>
                  <a:gd name="connsiteY20" fmla="*/ 94659 h 402847"/>
                  <a:gd name="connsiteX21" fmla="*/ 335328 w 1654552"/>
                  <a:gd name="connsiteY21" fmla="*/ 112428 h 402847"/>
                  <a:gd name="connsiteX22" fmla="*/ 335328 w 1654552"/>
                  <a:gd name="connsiteY22" fmla="*/ 276445 h 402847"/>
                  <a:gd name="connsiteX23" fmla="*/ 368275 w 1654552"/>
                  <a:gd name="connsiteY23" fmla="*/ 276445 h 402847"/>
                  <a:gd name="connsiteX24" fmla="*/ 1657891 w 1654552"/>
                  <a:gd name="connsiteY24" fmla="*/ 112428 h 402847"/>
                  <a:gd name="connsiteX25" fmla="*/ 1644424 w 1654552"/>
                  <a:gd name="connsiteY25" fmla="*/ 94674 h 402847"/>
                  <a:gd name="connsiteX26" fmla="*/ 1640266 w 1654552"/>
                  <a:gd name="connsiteY26" fmla="*/ 94659 h 402847"/>
                  <a:gd name="connsiteX27" fmla="*/ 1576602 w 1654552"/>
                  <a:gd name="connsiteY27" fmla="*/ 94659 h 402847"/>
                  <a:gd name="connsiteX28" fmla="*/ 1576602 w 1654552"/>
                  <a:gd name="connsiteY28" fmla="*/ 50562 h 402847"/>
                  <a:gd name="connsiteX29" fmla="*/ 1562826 w 1654552"/>
                  <a:gd name="connsiteY29" fmla="*/ 32535 h 402847"/>
                  <a:gd name="connsiteX30" fmla="*/ 1558833 w 1654552"/>
                  <a:gd name="connsiteY30" fmla="*/ 32506 h 402847"/>
                  <a:gd name="connsiteX31" fmla="*/ 1553582 w 1654552"/>
                  <a:gd name="connsiteY31" fmla="*/ 32506 h 402847"/>
                  <a:gd name="connsiteX32" fmla="*/ 1535591 w 1654552"/>
                  <a:gd name="connsiteY32" fmla="*/ 46656 h 402847"/>
                  <a:gd name="connsiteX33" fmla="*/ 1535598 w 1654552"/>
                  <a:gd name="connsiteY33" fmla="*/ 50562 h 402847"/>
                  <a:gd name="connsiteX34" fmla="*/ 1535598 w 1654552"/>
                  <a:gd name="connsiteY34" fmla="*/ 94659 h 402847"/>
                  <a:gd name="connsiteX35" fmla="*/ 1510995 w 1654552"/>
                  <a:gd name="connsiteY35" fmla="*/ 94659 h 402847"/>
                  <a:gd name="connsiteX36" fmla="*/ 1493227 w 1654552"/>
                  <a:gd name="connsiteY36" fmla="*/ 108435 h 402847"/>
                  <a:gd name="connsiteX37" fmla="*/ 1493227 w 1654552"/>
                  <a:gd name="connsiteY37" fmla="*/ 112428 h 402847"/>
                  <a:gd name="connsiteX38" fmla="*/ 1493227 w 1654552"/>
                  <a:gd name="connsiteY38" fmla="*/ 114874 h 402847"/>
                  <a:gd name="connsiteX39" fmla="*/ 1507168 w 1654552"/>
                  <a:gd name="connsiteY39" fmla="*/ 133031 h 402847"/>
                  <a:gd name="connsiteX40" fmla="*/ 1510995 w 1654552"/>
                  <a:gd name="connsiteY40" fmla="*/ 133074 h 402847"/>
                  <a:gd name="connsiteX41" fmla="*/ 1535598 w 1654552"/>
                  <a:gd name="connsiteY41" fmla="*/ 133074 h 402847"/>
                  <a:gd name="connsiteX42" fmla="*/ 1535598 w 1654552"/>
                  <a:gd name="connsiteY42" fmla="*/ 238462 h 402847"/>
                  <a:gd name="connsiteX43" fmla="*/ 1613146 w 1654552"/>
                  <a:gd name="connsiteY43" fmla="*/ 320110 h 402847"/>
                  <a:gd name="connsiteX44" fmla="*/ 1643503 w 1654552"/>
                  <a:gd name="connsiteY44" fmla="*/ 315794 h 402847"/>
                  <a:gd name="connsiteX45" fmla="*/ 1655761 w 1654552"/>
                  <a:gd name="connsiteY45" fmla="*/ 299558 h 402847"/>
                  <a:gd name="connsiteX46" fmla="*/ 1655445 w 1654552"/>
                  <a:gd name="connsiteY46" fmla="*/ 297954 h 402847"/>
                  <a:gd name="connsiteX47" fmla="*/ 1653718 w 1654552"/>
                  <a:gd name="connsiteY47" fmla="*/ 287954 h 402847"/>
                  <a:gd name="connsiteX48" fmla="*/ 1636813 w 1654552"/>
                  <a:gd name="connsiteY48" fmla="*/ 278171 h 402847"/>
                  <a:gd name="connsiteX49" fmla="*/ 1616815 w 1654552"/>
                  <a:gd name="connsiteY49" fmla="*/ 281480 h 402847"/>
                  <a:gd name="connsiteX50" fmla="*/ 1576602 w 1654552"/>
                  <a:gd name="connsiteY50" fmla="*/ 235440 h 402847"/>
                  <a:gd name="connsiteX51" fmla="*/ 1576602 w 1654552"/>
                  <a:gd name="connsiteY51" fmla="*/ 133074 h 402847"/>
                  <a:gd name="connsiteX52" fmla="*/ 1640266 w 1654552"/>
                  <a:gd name="connsiteY52" fmla="*/ 133074 h 402847"/>
                  <a:gd name="connsiteX53" fmla="*/ 1657927 w 1654552"/>
                  <a:gd name="connsiteY53" fmla="*/ 118672 h 402847"/>
                  <a:gd name="connsiteX54" fmla="*/ 1657891 w 1654552"/>
                  <a:gd name="connsiteY54" fmla="*/ 115089 h 402847"/>
                  <a:gd name="connsiteX55" fmla="*/ 1657891 w 1654552"/>
                  <a:gd name="connsiteY55" fmla="*/ 112428 h 402847"/>
                  <a:gd name="connsiteX56" fmla="*/ 1092178 w 1654552"/>
                  <a:gd name="connsiteY56" fmla="*/ 271768 h 402847"/>
                  <a:gd name="connsiteX57" fmla="*/ 1177567 w 1654552"/>
                  <a:gd name="connsiteY57" fmla="*/ 320182 h 402847"/>
                  <a:gd name="connsiteX58" fmla="*/ 1261374 w 1654552"/>
                  <a:gd name="connsiteY58" fmla="*/ 253497 h 402847"/>
                  <a:gd name="connsiteX59" fmla="*/ 1188645 w 1654552"/>
                  <a:gd name="connsiteY59" fmla="*/ 181559 h 402847"/>
                  <a:gd name="connsiteX60" fmla="*/ 1138289 w 1654552"/>
                  <a:gd name="connsiteY60" fmla="*/ 148756 h 402847"/>
                  <a:gd name="connsiteX61" fmla="*/ 1171956 w 1654552"/>
                  <a:gd name="connsiteY61" fmla="*/ 123075 h 402847"/>
                  <a:gd name="connsiteX62" fmla="*/ 1218715 w 1654552"/>
                  <a:gd name="connsiteY62" fmla="*/ 147245 h 402847"/>
                  <a:gd name="connsiteX63" fmla="*/ 1239289 w 1654552"/>
                  <a:gd name="connsiteY63" fmla="*/ 148540 h 402847"/>
                  <a:gd name="connsiteX64" fmla="*/ 1246483 w 1654552"/>
                  <a:gd name="connsiteY64" fmla="*/ 140052 h 402847"/>
                  <a:gd name="connsiteX65" fmla="*/ 1248526 w 1654552"/>
                  <a:gd name="connsiteY65" fmla="*/ 121341 h 402847"/>
                  <a:gd name="connsiteX66" fmla="*/ 1247778 w 1654552"/>
                  <a:gd name="connsiteY66" fmla="*/ 120485 h 402847"/>
                  <a:gd name="connsiteX67" fmla="*/ 1175481 w 1654552"/>
                  <a:gd name="connsiteY67" fmla="*/ 88545 h 402847"/>
                  <a:gd name="connsiteX68" fmla="*/ 1099443 w 1654552"/>
                  <a:gd name="connsiteY68" fmla="*/ 150483 h 402847"/>
                  <a:gd name="connsiteX69" fmla="*/ 1172388 w 1654552"/>
                  <a:gd name="connsiteY69" fmla="*/ 217168 h 402847"/>
                  <a:gd name="connsiteX70" fmla="*/ 1222743 w 1654552"/>
                  <a:gd name="connsiteY70" fmla="*/ 254719 h 402847"/>
                  <a:gd name="connsiteX71" fmla="*/ 1181667 w 1654552"/>
                  <a:gd name="connsiteY71" fmla="*/ 285580 h 402847"/>
                  <a:gd name="connsiteX72" fmla="*/ 1125628 w 1654552"/>
                  <a:gd name="connsiteY72" fmla="*/ 252993 h 402847"/>
                  <a:gd name="connsiteX73" fmla="*/ 1109313 w 1654552"/>
                  <a:gd name="connsiteY73" fmla="*/ 246116 h 402847"/>
                  <a:gd name="connsiteX74" fmla="*/ 1105846 w 1654552"/>
                  <a:gd name="connsiteY74" fmla="*/ 248245 h 402847"/>
                  <a:gd name="connsiteX75" fmla="*/ 1097861 w 1654552"/>
                  <a:gd name="connsiteY75" fmla="*/ 253640 h 402847"/>
                  <a:gd name="connsiteX76" fmla="*/ 1091840 w 1654552"/>
                  <a:gd name="connsiteY76" fmla="*/ 270071 h 402847"/>
                  <a:gd name="connsiteX77" fmla="*/ 1092609 w 1654552"/>
                  <a:gd name="connsiteY77" fmla="*/ 271481 h 402847"/>
                  <a:gd name="connsiteX78" fmla="*/ 206920 w 1654552"/>
                  <a:gd name="connsiteY78" fmla="*/ 189760 h 402847"/>
                  <a:gd name="connsiteX79" fmla="*/ 116352 w 1654552"/>
                  <a:gd name="connsiteY79" fmla="*/ 89048 h 402847"/>
                  <a:gd name="connsiteX80" fmla="*/ 41177 w 1654552"/>
                  <a:gd name="connsiteY80" fmla="*/ 125017 h 402847"/>
                  <a:gd name="connsiteX81" fmla="*/ 41177 w 1654552"/>
                  <a:gd name="connsiteY81" fmla="*/ 17974 h 402847"/>
                  <a:gd name="connsiteX82" fmla="*/ 27186 w 1654552"/>
                  <a:gd name="connsiteY82" fmla="*/ 120 h 402847"/>
                  <a:gd name="connsiteX83" fmla="*/ 23193 w 1654552"/>
                  <a:gd name="connsiteY83" fmla="*/ 134 h 402847"/>
                  <a:gd name="connsiteX84" fmla="*/ 17078 w 1654552"/>
                  <a:gd name="connsiteY84" fmla="*/ 134 h 402847"/>
                  <a:gd name="connsiteX85" fmla="*/ 173 w 1654552"/>
                  <a:gd name="connsiteY85" fmla="*/ 17974 h 402847"/>
                  <a:gd name="connsiteX86" fmla="*/ 173 w 1654552"/>
                  <a:gd name="connsiteY86" fmla="*/ 297090 h 402847"/>
                  <a:gd name="connsiteX87" fmla="*/ 13316 w 1654552"/>
                  <a:gd name="connsiteY87" fmla="*/ 314830 h 402847"/>
                  <a:gd name="connsiteX88" fmla="*/ 17078 w 1654552"/>
                  <a:gd name="connsiteY88" fmla="*/ 314931 h 402847"/>
                  <a:gd name="connsiteX89" fmla="*/ 23193 w 1654552"/>
                  <a:gd name="connsiteY89" fmla="*/ 314931 h 402847"/>
                  <a:gd name="connsiteX90" fmla="*/ 41163 w 1654552"/>
                  <a:gd name="connsiteY90" fmla="*/ 300752 h 402847"/>
                  <a:gd name="connsiteX91" fmla="*/ 41177 w 1654552"/>
                  <a:gd name="connsiteY91" fmla="*/ 297090 h 402847"/>
                  <a:gd name="connsiteX92" fmla="*/ 41177 w 1654552"/>
                  <a:gd name="connsiteY92" fmla="*/ 167604 h 402847"/>
                  <a:gd name="connsiteX93" fmla="*/ 109230 w 1654552"/>
                  <a:gd name="connsiteY93" fmla="*/ 128757 h 402847"/>
                  <a:gd name="connsiteX94" fmla="*/ 165700 w 1654552"/>
                  <a:gd name="connsiteY94" fmla="*/ 190480 h 402847"/>
                  <a:gd name="connsiteX95" fmla="*/ 165700 w 1654552"/>
                  <a:gd name="connsiteY95" fmla="*/ 297090 h 402847"/>
                  <a:gd name="connsiteX96" fmla="*/ 183901 w 1654552"/>
                  <a:gd name="connsiteY96" fmla="*/ 314931 h 402847"/>
                  <a:gd name="connsiteX97" fmla="*/ 188936 w 1654552"/>
                  <a:gd name="connsiteY97" fmla="*/ 314931 h 402847"/>
                  <a:gd name="connsiteX98" fmla="*/ 206920 w 1654552"/>
                  <a:gd name="connsiteY98" fmla="*/ 297090 h 402847"/>
                  <a:gd name="connsiteX99" fmla="*/ 206920 w 1654552"/>
                  <a:gd name="connsiteY99" fmla="*/ 189760 h 402847"/>
                  <a:gd name="connsiteX100" fmla="*/ 408344 w 1654552"/>
                  <a:gd name="connsiteY100" fmla="*/ 271696 h 402847"/>
                  <a:gd name="connsiteX101" fmla="*/ 493661 w 1654552"/>
                  <a:gd name="connsiteY101" fmla="*/ 320110 h 402847"/>
                  <a:gd name="connsiteX102" fmla="*/ 577540 w 1654552"/>
                  <a:gd name="connsiteY102" fmla="*/ 253425 h 402847"/>
                  <a:gd name="connsiteX103" fmla="*/ 504740 w 1654552"/>
                  <a:gd name="connsiteY103" fmla="*/ 181487 h 402847"/>
                  <a:gd name="connsiteX104" fmla="*/ 454384 w 1654552"/>
                  <a:gd name="connsiteY104" fmla="*/ 148684 h 402847"/>
                  <a:gd name="connsiteX105" fmla="*/ 488050 w 1654552"/>
                  <a:gd name="connsiteY105" fmla="*/ 123003 h 402847"/>
                  <a:gd name="connsiteX106" fmla="*/ 534737 w 1654552"/>
                  <a:gd name="connsiteY106" fmla="*/ 147173 h 402847"/>
                  <a:gd name="connsiteX107" fmla="*/ 555383 w 1654552"/>
                  <a:gd name="connsiteY107" fmla="*/ 148468 h 402847"/>
                  <a:gd name="connsiteX108" fmla="*/ 562577 w 1654552"/>
                  <a:gd name="connsiteY108" fmla="*/ 139980 h 402847"/>
                  <a:gd name="connsiteX109" fmla="*/ 564527 w 1654552"/>
                  <a:gd name="connsiteY109" fmla="*/ 121161 h 402847"/>
                  <a:gd name="connsiteX110" fmla="*/ 563872 w 1654552"/>
                  <a:gd name="connsiteY110" fmla="*/ 120413 h 402847"/>
                  <a:gd name="connsiteX111" fmla="*/ 491503 w 1654552"/>
                  <a:gd name="connsiteY111" fmla="*/ 88473 h 402847"/>
                  <a:gd name="connsiteX112" fmla="*/ 415466 w 1654552"/>
                  <a:gd name="connsiteY112" fmla="*/ 150411 h 402847"/>
                  <a:gd name="connsiteX113" fmla="*/ 488482 w 1654552"/>
                  <a:gd name="connsiteY113" fmla="*/ 217096 h 402847"/>
                  <a:gd name="connsiteX114" fmla="*/ 538838 w 1654552"/>
                  <a:gd name="connsiteY114" fmla="*/ 254647 h 402847"/>
                  <a:gd name="connsiteX115" fmla="*/ 497834 w 1654552"/>
                  <a:gd name="connsiteY115" fmla="*/ 285508 h 402847"/>
                  <a:gd name="connsiteX116" fmla="*/ 441795 w 1654552"/>
                  <a:gd name="connsiteY116" fmla="*/ 252921 h 402847"/>
                  <a:gd name="connsiteX117" fmla="*/ 422012 w 1654552"/>
                  <a:gd name="connsiteY117" fmla="*/ 248173 h 402847"/>
                  <a:gd name="connsiteX118" fmla="*/ 413955 w 1654552"/>
                  <a:gd name="connsiteY118" fmla="*/ 253568 h 402847"/>
                  <a:gd name="connsiteX119" fmla="*/ 407941 w 1654552"/>
                  <a:gd name="connsiteY119" fmla="*/ 269891 h 402847"/>
                  <a:gd name="connsiteX120" fmla="*/ 408776 w 1654552"/>
                  <a:gd name="connsiteY120" fmla="*/ 271409 h 402847"/>
                  <a:gd name="connsiteX121" fmla="*/ 842556 w 1654552"/>
                  <a:gd name="connsiteY121" fmla="*/ 204507 h 402847"/>
                  <a:gd name="connsiteX122" fmla="*/ 731989 w 1654552"/>
                  <a:gd name="connsiteY122" fmla="*/ 89408 h 402847"/>
                  <a:gd name="connsiteX123" fmla="*/ 661419 w 1654552"/>
                  <a:gd name="connsiteY123" fmla="*/ 117248 h 402847"/>
                  <a:gd name="connsiteX124" fmla="*/ 661419 w 1654552"/>
                  <a:gd name="connsiteY124" fmla="*/ 112212 h 402847"/>
                  <a:gd name="connsiteX125" fmla="*/ 647485 w 1654552"/>
                  <a:gd name="connsiteY125" fmla="*/ 94436 h 402847"/>
                  <a:gd name="connsiteX126" fmla="*/ 643578 w 1654552"/>
                  <a:gd name="connsiteY126" fmla="*/ 94443 h 402847"/>
                  <a:gd name="connsiteX127" fmla="*/ 637392 w 1654552"/>
                  <a:gd name="connsiteY127" fmla="*/ 94443 h 402847"/>
                  <a:gd name="connsiteX128" fmla="*/ 619817 w 1654552"/>
                  <a:gd name="connsiteY128" fmla="*/ 108464 h 402847"/>
                  <a:gd name="connsiteX129" fmla="*/ 619839 w 1654552"/>
                  <a:gd name="connsiteY129" fmla="*/ 112212 h 402847"/>
                  <a:gd name="connsiteX130" fmla="*/ 619839 w 1654552"/>
                  <a:gd name="connsiteY130" fmla="*/ 389385 h 402847"/>
                  <a:gd name="connsiteX131" fmla="*/ 633730 w 1654552"/>
                  <a:gd name="connsiteY131" fmla="*/ 407197 h 402847"/>
                  <a:gd name="connsiteX132" fmla="*/ 637392 w 1654552"/>
                  <a:gd name="connsiteY132" fmla="*/ 407226 h 402847"/>
                  <a:gd name="connsiteX133" fmla="*/ 643075 w 1654552"/>
                  <a:gd name="connsiteY133" fmla="*/ 407226 h 402847"/>
                  <a:gd name="connsiteX134" fmla="*/ 660915 w 1654552"/>
                  <a:gd name="connsiteY134" fmla="*/ 393378 h 402847"/>
                  <a:gd name="connsiteX135" fmla="*/ 660915 w 1654552"/>
                  <a:gd name="connsiteY135" fmla="*/ 389385 h 402847"/>
                  <a:gd name="connsiteX136" fmla="*/ 660915 w 1654552"/>
                  <a:gd name="connsiteY136" fmla="*/ 292558 h 402847"/>
                  <a:gd name="connsiteX137" fmla="*/ 731485 w 1654552"/>
                  <a:gd name="connsiteY137" fmla="*/ 320758 h 402847"/>
                  <a:gd name="connsiteX138" fmla="*/ 842053 w 1654552"/>
                  <a:gd name="connsiteY138" fmla="*/ 204795 h 402847"/>
                  <a:gd name="connsiteX139" fmla="*/ 800545 w 1654552"/>
                  <a:gd name="connsiteY139" fmla="*/ 204795 h 402847"/>
                  <a:gd name="connsiteX140" fmla="*/ 728349 w 1654552"/>
                  <a:gd name="connsiteY140" fmla="*/ 281020 h 402847"/>
                  <a:gd name="connsiteX141" fmla="*/ 726666 w 1654552"/>
                  <a:gd name="connsiteY141" fmla="*/ 281048 h 402847"/>
                  <a:gd name="connsiteX142" fmla="*/ 660915 w 1654552"/>
                  <a:gd name="connsiteY142" fmla="*/ 247382 h 402847"/>
                  <a:gd name="connsiteX143" fmla="*/ 660915 w 1654552"/>
                  <a:gd name="connsiteY143" fmla="*/ 163072 h 402847"/>
                  <a:gd name="connsiteX144" fmla="*/ 726666 w 1654552"/>
                  <a:gd name="connsiteY144" fmla="*/ 129189 h 402847"/>
                  <a:gd name="connsiteX145" fmla="*/ 800559 w 1654552"/>
                  <a:gd name="connsiteY145" fmla="*/ 203630 h 402847"/>
                  <a:gd name="connsiteX146" fmla="*/ 800545 w 1654552"/>
                  <a:gd name="connsiteY146" fmla="*/ 204795 h 402847"/>
                  <a:gd name="connsiteX147" fmla="*/ 1475674 w 1654552"/>
                  <a:gd name="connsiteY147" fmla="*/ 176955 h 402847"/>
                  <a:gd name="connsiteX148" fmla="*/ 1475674 w 1654552"/>
                  <a:gd name="connsiteY148" fmla="*/ 296874 h 402847"/>
                  <a:gd name="connsiteX149" fmla="*/ 1458769 w 1654552"/>
                  <a:gd name="connsiteY149" fmla="*/ 314931 h 402847"/>
                  <a:gd name="connsiteX150" fmla="*/ 1452223 w 1654552"/>
                  <a:gd name="connsiteY150" fmla="*/ 314931 h 402847"/>
                  <a:gd name="connsiteX151" fmla="*/ 1434612 w 1654552"/>
                  <a:gd name="connsiteY151" fmla="*/ 300788 h 402847"/>
                  <a:gd name="connsiteX152" fmla="*/ 1434670 w 1654552"/>
                  <a:gd name="connsiteY152" fmla="*/ 296874 h 402847"/>
                  <a:gd name="connsiteX153" fmla="*/ 1434670 w 1654552"/>
                  <a:gd name="connsiteY153" fmla="*/ 293350 h 402847"/>
                  <a:gd name="connsiteX154" fmla="*/ 1366905 w 1654552"/>
                  <a:gd name="connsiteY154" fmla="*/ 320254 h 402847"/>
                  <a:gd name="connsiteX155" fmla="*/ 1292378 w 1654552"/>
                  <a:gd name="connsiteY155" fmla="*/ 249684 h 402847"/>
                  <a:gd name="connsiteX156" fmla="*/ 1380358 w 1654552"/>
                  <a:gd name="connsiteY156" fmla="*/ 182351 h 402847"/>
                  <a:gd name="connsiteX157" fmla="*/ 1434670 w 1654552"/>
                  <a:gd name="connsiteY157" fmla="*/ 188178 h 402847"/>
                  <a:gd name="connsiteX158" fmla="*/ 1434670 w 1654552"/>
                  <a:gd name="connsiteY158" fmla="*/ 176883 h 402847"/>
                  <a:gd name="connsiteX159" fmla="*/ 1379710 w 1654552"/>
                  <a:gd name="connsiteY159" fmla="*/ 128254 h 402847"/>
                  <a:gd name="connsiteX160" fmla="*/ 1334965 w 1654552"/>
                  <a:gd name="connsiteY160" fmla="*/ 145087 h 402847"/>
                  <a:gd name="connsiteX161" fmla="*/ 1316319 w 1654552"/>
                  <a:gd name="connsiteY161" fmla="*/ 143411 h 402847"/>
                  <a:gd name="connsiteX162" fmla="*/ 1315830 w 1654552"/>
                  <a:gd name="connsiteY162" fmla="*/ 142785 h 402847"/>
                  <a:gd name="connsiteX163" fmla="*/ 1311658 w 1654552"/>
                  <a:gd name="connsiteY163" fmla="*/ 137606 h 402847"/>
                  <a:gd name="connsiteX164" fmla="*/ 1312420 w 1654552"/>
                  <a:gd name="connsiteY164" fmla="*/ 114018 h 402847"/>
                  <a:gd name="connsiteX165" fmla="*/ 1314607 w 1654552"/>
                  <a:gd name="connsiteY165" fmla="*/ 112284 h 402847"/>
                  <a:gd name="connsiteX166" fmla="*/ 1378847 w 1654552"/>
                  <a:gd name="connsiteY166" fmla="*/ 89552 h 402847"/>
                  <a:gd name="connsiteX167" fmla="*/ 1475890 w 1654552"/>
                  <a:gd name="connsiteY167" fmla="*/ 176955 h 402847"/>
                  <a:gd name="connsiteX168" fmla="*/ 1434670 w 1654552"/>
                  <a:gd name="connsiteY168" fmla="*/ 219542 h 402847"/>
                  <a:gd name="connsiteX169" fmla="*/ 1381437 w 1654552"/>
                  <a:gd name="connsiteY169" fmla="*/ 215010 h 402847"/>
                  <a:gd name="connsiteX170" fmla="*/ 1333886 w 1654552"/>
                  <a:gd name="connsiteY170" fmla="*/ 249324 h 402847"/>
                  <a:gd name="connsiteX171" fmla="*/ 1373380 w 1654552"/>
                  <a:gd name="connsiteY171" fmla="*/ 283638 h 402847"/>
                  <a:gd name="connsiteX172" fmla="*/ 1434670 w 1654552"/>
                  <a:gd name="connsiteY172" fmla="*/ 257597 h 402847"/>
                  <a:gd name="connsiteX173" fmla="*/ 1052828 w 1654552"/>
                  <a:gd name="connsiteY173" fmla="*/ 176955 h 402847"/>
                  <a:gd name="connsiteX174" fmla="*/ 1052828 w 1654552"/>
                  <a:gd name="connsiteY174" fmla="*/ 296874 h 402847"/>
                  <a:gd name="connsiteX175" fmla="*/ 1035851 w 1654552"/>
                  <a:gd name="connsiteY175" fmla="*/ 314931 h 402847"/>
                  <a:gd name="connsiteX176" fmla="*/ 1029377 w 1654552"/>
                  <a:gd name="connsiteY176" fmla="*/ 314931 h 402847"/>
                  <a:gd name="connsiteX177" fmla="*/ 1011702 w 1654552"/>
                  <a:gd name="connsiteY177" fmla="*/ 300867 h 402847"/>
                  <a:gd name="connsiteX178" fmla="*/ 1011752 w 1654552"/>
                  <a:gd name="connsiteY178" fmla="*/ 296874 h 402847"/>
                  <a:gd name="connsiteX179" fmla="*/ 1011752 w 1654552"/>
                  <a:gd name="connsiteY179" fmla="*/ 293350 h 402847"/>
                  <a:gd name="connsiteX180" fmla="*/ 943987 w 1654552"/>
                  <a:gd name="connsiteY180" fmla="*/ 320254 h 402847"/>
                  <a:gd name="connsiteX181" fmla="*/ 869461 w 1654552"/>
                  <a:gd name="connsiteY181" fmla="*/ 249684 h 402847"/>
                  <a:gd name="connsiteX182" fmla="*/ 957440 w 1654552"/>
                  <a:gd name="connsiteY182" fmla="*/ 182351 h 402847"/>
                  <a:gd name="connsiteX183" fmla="*/ 1011752 w 1654552"/>
                  <a:gd name="connsiteY183" fmla="*/ 188178 h 402847"/>
                  <a:gd name="connsiteX184" fmla="*/ 1011752 w 1654552"/>
                  <a:gd name="connsiteY184" fmla="*/ 176883 h 402847"/>
                  <a:gd name="connsiteX185" fmla="*/ 956792 w 1654552"/>
                  <a:gd name="connsiteY185" fmla="*/ 128254 h 402847"/>
                  <a:gd name="connsiteX186" fmla="*/ 912047 w 1654552"/>
                  <a:gd name="connsiteY186" fmla="*/ 145087 h 402847"/>
                  <a:gd name="connsiteX187" fmla="*/ 893502 w 1654552"/>
                  <a:gd name="connsiteY187" fmla="*/ 143447 h 402847"/>
                  <a:gd name="connsiteX188" fmla="*/ 892984 w 1654552"/>
                  <a:gd name="connsiteY188" fmla="*/ 142785 h 402847"/>
                  <a:gd name="connsiteX189" fmla="*/ 888740 w 1654552"/>
                  <a:gd name="connsiteY189" fmla="*/ 137606 h 402847"/>
                  <a:gd name="connsiteX190" fmla="*/ 889502 w 1654552"/>
                  <a:gd name="connsiteY190" fmla="*/ 114018 h 402847"/>
                  <a:gd name="connsiteX191" fmla="*/ 891689 w 1654552"/>
                  <a:gd name="connsiteY191" fmla="*/ 112284 h 402847"/>
                  <a:gd name="connsiteX192" fmla="*/ 955929 w 1654552"/>
                  <a:gd name="connsiteY192" fmla="*/ 89552 h 402847"/>
                  <a:gd name="connsiteX193" fmla="*/ 1053044 w 1654552"/>
                  <a:gd name="connsiteY193" fmla="*/ 176955 h 402847"/>
                  <a:gd name="connsiteX194" fmla="*/ 1011752 w 1654552"/>
                  <a:gd name="connsiteY194" fmla="*/ 219542 h 402847"/>
                  <a:gd name="connsiteX195" fmla="*/ 958519 w 1654552"/>
                  <a:gd name="connsiteY195" fmla="*/ 215010 h 402847"/>
                  <a:gd name="connsiteX196" fmla="*/ 910968 w 1654552"/>
                  <a:gd name="connsiteY196" fmla="*/ 249324 h 402847"/>
                  <a:gd name="connsiteX197" fmla="*/ 950534 w 1654552"/>
                  <a:gd name="connsiteY197" fmla="*/ 283638 h 402847"/>
                  <a:gd name="connsiteX198" fmla="*/ 1011752 w 1654552"/>
                  <a:gd name="connsiteY198" fmla="*/ 257597 h 402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</a:cxnLst>
                <a:rect l="l" t="t" r="r" b="b"/>
                <a:pathLst>
                  <a:path w="1654552" h="402847">
                    <a:moveTo>
                      <a:pt x="368347" y="276445"/>
                    </a:moveTo>
                    <a:cubicBezTo>
                      <a:pt x="377073" y="275171"/>
                      <a:pt x="385180" y="281207"/>
                      <a:pt x="386461" y="289933"/>
                    </a:cubicBezTo>
                    <a:cubicBezTo>
                      <a:pt x="386648" y="291235"/>
                      <a:pt x="386677" y="292551"/>
                      <a:pt x="386547" y="293853"/>
                    </a:cubicBezTo>
                    <a:lnTo>
                      <a:pt x="386547" y="297090"/>
                    </a:lnTo>
                    <a:cubicBezTo>
                      <a:pt x="387490" y="306018"/>
                      <a:pt x="381022" y="314024"/>
                      <a:pt x="372088" y="314967"/>
                    </a:cubicBezTo>
                    <a:cubicBezTo>
                      <a:pt x="370843" y="315096"/>
                      <a:pt x="369592" y="315089"/>
                      <a:pt x="368347" y="314931"/>
                    </a:cubicBezTo>
                    <a:lnTo>
                      <a:pt x="261377" y="314931"/>
                    </a:lnTo>
                    <a:cubicBezTo>
                      <a:pt x="252413" y="315930"/>
                      <a:pt x="244342" y="309471"/>
                      <a:pt x="243342" y="300507"/>
                    </a:cubicBezTo>
                    <a:cubicBezTo>
                      <a:pt x="243213" y="299370"/>
                      <a:pt x="243205" y="298227"/>
                      <a:pt x="243320" y="297090"/>
                    </a:cubicBezTo>
                    <a:lnTo>
                      <a:pt x="243320" y="293853"/>
                    </a:lnTo>
                    <a:cubicBezTo>
                      <a:pt x="242493" y="285034"/>
                      <a:pt x="248968" y="277207"/>
                      <a:pt x="257787" y="276380"/>
                    </a:cubicBezTo>
                    <a:cubicBezTo>
                      <a:pt x="258981" y="276264"/>
                      <a:pt x="260190" y="276286"/>
                      <a:pt x="261377" y="276445"/>
                    </a:cubicBezTo>
                    <a:lnTo>
                      <a:pt x="294108" y="276445"/>
                    </a:lnTo>
                    <a:lnTo>
                      <a:pt x="294108" y="133074"/>
                    </a:lnTo>
                    <a:lnTo>
                      <a:pt x="266916" y="133074"/>
                    </a:lnTo>
                    <a:cubicBezTo>
                      <a:pt x="258068" y="134031"/>
                      <a:pt x="250118" y="127628"/>
                      <a:pt x="249169" y="118780"/>
                    </a:cubicBezTo>
                    <a:cubicBezTo>
                      <a:pt x="249054" y="117701"/>
                      <a:pt x="249047" y="116608"/>
                      <a:pt x="249147" y="115521"/>
                    </a:cubicBezTo>
                    <a:lnTo>
                      <a:pt x="249147" y="111996"/>
                    </a:lnTo>
                    <a:cubicBezTo>
                      <a:pt x="248335" y="103212"/>
                      <a:pt x="254787" y="95436"/>
                      <a:pt x="263571" y="94616"/>
                    </a:cubicBezTo>
                    <a:cubicBezTo>
                      <a:pt x="264686" y="94515"/>
                      <a:pt x="265808" y="94530"/>
                      <a:pt x="266916" y="94659"/>
                    </a:cubicBezTo>
                    <a:lnTo>
                      <a:pt x="317272" y="94659"/>
                    </a:lnTo>
                    <a:cubicBezTo>
                      <a:pt x="329861" y="94659"/>
                      <a:pt x="335328" y="99839"/>
                      <a:pt x="335328" y="112428"/>
                    </a:cubicBezTo>
                    <a:lnTo>
                      <a:pt x="335328" y="276445"/>
                    </a:lnTo>
                    <a:lnTo>
                      <a:pt x="368275" y="276445"/>
                    </a:lnTo>
                    <a:moveTo>
                      <a:pt x="1657891" y="112428"/>
                    </a:moveTo>
                    <a:cubicBezTo>
                      <a:pt x="1659078" y="103810"/>
                      <a:pt x="1653049" y="95861"/>
                      <a:pt x="1644424" y="94674"/>
                    </a:cubicBezTo>
                    <a:cubicBezTo>
                      <a:pt x="1643050" y="94487"/>
                      <a:pt x="1641647" y="94479"/>
                      <a:pt x="1640266" y="94659"/>
                    </a:cubicBezTo>
                    <a:lnTo>
                      <a:pt x="1576602" y="94659"/>
                    </a:lnTo>
                    <a:lnTo>
                      <a:pt x="1576602" y="50562"/>
                    </a:lnTo>
                    <a:cubicBezTo>
                      <a:pt x="1577774" y="41778"/>
                      <a:pt x="1571609" y="33707"/>
                      <a:pt x="1562826" y="32535"/>
                    </a:cubicBezTo>
                    <a:cubicBezTo>
                      <a:pt x="1561502" y="32362"/>
                      <a:pt x="1560157" y="32348"/>
                      <a:pt x="1558833" y="32506"/>
                    </a:cubicBezTo>
                    <a:lnTo>
                      <a:pt x="1553582" y="32506"/>
                    </a:lnTo>
                    <a:cubicBezTo>
                      <a:pt x="1544705" y="31448"/>
                      <a:pt x="1536648" y="37779"/>
                      <a:pt x="1535591" y="46656"/>
                    </a:cubicBezTo>
                    <a:cubicBezTo>
                      <a:pt x="1535432" y="47951"/>
                      <a:pt x="1535440" y="49267"/>
                      <a:pt x="1535598" y="50562"/>
                    </a:cubicBezTo>
                    <a:lnTo>
                      <a:pt x="1535598" y="94659"/>
                    </a:lnTo>
                    <a:lnTo>
                      <a:pt x="1510995" y="94659"/>
                    </a:lnTo>
                    <a:cubicBezTo>
                      <a:pt x="1502284" y="93559"/>
                      <a:pt x="1494327" y="99724"/>
                      <a:pt x="1493227" y="108435"/>
                    </a:cubicBezTo>
                    <a:cubicBezTo>
                      <a:pt x="1493061" y="109759"/>
                      <a:pt x="1493061" y="111104"/>
                      <a:pt x="1493227" y="112428"/>
                    </a:cubicBezTo>
                    <a:lnTo>
                      <a:pt x="1493227" y="114874"/>
                    </a:lnTo>
                    <a:cubicBezTo>
                      <a:pt x="1492062" y="123736"/>
                      <a:pt x="1498306" y="131865"/>
                      <a:pt x="1507168" y="133031"/>
                    </a:cubicBezTo>
                    <a:cubicBezTo>
                      <a:pt x="1508441" y="133196"/>
                      <a:pt x="1509722" y="133211"/>
                      <a:pt x="1510995" y="133074"/>
                    </a:cubicBezTo>
                    <a:lnTo>
                      <a:pt x="1535598" y="133074"/>
                    </a:lnTo>
                    <a:lnTo>
                      <a:pt x="1535598" y="238462"/>
                    </a:lnTo>
                    <a:cubicBezTo>
                      <a:pt x="1535598" y="286012"/>
                      <a:pt x="1563365" y="320110"/>
                      <a:pt x="1613146" y="320110"/>
                    </a:cubicBezTo>
                    <a:cubicBezTo>
                      <a:pt x="1623418" y="320146"/>
                      <a:pt x="1633648" y="318693"/>
                      <a:pt x="1643503" y="315794"/>
                    </a:cubicBezTo>
                    <a:cubicBezTo>
                      <a:pt x="1651373" y="314693"/>
                      <a:pt x="1656862" y="307420"/>
                      <a:pt x="1655761" y="299558"/>
                    </a:cubicBezTo>
                    <a:cubicBezTo>
                      <a:pt x="1655689" y="299018"/>
                      <a:pt x="1655582" y="298479"/>
                      <a:pt x="1655445" y="297954"/>
                    </a:cubicBezTo>
                    <a:lnTo>
                      <a:pt x="1653718" y="287954"/>
                    </a:lnTo>
                    <a:cubicBezTo>
                      <a:pt x="1652208" y="278818"/>
                      <a:pt x="1645733" y="277092"/>
                      <a:pt x="1636813" y="278171"/>
                    </a:cubicBezTo>
                    <a:cubicBezTo>
                      <a:pt x="1630368" y="280336"/>
                      <a:pt x="1623613" y="281451"/>
                      <a:pt x="1616815" y="281480"/>
                    </a:cubicBezTo>
                    <a:cubicBezTo>
                      <a:pt x="1591852" y="281480"/>
                      <a:pt x="1576602" y="262560"/>
                      <a:pt x="1576602" y="235440"/>
                    </a:cubicBezTo>
                    <a:lnTo>
                      <a:pt x="1576602" y="133074"/>
                    </a:lnTo>
                    <a:lnTo>
                      <a:pt x="1640266" y="133074"/>
                    </a:lnTo>
                    <a:cubicBezTo>
                      <a:pt x="1649122" y="133973"/>
                      <a:pt x="1657027" y="127527"/>
                      <a:pt x="1657927" y="118672"/>
                    </a:cubicBezTo>
                    <a:cubicBezTo>
                      <a:pt x="1658049" y="117478"/>
                      <a:pt x="1658035" y="116277"/>
                      <a:pt x="1657891" y="115089"/>
                    </a:cubicBezTo>
                    <a:lnTo>
                      <a:pt x="1657891" y="112428"/>
                    </a:lnTo>
                    <a:moveTo>
                      <a:pt x="1092178" y="271768"/>
                    </a:moveTo>
                    <a:cubicBezTo>
                      <a:pt x="1105846" y="301262"/>
                      <a:pt x="1139800" y="320182"/>
                      <a:pt x="1177567" y="320182"/>
                    </a:cubicBezTo>
                    <a:cubicBezTo>
                      <a:pt x="1225333" y="320182"/>
                      <a:pt x="1261374" y="295436"/>
                      <a:pt x="1261374" y="253497"/>
                    </a:cubicBezTo>
                    <a:cubicBezTo>
                      <a:pt x="1261374" y="209399"/>
                      <a:pt x="1231016" y="190767"/>
                      <a:pt x="1188645" y="181559"/>
                    </a:cubicBezTo>
                    <a:cubicBezTo>
                      <a:pt x="1158648" y="175229"/>
                      <a:pt x="1138289" y="168971"/>
                      <a:pt x="1138289" y="148756"/>
                    </a:cubicBezTo>
                    <a:cubicBezTo>
                      <a:pt x="1138289" y="132642"/>
                      <a:pt x="1153108" y="123075"/>
                      <a:pt x="1171956" y="123075"/>
                    </a:cubicBezTo>
                    <a:cubicBezTo>
                      <a:pt x="1190300" y="124010"/>
                      <a:pt x="1207342" y="132822"/>
                      <a:pt x="1218715" y="147245"/>
                    </a:cubicBezTo>
                    <a:cubicBezTo>
                      <a:pt x="1225909" y="153720"/>
                      <a:pt x="1234325" y="154439"/>
                      <a:pt x="1239289" y="148540"/>
                    </a:cubicBezTo>
                    <a:lnTo>
                      <a:pt x="1246483" y="140052"/>
                    </a:lnTo>
                    <a:cubicBezTo>
                      <a:pt x="1252216" y="135448"/>
                      <a:pt x="1253130" y="127074"/>
                      <a:pt x="1248526" y="121341"/>
                    </a:cubicBezTo>
                    <a:cubicBezTo>
                      <a:pt x="1248288" y="121046"/>
                      <a:pt x="1248044" y="120758"/>
                      <a:pt x="1247778" y="120485"/>
                    </a:cubicBezTo>
                    <a:cubicBezTo>
                      <a:pt x="1229211" y="100191"/>
                      <a:pt x="1202990" y="88602"/>
                      <a:pt x="1175481" y="88545"/>
                    </a:cubicBezTo>
                    <a:cubicBezTo>
                      <a:pt x="1130952" y="88545"/>
                      <a:pt x="1099443" y="112931"/>
                      <a:pt x="1099443" y="150483"/>
                    </a:cubicBezTo>
                    <a:cubicBezTo>
                      <a:pt x="1099443" y="188034"/>
                      <a:pt x="1125269" y="206953"/>
                      <a:pt x="1172388" y="217168"/>
                    </a:cubicBezTo>
                    <a:cubicBezTo>
                      <a:pt x="1200227" y="223498"/>
                      <a:pt x="1222743" y="230621"/>
                      <a:pt x="1222743" y="254719"/>
                    </a:cubicBezTo>
                    <a:cubicBezTo>
                      <a:pt x="1222743" y="274934"/>
                      <a:pt x="1202961" y="285580"/>
                      <a:pt x="1181667" y="285580"/>
                    </a:cubicBezTo>
                    <a:cubicBezTo>
                      <a:pt x="1158568" y="285293"/>
                      <a:pt x="1137304" y="272927"/>
                      <a:pt x="1125628" y="252993"/>
                    </a:cubicBezTo>
                    <a:cubicBezTo>
                      <a:pt x="1123024" y="246590"/>
                      <a:pt x="1115716" y="243512"/>
                      <a:pt x="1109313" y="246116"/>
                    </a:cubicBezTo>
                    <a:cubicBezTo>
                      <a:pt x="1108054" y="246633"/>
                      <a:pt x="1106882" y="247353"/>
                      <a:pt x="1105846" y="248245"/>
                    </a:cubicBezTo>
                    <a:lnTo>
                      <a:pt x="1097861" y="253640"/>
                    </a:lnTo>
                    <a:cubicBezTo>
                      <a:pt x="1091660" y="256518"/>
                      <a:pt x="1088969" y="263870"/>
                      <a:pt x="1091840" y="270071"/>
                    </a:cubicBezTo>
                    <a:cubicBezTo>
                      <a:pt x="1092063" y="270553"/>
                      <a:pt x="1092322" y="271027"/>
                      <a:pt x="1092609" y="271481"/>
                    </a:cubicBezTo>
                    <a:moveTo>
                      <a:pt x="206920" y="189760"/>
                    </a:moveTo>
                    <a:cubicBezTo>
                      <a:pt x="206920" y="128110"/>
                      <a:pt x="171527" y="89048"/>
                      <a:pt x="116352" y="89048"/>
                    </a:cubicBezTo>
                    <a:cubicBezTo>
                      <a:pt x="87116" y="88933"/>
                      <a:pt x="59428" y="102177"/>
                      <a:pt x="41177" y="125017"/>
                    </a:cubicBezTo>
                    <a:lnTo>
                      <a:pt x="41177" y="17974"/>
                    </a:lnTo>
                    <a:cubicBezTo>
                      <a:pt x="42242" y="9177"/>
                      <a:pt x="35976" y="1184"/>
                      <a:pt x="27186" y="120"/>
                    </a:cubicBezTo>
                    <a:cubicBezTo>
                      <a:pt x="25855" y="-46"/>
                      <a:pt x="24517" y="-39"/>
                      <a:pt x="23193" y="134"/>
                    </a:cubicBezTo>
                    <a:lnTo>
                      <a:pt x="17078" y="134"/>
                    </a:lnTo>
                    <a:cubicBezTo>
                      <a:pt x="5784" y="134"/>
                      <a:pt x="173" y="6249"/>
                      <a:pt x="173" y="17974"/>
                    </a:cubicBezTo>
                    <a:lnTo>
                      <a:pt x="173" y="297090"/>
                    </a:lnTo>
                    <a:cubicBezTo>
                      <a:pt x="-1100" y="305615"/>
                      <a:pt x="4784" y="313557"/>
                      <a:pt x="13316" y="314830"/>
                    </a:cubicBezTo>
                    <a:cubicBezTo>
                      <a:pt x="14561" y="315017"/>
                      <a:pt x="15827" y="315046"/>
                      <a:pt x="17078" y="314931"/>
                    </a:cubicBezTo>
                    <a:lnTo>
                      <a:pt x="23193" y="314931"/>
                    </a:lnTo>
                    <a:cubicBezTo>
                      <a:pt x="32070" y="315981"/>
                      <a:pt x="40113" y="309629"/>
                      <a:pt x="41163" y="300752"/>
                    </a:cubicBezTo>
                    <a:cubicBezTo>
                      <a:pt x="41307" y="299536"/>
                      <a:pt x="41314" y="298306"/>
                      <a:pt x="41177" y="297090"/>
                    </a:cubicBezTo>
                    <a:lnTo>
                      <a:pt x="41177" y="167604"/>
                    </a:lnTo>
                    <a:cubicBezTo>
                      <a:pt x="57507" y="145015"/>
                      <a:pt x="82253" y="128757"/>
                      <a:pt x="109230" y="128757"/>
                    </a:cubicBezTo>
                    <a:cubicBezTo>
                      <a:pt x="143544" y="128757"/>
                      <a:pt x="165700" y="152856"/>
                      <a:pt x="165700" y="190480"/>
                    </a:cubicBezTo>
                    <a:lnTo>
                      <a:pt x="165700" y="297090"/>
                    </a:lnTo>
                    <a:cubicBezTo>
                      <a:pt x="165700" y="309463"/>
                      <a:pt x="171096" y="314931"/>
                      <a:pt x="183901" y="314931"/>
                    </a:cubicBezTo>
                    <a:lnTo>
                      <a:pt x="188936" y="314931"/>
                    </a:lnTo>
                    <a:cubicBezTo>
                      <a:pt x="201525" y="314931"/>
                      <a:pt x="206920" y="309463"/>
                      <a:pt x="206920" y="297090"/>
                    </a:cubicBezTo>
                    <a:lnTo>
                      <a:pt x="206920" y="189760"/>
                    </a:lnTo>
                    <a:moveTo>
                      <a:pt x="408344" y="271696"/>
                    </a:moveTo>
                    <a:cubicBezTo>
                      <a:pt x="422012" y="301191"/>
                      <a:pt x="455894" y="320110"/>
                      <a:pt x="493661" y="320110"/>
                    </a:cubicBezTo>
                    <a:cubicBezTo>
                      <a:pt x="541500" y="320110"/>
                      <a:pt x="577540" y="295364"/>
                      <a:pt x="577540" y="253425"/>
                    </a:cubicBezTo>
                    <a:cubicBezTo>
                      <a:pt x="577540" y="209327"/>
                      <a:pt x="547111" y="190695"/>
                      <a:pt x="504740" y="181487"/>
                    </a:cubicBezTo>
                    <a:cubicBezTo>
                      <a:pt x="474814" y="175157"/>
                      <a:pt x="454384" y="168899"/>
                      <a:pt x="454384" y="148684"/>
                    </a:cubicBezTo>
                    <a:cubicBezTo>
                      <a:pt x="454384" y="132570"/>
                      <a:pt x="468771" y="123003"/>
                      <a:pt x="488050" y="123003"/>
                    </a:cubicBezTo>
                    <a:cubicBezTo>
                      <a:pt x="506373" y="123938"/>
                      <a:pt x="523393" y="132750"/>
                      <a:pt x="534737" y="147173"/>
                    </a:cubicBezTo>
                    <a:cubicBezTo>
                      <a:pt x="541931" y="153648"/>
                      <a:pt x="550420" y="154367"/>
                      <a:pt x="555383" y="148468"/>
                    </a:cubicBezTo>
                    <a:lnTo>
                      <a:pt x="562577" y="139980"/>
                    </a:lnTo>
                    <a:cubicBezTo>
                      <a:pt x="568311" y="135318"/>
                      <a:pt x="569181" y="126895"/>
                      <a:pt x="564527" y="121161"/>
                    </a:cubicBezTo>
                    <a:cubicBezTo>
                      <a:pt x="564318" y="120902"/>
                      <a:pt x="564095" y="120650"/>
                      <a:pt x="563872" y="120413"/>
                    </a:cubicBezTo>
                    <a:cubicBezTo>
                      <a:pt x="545276" y="100112"/>
                      <a:pt x="519034" y="88530"/>
                      <a:pt x="491503" y="88473"/>
                    </a:cubicBezTo>
                    <a:cubicBezTo>
                      <a:pt x="446974" y="88473"/>
                      <a:pt x="415466" y="112859"/>
                      <a:pt x="415466" y="150411"/>
                    </a:cubicBezTo>
                    <a:cubicBezTo>
                      <a:pt x="415466" y="187962"/>
                      <a:pt x="441363" y="206881"/>
                      <a:pt x="488482" y="217096"/>
                    </a:cubicBezTo>
                    <a:cubicBezTo>
                      <a:pt x="516250" y="223427"/>
                      <a:pt x="538838" y="230549"/>
                      <a:pt x="538838" y="254647"/>
                    </a:cubicBezTo>
                    <a:cubicBezTo>
                      <a:pt x="538838" y="274862"/>
                      <a:pt x="519127" y="285508"/>
                      <a:pt x="497834" y="285508"/>
                    </a:cubicBezTo>
                    <a:cubicBezTo>
                      <a:pt x="474735" y="285221"/>
                      <a:pt x="453470" y="272855"/>
                      <a:pt x="441795" y="252921"/>
                    </a:cubicBezTo>
                    <a:cubicBezTo>
                      <a:pt x="436759" y="245080"/>
                      <a:pt x="430501" y="242490"/>
                      <a:pt x="422012" y="248173"/>
                    </a:cubicBezTo>
                    <a:lnTo>
                      <a:pt x="413955" y="253568"/>
                    </a:lnTo>
                    <a:cubicBezTo>
                      <a:pt x="407790" y="256417"/>
                      <a:pt x="405092" y="263726"/>
                      <a:pt x="407941" y="269891"/>
                    </a:cubicBezTo>
                    <a:cubicBezTo>
                      <a:pt x="408186" y="270416"/>
                      <a:pt x="408459" y="270927"/>
                      <a:pt x="408776" y="271409"/>
                    </a:cubicBezTo>
                    <a:moveTo>
                      <a:pt x="842556" y="204507"/>
                    </a:moveTo>
                    <a:cubicBezTo>
                      <a:pt x="842556" y="140411"/>
                      <a:pt x="793855" y="89408"/>
                      <a:pt x="731989" y="89408"/>
                    </a:cubicBezTo>
                    <a:cubicBezTo>
                      <a:pt x="705725" y="89077"/>
                      <a:pt x="680381" y="99069"/>
                      <a:pt x="661419" y="117248"/>
                    </a:cubicBezTo>
                    <a:lnTo>
                      <a:pt x="661419" y="112212"/>
                    </a:lnTo>
                    <a:cubicBezTo>
                      <a:pt x="662483" y="103457"/>
                      <a:pt x="656246" y="95501"/>
                      <a:pt x="647485" y="94436"/>
                    </a:cubicBezTo>
                    <a:cubicBezTo>
                      <a:pt x="646190" y="94278"/>
                      <a:pt x="644873" y="94278"/>
                      <a:pt x="643578" y="94443"/>
                    </a:cubicBezTo>
                    <a:lnTo>
                      <a:pt x="637392" y="94443"/>
                    </a:lnTo>
                    <a:cubicBezTo>
                      <a:pt x="628666" y="93465"/>
                      <a:pt x="620796" y="99738"/>
                      <a:pt x="619817" y="108464"/>
                    </a:cubicBezTo>
                    <a:cubicBezTo>
                      <a:pt x="619673" y="109708"/>
                      <a:pt x="619681" y="110967"/>
                      <a:pt x="619839" y="112212"/>
                    </a:cubicBezTo>
                    <a:lnTo>
                      <a:pt x="619839" y="389385"/>
                    </a:lnTo>
                    <a:cubicBezTo>
                      <a:pt x="618753" y="398140"/>
                      <a:pt x="624975" y="406111"/>
                      <a:pt x="633730" y="407197"/>
                    </a:cubicBezTo>
                    <a:cubicBezTo>
                      <a:pt x="634946" y="407348"/>
                      <a:pt x="636176" y="407356"/>
                      <a:pt x="637392" y="407226"/>
                    </a:cubicBezTo>
                    <a:lnTo>
                      <a:pt x="643075" y="407226"/>
                    </a:lnTo>
                    <a:cubicBezTo>
                      <a:pt x="651822" y="408326"/>
                      <a:pt x="659814" y="402125"/>
                      <a:pt x="660915" y="393378"/>
                    </a:cubicBezTo>
                    <a:cubicBezTo>
                      <a:pt x="661081" y="392054"/>
                      <a:pt x="661081" y="390709"/>
                      <a:pt x="660915" y="389385"/>
                    </a:cubicBezTo>
                    <a:lnTo>
                      <a:pt x="660915" y="292558"/>
                    </a:lnTo>
                    <a:cubicBezTo>
                      <a:pt x="679770" y="310945"/>
                      <a:pt x="705149" y="321089"/>
                      <a:pt x="731485" y="320758"/>
                    </a:cubicBezTo>
                    <a:cubicBezTo>
                      <a:pt x="793351" y="320758"/>
                      <a:pt x="842053" y="269538"/>
                      <a:pt x="842053" y="204795"/>
                    </a:cubicBezTo>
                    <a:moveTo>
                      <a:pt x="800545" y="204795"/>
                    </a:moveTo>
                    <a:cubicBezTo>
                      <a:pt x="801660" y="245778"/>
                      <a:pt x="769331" y="279912"/>
                      <a:pt x="728349" y="281020"/>
                    </a:cubicBezTo>
                    <a:cubicBezTo>
                      <a:pt x="727788" y="281034"/>
                      <a:pt x="727227" y="281048"/>
                      <a:pt x="726666" y="281048"/>
                    </a:cubicBezTo>
                    <a:cubicBezTo>
                      <a:pt x="700416" y="281897"/>
                      <a:pt x="675569" y="269179"/>
                      <a:pt x="660915" y="247382"/>
                    </a:cubicBezTo>
                    <a:lnTo>
                      <a:pt x="660915" y="163072"/>
                    </a:lnTo>
                    <a:cubicBezTo>
                      <a:pt x="675418" y="141073"/>
                      <a:pt x="700337" y="128232"/>
                      <a:pt x="726666" y="129189"/>
                    </a:cubicBezTo>
                    <a:cubicBezTo>
                      <a:pt x="767627" y="129340"/>
                      <a:pt x="800710" y="162669"/>
                      <a:pt x="800559" y="203630"/>
                    </a:cubicBezTo>
                    <a:cubicBezTo>
                      <a:pt x="800559" y="204018"/>
                      <a:pt x="800552" y="204406"/>
                      <a:pt x="800545" y="204795"/>
                    </a:cubicBezTo>
                    <a:moveTo>
                      <a:pt x="1475674" y="176955"/>
                    </a:moveTo>
                    <a:lnTo>
                      <a:pt x="1475674" y="296874"/>
                    </a:lnTo>
                    <a:cubicBezTo>
                      <a:pt x="1475674" y="308600"/>
                      <a:pt x="1470063" y="314931"/>
                      <a:pt x="1458769" y="314931"/>
                    </a:cubicBezTo>
                    <a:lnTo>
                      <a:pt x="1452223" y="314931"/>
                    </a:lnTo>
                    <a:cubicBezTo>
                      <a:pt x="1443454" y="315887"/>
                      <a:pt x="1435569" y="309557"/>
                      <a:pt x="1434612" y="300788"/>
                    </a:cubicBezTo>
                    <a:cubicBezTo>
                      <a:pt x="1434476" y="299486"/>
                      <a:pt x="1434490" y="298169"/>
                      <a:pt x="1434670" y="296874"/>
                    </a:cubicBezTo>
                    <a:lnTo>
                      <a:pt x="1434670" y="293350"/>
                    </a:lnTo>
                    <a:cubicBezTo>
                      <a:pt x="1416362" y="310665"/>
                      <a:pt x="1392105" y="320290"/>
                      <a:pt x="1366905" y="320254"/>
                    </a:cubicBezTo>
                    <a:cubicBezTo>
                      <a:pt x="1323240" y="320254"/>
                      <a:pt x="1292378" y="291479"/>
                      <a:pt x="1292378" y="249684"/>
                    </a:cubicBezTo>
                    <a:cubicBezTo>
                      <a:pt x="1292378" y="207888"/>
                      <a:pt x="1329714" y="182351"/>
                      <a:pt x="1380358" y="182351"/>
                    </a:cubicBezTo>
                    <a:cubicBezTo>
                      <a:pt x="1398615" y="182343"/>
                      <a:pt x="1416830" y="184300"/>
                      <a:pt x="1434670" y="188178"/>
                    </a:cubicBezTo>
                    <a:lnTo>
                      <a:pt x="1434670" y="176883"/>
                    </a:lnTo>
                    <a:cubicBezTo>
                      <a:pt x="1434670" y="149116"/>
                      <a:pt x="1411866" y="128254"/>
                      <a:pt x="1379710" y="128254"/>
                    </a:cubicBezTo>
                    <a:cubicBezTo>
                      <a:pt x="1363316" y="128599"/>
                      <a:pt x="1347526" y="134541"/>
                      <a:pt x="1334965" y="145087"/>
                    </a:cubicBezTo>
                    <a:cubicBezTo>
                      <a:pt x="1329354" y="149770"/>
                      <a:pt x="1321010" y="149022"/>
                      <a:pt x="1316319" y="143411"/>
                    </a:cubicBezTo>
                    <a:cubicBezTo>
                      <a:pt x="1316154" y="143210"/>
                      <a:pt x="1315988" y="143001"/>
                      <a:pt x="1315830" y="142785"/>
                    </a:cubicBezTo>
                    <a:lnTo>
                      <a:pt x="1311658" y="137606"/>
                    </a:lnTo>
                    <a:cubicBezTo>
                      <a:pt x="1305356" y="130880"/>
                      <a:pt x="1305694" y="120319"/>
                      <a:pt x="1312420" y="114018"/>
                    </a:cubicBezTo>
                    <a:cubicBezTo>
                      <a:pt x="1313096" y="113377"/>
                      <a:pt x="1313830" y="112802"/>
                      <a:pt x="1314607" y="112284"/>
                    </a:cubicBezTo>
                    <a:cubicBezTo>
                      <a:pt x="1332973" y="97904"/>
                      <a:pt x="1355525" y="89926"/>
                      <a:pt x="1378847" y="89552"/>
                    </a:cubicBezTo>
                    <a:cubicBezTo>
                      <a:pt x="1435102" y="89192"/>
                      <a:pt x="1475890" y="123075"/>
                      <a:pt x="1475890" y="176955"/>
                    </a:cubicBezTo>
                    <a:close/>
                    <a:moveTo>
                      <a:pt x="1434670" y="219542"/>
                    </a:moveTo>
                    <a:cubicBezTo>
                      <a:pt x="1417060" y="216751"/>
                      <a:pt x="1399270" y="215233"/>
                      <a:pt x="1381437" y="215010"/>
                    </a:cubicBezTo>
                    <a:cubicBezTo>
                      <a:pt x="1354316" y="215010"/>
                      <a:pt x="1333886" y="228031"/>
                      <a:pt x="1333886" y="249324"/>
                    </a:cubicBezTo>
                    <a:cubicBezTo>
                      <a:pt x="1333886" y="270618"/>
                      <a:pt x="1349928" y="283638"/>
                      <a:pt x="1373380" y="283638"/>
                    </a:cubicBezTo>
                    <a:cubicBezTo>
                      <a:pt x="1396493" y="283616"/>
                      <a:pt x="1418614" y="274222"/>
                      <a:pt x="1434670" y="257597"/>
                    </a:cubicBezTo>
                    <a:close/>
                    <a:moveTo>
                      <a:pt x="1052828" y="176955"/>
                    </a:moveTo>
                    <a:lnTo>
                      <a:pt x="1052828" y="296874"/>
                    </a:lnTo>
                    <a:cubicBezTo>
                      <a:pt x="1052828" y="308600"/>
                      <a:pt x="1047145" y="314931"/>
                      <a:pt x="1035851" y="314931"/>
                    </a:cubicBezTo>
                    <a:lnTo>
                      <a:pt x="1029377" y="314931"/>
                    </a:lnTo>
                    <a:cubicBezTo>
                      <a:pt x="1020615" y="315930"/>
                      <a:pt x="1012702" y="309629"/>
                      <a:pt x="1011702" y="300867"/>
                    </a:cubicBezTo>
                    <a:cubicBezTo>
                      <a:pt x="1011551" y="299543"/>
                      <a:pt x="1011572" y="298198"/>
                      <a:pt x="1011752" y="296874"/>
                    </a:cubicBezTo>
                    <a:lnTo>
                      <a:pt x="1011752" y="293350"/>
                    </a:lnTo>
                    <a:cubicBezTo>
                      <a:pt x="993451" y="310679"/>
                      <a:pt x="969187" y="320304"/>
                      <a:pt x="943987" y="320254"/>
                    </a:cubicBezTo>
                    <a:cubicBezTo>
                      <a:pt x="900322" y="320254"/>
                      <a:pt x="869461" y="291479"/>
                      <a:pt x="869461" y="249684"/>
                    </a:cubicBezTo>
                    <a:cubicBezTo>
                      <a:pt x="869461" y="207888"/>
                      <a:pt x="906868" y="182351"/>
                      <a:pt x="957440" y="182351"/>
                    </a:cubicBezTo>
                    <a:cubicBezTo>
                      <a:pt x="975697" y="182343"/>
                      <a:pt x="993912" y="184293"/>
                      <a:pt x="1011752" y="188178"/>
                    </a:cubicBezTo>
                    <a:lnTo>
                      <a:pt x="1011752" y="176883"/>
                    </a:lnTo>
                    <a:cubicBezTo>
                      <a:pt x="1011752" y="149116"/>
                      <a:pt x="988948" y="128254"/>
                      <a:pt x="956792" y="128254"/>
                    </a:cubicBezTo>
                    <a:cubicBezTo>
                      <a:pt x="940398" y="128599"/>
                      <a:pt x="924608" y="134541"/>
                      <a:pt x="912047" y="145087"/>
                    </a:cubicBezTo>
                    <a:cubicBezTo>
                      <a:pt x="906472" y="149756"/>
                      <a:pt x="898171" y="149022"/>
                      <a:pt x="893502" y="143447"/>
                    </a:cubicBezTo>
                    <a:cubicBezTo>
                      <a:pt x="893322" y="143231"/>
                      <a:pt x="893150" y="143008"/>
                      <a:pt x="892984" y="142785"/>
                    </a:cubicBezTo>
                    <a:lnTo>
                      <a:pt x="888740" y="137606"/>
                    </a:lnTo>
                    <a:cubicBezTo>
                      <a:pt x="882438" y="130880"/>
                      <a:pt x="882776" y="120319"/>
                      <a:pt x="889502" y="114018"/>
                    </a:cubicBezTo>
                    <a:cubicBezTo>
                      <a:pt x="890179" y="113377"/>
                      <a:pt x="890912" y="112802"/>
                      <a:pt x="891689" y="112284"/>
                    </a:cubicBezTo>
                    <a:cubicBezTo>
                      <a:pt x="910055" y="97918"/>
                      <a:pt x="932614" y="89933"/>
                      <a:pt x="955929" y="89552"/>
                    </a:cubicBezTo>
                    <a:cubicBezTo>
                      <a:pt x="1012184" y="89192"/>
                      <a:pt x="1053044" y="123075"/>
                      <a:pt x="1053044" y="176955"/>
                    </a:cubicBezTo>
                    <a:close/>
                    <a:moveTo>
                      <a:pt x="1011752" y="219542"/>
                    </a:moveTo>
                    <a:cubicBezTo>
                      <a:pt x="994142" y="216744"/>
                      <a:pt x="976352" y="215233"/>
                      <a:pt x="958519" y="215010"/>
                    </a:cubicBezTo>
                    <a:cubicBezTo>
                      <a:pt x="931398" y="215010"/>
                      <a:pt x="910968" y="228031"/>
                      <a:pt x="910968" y="249324"/>
                    </a:cubicBezTo>
                    <a:cubicBezTo>
                      <a:pt x="910968" y="270618"/>
                      <a:pt x="927082" y="283638"/>
                      <a:pt x="950534" y="283638"/>
                    </a:cubicBezTo>
                    <a:cubicBezTo>
                      <a:pt x="973633" y="283631"/>
                      <a:pt x="995732" y="274229"/>
                      <a:pt x="1011752" y="257597"/>
                    </a:cubicBezTo>
                    <a:close/>
                  </a:path>
                </a:pathLst>
              </a:custGeom>
              <a:solidFill>
                <a:srgbClr val="00416C"/>
              </a:solidFill>
              <a:ln w="7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 sz="2489"/>
              </a:p>
            </p:txBody>
          </p:sp>
        </p:grpSp>
        <p:grpSp>
          <p:nvGrpSpPr>
            <p:cNvPr id="28" name="Grupo 27">
              <a:extLst>
                <a:ext uri="{FF2B5EF4-FFF2-40B4-BE49-F238E27FC236}">
                  <a16:creationId xmlns:a16="http://schemas.microsoft.com/office/drawing/2014/main" id="{9EC9A21A-2514-48DA-8798-D537E8D48D7B}"/>
                </a:ext>
              </a:extLst>
            </p:cNvPr>
            <p:cNvGrpSpPr/>
            <p:nvPr userDrawn="1"/>
          </p:nvGrpSpPr>
          <p:grpSpPr>
            <a:xfrm>
              <a:off x="7091537" y="3036080"/>
              <a:ext cx="839563" cy="196144"/>
              <a:chOff x="-3856394" y="5988101"/>
              <a:chExt cx="1395579" cy="326044"/>
            </a:xfrm>
          </p:grpSpPr>
          <p:sp>
            <p:nvSpPr>
              <p:cNvPr id="48" name="Forma libre: forma 47">
                <a:extLst>
                  <a:ext uri="{FF2B5EF4-FFF2-40B4-BE49-F238E27FC236}">
                    <a16:creationId xmlns:a16="http://schemas.microsoft.com/office/drawing/2014/main" id="{DD724479-D4A2-4E2B-ABE1-C571D1F15C40}"/>
                  </a:ext>
                </a:extLst>
              </p:cNvPr>
              <p:cNvSpPr/>
              <p:nvPr userDrawn="1"/>
            </p:nvSpPr>
            <p:spPr>
              <a:xfrm>
                <a:off x="-2734041" y="5988101"/>
                <a:ext cx="79131" cy="79131"/>
              </a:xfrm>
              <a:custGeom>
                <a:avLst/>
                <a:gdLst>
                  <a:gd name="connsiteX0" fmla="*/ 40437 w 79130"/>
                  <a:gd name="connsiteY0" fmla="*/ 80140 h 79130"/>
                  <a:gd name="connsiteX1" fmla="*/ 80146 w 79130"/>
                  <a:gd name="connsiteY1" fmla="*/ 39711 h 79130"/>
                  <a:gd name="connsiteX2" fmla="*/ 39718 w 79130"/>
                  <a:gd name="connsiteY2" fmla="*/ 2 h 79130"/>
                  <a:gd name="connsiteX3" fmla="*/ 8 w 79130"/>
                  <a:gd name="connsiteY3" fmla="*/ 39927 h 79130"/>
                  <a:gd name="connsiteX4" fmla="*/ 38617 w 79130"/>
                  <a:gd name="connsiteY4" fmla="*/ 80147 h 79130"/>
                  <a:gd name="connsiteX5" fmla="*/ 40437 w 79130"/>
                  <a:gd name="connsiteY5" fmla="*/ 80140 h 7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130" h="79130">
                    <a:moveTo>
                      <a:pt x="40437" y="80140"/>
                    </a:moveTo>
                    <a:cubicBezTo>
                      <a:pt x="62565" y="79938"/>
                      <a:pt x="80340" y="61839"/>
                      <a:pt x="80146" y="39711"/>
                    </a:cubicBezTo>
                    <a:cubicBezTo>
                      <a:pt x="79945" y="17583"/>
                      <a:pt x="61846" y="-192"/>
                      <a:pt x="39718" y="2"/>
                    </a:cubicBezTo>
                    <a:cubicBezTo>
                      <a:pt x="17784" y="203"/>
                      <a:pt x="88" y="17993"/>
                      <a:pt x="8" y="39927"/>
                    </a:cubicBezTo>
                    <a:cubicBezTo>
                      <a:pt x="-437" y="61695"/>
                      <a:pt x="16849" y="79701"/>
                      <a:pt x="38617" y="80147"/>
                    </a:cubicBezTo>
                    <a:cubicBezTo>
                      <a:pt x="39221" y="80154"/>
                      <a:pt x="39833" y="80154"/>
                      <a:pt x="40437" y="80140"/>
                    </a:cubicBezTo>
                  </a:path>
                </a:pathLst>
              </a:custGeom>
              <a:solidFill>
                <a:srgbClr val="E42313"/>
              </a:solidFill>
              <a:ln w="7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 sz="2489"/>
              </a:p>
            </p:txBody>
          </p:sp>
          <p:sp>
            <p:nvSpPr>
              <p:cNvPr id="49" name="Forma libre: forma 48">
                <a:extLst>
                  <a:ext uri="{FF2B5EF4-FFF2-40B4-BE49-F238E27FC236}">
                    <a16:creationId xmlns:a16="http://schemas.microsoft.com/office/drawing/2014/main" id="{469A9A5F-4465-42F1-847F-95C0AA99744A}"/>
                  </a:ext>
                </a:extLst>
              </p:cNvPr>
              <p:cNvSpPr/>
              <p:nvPr userDrawn="1"/>
            </p:nvSpPr>
            <p:spPr>
              <a:xfrm>
                <a:off x="-3856394" y="5997622"/>
                <a:ext cx="1395579" cy="316523"/>
              </a:xfrm>
              <a:custGeom>
                <a:avLst/>
                <a:gdLst>
                  <a:gd name="connsiteX0" fmla="*/ 1220412 w 1395578"/>
                  <a:gd name="connsiteY0" fmla="*/ 276430 h 316523"/>
                  <a:gd name="connsiteX1" fmla="*/ 1238511 w 1395578"/>
                  <a:gd name="connsiteY1" fmla="*/ 289760 h 316523"/>
                  <a:gd name="connsiteX2" fmla="*/ 1238612 w 1395578"/>
                  <a:gd name="connsiteY2" fmla="*/ 293767 h 316523"/>
                  <a:gd name="connsiteX3" fmla="*/ 1238612 w 1395578"/>
                  <a:gd name="connsiteY3" fmla="*/ 296788 h 316523"/>
                  <a:gd name="connsiteX4" fmla="*/ 1224153 w 1395578"/>
                  <a:gd name="connsiteY4" fmla="*/ 314665 h 316523"/>
                  <a:gd name="connsiteX5" fmla="*/ 1220412 w 1395578"/>
                  <a:gd name="connsiteY5" fmla="*/ 314629 h 316523"/>
                  <a:gd name="connsiteX6" fmla="*/ 1113442 w 1395578"/>
                  <a:gd name="connsiteY6" fmla="*/ 314629 h 316523"/>
                  <a:gd name="connsiteX7" fmla="*/ 1095407 w 1395578"/>
                  <a:gd name="connsiteY7" fmla="*/ 300205 h 316523"/>
                  <a:gd name="connsiteX8" fmla="*/ 1095386 w 1395578"/>
                  <a:gd name="connsiteY8" fmla="*/ 296788 h 316523"/>
                  <a:gd name="connsiteX9" fmla="*/ 1095386 w 1395578"/>
                  <a:gd name="connsiteY9" fmla="*/ 293551 h 316523"/>
                  <a:gd name="connsiteX10" fmla="*/ 1109773 w 1395578"/>
                  <a:gd name="connsiteY10" fmla="*/ 276142 h 316523"/>
                  <a:gd name="connsiteX11" fmla="*/ 1113442 w 1395578"/>
                  <a:gd name="connsiteY11" fmla="*/ 276214 h 316523"/>
                  <a:gd name="connsiteX12" fmla="*/ 1146173 w 1395578"/>
                  <a:gd name="connsiteY12" fmla="*/ 276214 h 316523"/>
                  <a:gd name="connsiteX13" fmla="*/ 1146173 w 1395578"/>
                  <a:gd name="connsiteY13" fmla="*/ 133060 h 316523"/>
                  <a:gd name="connsiteX14" fmla="*/ 1119269 w 1395578"/>
                  <a:gd name="connsiteY14" fmla="*/ 133060 h 316523"/>
                  <a:gd name="connsiteX15" fmla="*/ 1101450 w 1395578"/>
                  <a:gd name="connsiteY15" fmla="*/ 118694 h 316523"/>
                  <a:gd name="connsiteX16" fmla="*/ 1101428 w 1395578"/>
                  <a:gd name="connsiteY16" fmla="*/ 115435 h 316523"/>
                  <a:gd name="connsiteX17" fmla="*/ 1101428 w 1395578"/>
                  <a:gd name="connsiteY17" fmla="*/ 111982 h 316523"/>
                  <a:gd name="connsiteX18" fmla="*/ 1115924 w 1395578"/>
                  <a:gd name="connsiteY18" fmla="*/ 94530 h 316523"/>
                  <a:gd name="connsiteX19" fmla="*/ 1119269 w 1395578"/>
                  <a:gd name="connsiteY19" fmla="*/ 94573 h 316523"/>
                  <a:gd name="connsiteX20" fmla="*/ 1169625 w 1395578"/>
                  <a:gd name="connsiteY20" fmla="*/ 94573 h 316523"/>
                  <a:gd name="connsiteX21" fmla="*/ 1187681 w 1395578"/>
                  <a:gd name="connsiteY21" fmla="*/ 112414 h 316523"/>
                  <a:gd name="connsiteX22" fmla="*/ 1187681 w 1395578"/>
                  <a:gd name="connsiteY22" fmla="*/ 276430 h 316523"/>
                  <a:gd name="connsiteX23" fmla="*/ 1220628 w 1395578"/>
                  <a:gd name="connsiteY23" fmla="*/ 276430 h 316523"/>
                  <a:gd name="connsiteX24" fmla="*/ 1400471 w 1395578"/>
                  <a:gd name="connsiteY24" fmla="*/ 112342 h 316523"/>
                  <a:gd name="connsiteX25" fmla="*/ 1387004 w 1395578"/>
                  <a:gd name="connsiteY25" fmla="*/ 94588 h 316523"/>
                  <a:gd name="connsiteX26" fmla="*/ 1382846 w 1395578"/>
                  <a:gd name="connsiteY26" fmla="*/ 94573 h 316523"/>
                  <a:gd name="connsiteX27" fmla="*/ 1319254 w 1395578"/>
                  <a:gd name="connsiteY27" fmla="*/ 94573 h 316523"/>
                  <a:gd name="connsiteX28" fmla="*/ 1319254 w 1395578"/>
                  <a:gd name="connsiteY28" fmla="*/ 50476 h 316523"/>
                  <a:gd name="connsiteX29" fmla="*/ 1305485 w 1395578"/>
                  <a:gd name="connsiteY29" fmla="*/ 32441 h 316523"/>
                  <a:gd name="connsiteX30" fmla="*/ 1301413 w 1395578"/>
                  <a:gd name="connsiteY30" fmla="*/ 32420 h 316523"/>
                  <a:gd name="connsiteX31" fmla="*/ 1296234 w 1395578"/>
                  <a:gd name="connsiteY31" fmla="*/ 32420 h 316523"/>
                  <a:gd name="connsiteX32" fmla="*/ 1278178 w 1395578"/>
                  <a:gd name="connsiteY32" fmla="*/ 46490 h 316523"/>
                  <a:gd name="connsiteX33" fmla="*/ 1278178 w 1395578"/>
                  <a:gd name="connsiteY33" fmla="*/ 50476 h 316523"/>
                  <a:gd name="connsiteX34" fmla="*/ 1278178 w 1395578"/>
                  <a:gd name="connsiteY34" fmla="*/ 94573 h 316523"/>
                  <a:gd name="connsiteX35" fmla="*/ 1253647 w 1395578"/>
                  <a:gd name="connsiteY35" fmla="*/ 94573 h 316523"/>
                  <a:gd name="connsiteX36" fmla="*/ 1235814 w 1395578"/>
                  <a:gd name="connsiteY36" fmla="*/ 108436 h 316523"/>
                  <a:gd name="connsiteX37" fmla="*/ 1235807 w 1395578"/>
                  <a:gd name="connsiteY37" fmla="*/ 112342 h 316523"/>
                  <a:gd name="connsiteX38" fmla="*/ 1235807 w 1395578"/>
                  <a:gd name="connsiteY38" fmla="*/ 114788 h 316523"/>
                  <a:gd name="connsiteX39" fmla="*/ 1249906 w 1395578"/>
                  <a:gd name="connsiteY39" fmla="*/ 132952 h 316523"/>
                  <a:gd name="connsiteX40" fmla="*/ 1253647 w 1395578"/>
                  <a:gd name="connsiteY40" fmla="*/ 132988 h 316523"/>
                  <a:gd name="connsiteX41" fmla="*/ 1278178 w 1395578"/>
                  <a:gd name="connsiteY41" fmla="*/ 132988 h 316523"/>
                  <a:gd name="connsiteX42" fmla="*/ 1278178 w 1395578"/>
                  <a:gd name="connsiteY42" fmla="*/ 238375 h 316523"/>
                  <a:gd name="connsiteX43" fmla="*/ 1355726 w 1395578"/>
                  <a:gd name="connsiteY43" fmla="*/ 320024 h 316523"/>
                  <a:gd name="connsiteX44" fmla="*/ 1386155 w 1395578"/>
                  <a:gd name="connsiteY44" fmla="*/ 315708 h 316523"/>
                  <a:gd name="connsiteX45" fmla="*/ 1398413 w 1395578"/>
                  <a:gd name="connsiteY45" fmla="*/ 299471 h 316523"/>
                  <a:gd name="connsiteX46" fmla="*/ 1398097 w 1395578"/>
                  <a:gd name="connsiteY46" fmla="*/ 297868 h 316523"/>
                  <a:gd name="connsiteX47" fmla="*/ 1396370 w 1395578"/>
                  <a:gd name="connsiteY47" fmla="*/ 287868 h 316523"/>
                  <a:gd name="connsiteX48" fmla="*/ 1379393 w 1395578"/>
                  <a:gd name="connsiteY48" fmla="*/ 278085 h 316523"/>
                  <a:gd name="connsiteX49" fmla="*/ 1359395 w 1395578"/>
                  <a:gd name="connsiteY49" fmla="*/ 281394 h 316523"/>
                  <a:gd name="connsiteX50" fmla="*/ 1319254 w 1395578"/>
                  <a:gd name="connsiteY50" fmla="*/ 235354 h 316523"/>
                  <a:gd name="connsiteX51" fmla="*/ 1319254 w 1395578"/>
                  <a:gd name="connsiteY51" fmla="*/ 132988 h 316523"/>
                  <a:gd name="connsiteX52" fmla="*/ 1382846 w 1395578"/>
                  <a:gd name="connsiteY52" fmla="*/ 132988 h 316523"/>
                  <a:gd name="connsiteX53" fmla="*/ 1400507 w 1395578"/>
                  <a:gd name="connsiteY53" fmla="*/ 118586 h 316523"/>
                  <a:gd name="connsiteX54" fmla="*/ 1400471 w 1395578"/>
                  <a:gd name="connsiteY54" fmla="*/ 115003 h 316523"/>
                  <a:gd name="connsiteX55" fmla="*/ 1400471 w 1395578"/>
                  <a:gd name="connsiteY55" fmla="*/ 112342 h 316523"/>
                  <a:gd name="connsiteX56" fmla="*/ 1057403 w 1395578"/>
                  <a:gd name="connsiteY56" fmla="*/ 94573 h 316523"/>
                  <a:gd name="connsiteX57" fmla="*/ 1047332 w 1395578"/>
                  <a:gd name="connsiteY57" fmla="*/ 94573 h 316523"/>
                  <a:gd name="connsiteX58" fmla="*/ 1027844 w 1395578"/>
                  <a:gd name="connsiteY58" fmla="*/ 108428 h 316523"/>
                  <a:gd name="connsiteX59" fmla="*/ 1027765 w 1395578"/>
                  <a:gd name="connsiteY59" fmla="*/ 108961 h 316523"/>
                  <a:gd name="connsiteX60" fmla="*/ 979351 w 1395578"/>
                  <a:gd name="connsiteY60" fmla="*/ 258014 h 316523"/>
                  <a:gd name="connsiteX61" fmla="*/ 931801 w 1395578"/>
                  <a:gd name="connsiteY61" fmla="*/ 109752 h 316523"/>
                  <a:gd name="connsiteX62" fmla="*/ 912522 w 1395578"/>
                  <a:gd name="connsiteY62" fmla="*/ 94573 h 316523"/>
                  <a:gd name="connsiteX63" fmla="*/ 910651 w 1395578"/>
                  <a:gd name="connsiteY63" fmla="*/ 94573 h 316523"/>
                  <a:gd name="connsiteX64" fmla="*/ 891286 w 1395578"/>
                  <a:gd name="connsiteY64" fmla="*/ 109277 h 316523"/>
                  <a:gd name="connsiteX65" fmla="*/ 891228 w 1395578"/>
                  <a:gd name="connsiteY65" fmla="*/ 109752 h 316523"/>
                  <a:gd name="connsiteX66" fmla="*/ 843390 w 1395578"/>
                  <a:gd name="connsiteY66" fmla="*/ 258158 h 316523"/>
                  <a:gd name="connsiteX67" fmla="*/ 842311 w 1395578"/>
                  <a:gd name="connsiteY67" fmla="*/ 258158 h 316523"/>
                  <a:gd name="connsiteX68" fmla="*/ 794832 w 1395578"/>
                  <a:gd name="connsiteY68" fmla="*/ 109752 h 316523"/>
                  <a:gd name="connsiteX69" fmla="*/ 775553 w 1395578"/>
                  <a:gd name="connsiteY69" fmla="*/ 94573 h 316523"/>
                  <a:gd name="connsiteX70" fmla="*/ 773395 w 1395578"/>
                  <a:gd name="connsiteY70" fmla="*/ 94573 h 316523"/>
                  <a:gd name="connsiteX71" fmla="*/ 754260 w 1395578"/>
                  <a:gd name="connsiteY71" fmla="*/ 109737 h 316523"/>
                  <a:gd name="connsiteX72" fmla="*/ 754260 w 1395578"/>
                  <a:gd name="connsiteY72" fmla="*/ 109752 h 316523"/>
                  <a:gd name="connsiteX73" fmla="*/ 706494 w 1395578"/>
                  <a:gd name="connsiteY73" fmla="*/ 258158 h 316523"/>
                  <a:gd name="connsiteX74" fmla="*/ 658008 w 1395578"/>
                  <a:gd name="connsiteY74" fmla="*/ 109104 h 316523"/>
                  <a:gd name="connsiteX75" fmla="*/ 639089 w 1395578"/>
                  <a:gd name="connsiteY75" fmla="*/ 94652 h 316523"/>
                  <a:gd name="connsiteX76" fmla="*/ 638657 w 1395578"/>
                  <a:gd name="connsiteY76" fmla="*/ 94717 h 316523"/>
                  <a:gd name="connsiteX77" fmla="*/ 628874 w 1395578"/>
                  <a:gd name="connsiteY77" fmla="*/ 94717 h 316523"/>
                  <a:gd name="connsiteX78" fmla="*/ 616069 w 1395578"/>
                  <a:gd name="connsiteY78" fmla="*/ 114931 h 316523"/>
                  <a:gd name="connsiteX79" fmla="*/ 682970 w 1395578"/>
                  <a:gd name="connsiteY79" fmla="*/ 299954 h 316523"/>
                  <a:gd name="connsiteX80" fmla="*/ 702537 w 1395578"/>
                  <a:gd name="connsiteY80" fmla="*/ 314989 h 316523"/>
                  <a:gd name="connsiteX81" fmla="*/ 709227 w 1395578"/>
                  <a:gd name="connsiteY81" fmla="*/ 314989 h 316523"/>
                  <a:gd name="connsiteX82" fmla="*/ 728291 w 1395578"/>
                  <a:gd name="connsiteY82" fmla="*/ 299738 h 316523"/>
                  <a:gd name="connsiteX83" fmla="*/ 774474 w 1395578"/>
                  <a:gd name="connsiteY83" fmla="*/ 160108 h 316523"/>
                  <a:gd name="connsiteX84" fmla="*/ 821161 w 1395578"/>
                  <a:gd name="connsiteY84" fmla="*/ 299522 h 316523"/>
                  <a:gd name="connsiteX85" fmla="*/ 840081 w 1395578"/>
                  <a:gd name="connsiteY85" fmla="*/ 314773 h 316523"/>
                  <a:gd name="connsiteX86" fmla="*/ 845836 w 1395578"/>
                  <a:gd name="connsiteY86" fmla="*/ 314773 h 316523"/>
                  <a:gd name="connsiteX87" fmla="*/ 864899 w 1395578"/>
                  <a:gd name="connsiteY87" fmla="*/ 299522 h 316523"/>
                  <a:gd name="connsiteX88" fmla="*/ 911442 w 1395578"/>
                  <a:gd name="connsiteY88" fmla="*/ 160108 h 316523"/>
                  <a:gd name="connsiteX89" fmla="*/ 958130 w 1395578"/>
                  <a:gd name="connsiteY89" fmla="*/ 299522 h 316523"/>
                  <a:gd name="connsiteX90" fmla="*/ 977049 w 1395578"/>
                  <a:gd name="connsiteY90" fmla="*/ 314773 h 316523"/>
                  <a:gd name="connsiteX91" fmla="*/ 983523 w 1395578"/>
                  <a:gd name="connsiteY91" fmla="*/ 314773 h 316523"/>
                  <a:gd name="connsiteX92" fmla="*/ 1002659 w 1395578"/>
                  <a:gd name="connsiteY92" fmla="*/ 299738 h 316523"/>
                  <a:gd name="connsiteX93" fmla="*/ 1069776 w 1395578"/>
                  <a:gd name="connsiteY93" fmla="*/ 114716 h 316523"/>
                  <a:gd name="connsiteX94" fmla="*/ 1057187 w 1395578"/>
                  <a:gd name="connsiteY94" fmla="*/ 94501 h 316523"/>
                  <a:gd name="connsiteX95" fmla="*/ 201136 w 1395578"/>
                  <a:gd name="connsiteY95" fmla="*/ 250029 h 316523"/>
                  <a:gd name="connsiteX96" fmla="*/ 177253 w 1395578"/>
                  <a:gd name="connsiteY96" fmla="*/ 248950 h 316523"/>
                  <a:gd name="connsiteX97" fmla="*/ 176174 w 1395578"/>
                  <a:gd name="connsiteY97" fmla="*/ 250029 h 316523"/>
                  <a:gd name="connsiteX98" fmla="*/ 70930 w 1395578"/>
                  <a:gd name="connsiteY98" fmla="*/ 265042 h 316523"/>
                  <a:gd name="connsiteX99" fmla="*/ 41076 w 1395578"/>
                  <a:gd name="connsiteY99" fmla="*/ 210464 h 316523"/>
                  <a:gd name="connsiteX100" fmla="*/ 189051 w 1395578"/>
                  <a:gd name="connsiteY100" fmla="*/ 210464 h 316523"/>
                  <a:gd name="connsiteX101" fmla="*/ 210632 w 1395578"/>
                  <a:gd name="connsiteY101" fmla="*/ 191976 h 316523"/>
                  <a:gd name="connsiteX102" fmla="*/ 109920 w 1395578"/>
                  <a:gd name="connsiteY102" fmla="*/ 89034 h 316523"/>
                  <a:gd name="connsiteX103" fmla="*/ 0 w 1395578"/>
                  <a:gd name="connsiteY103" fmla="*/ 201328 h 316523"/>
                  <a:gd name="connsiteX104" fmla="*/ 115962 w 1395578"/>
                  <a:gd name="connsiteY104" fmla="*/ 319952 h 316523"/>
                  <a:gd name="connsiteX105" fmla="*/ 205668 w 1395578"/>
                  <a:gd name="connsiteY105" fmla="*/ 275567 h 316523"/>
                  <a:gd name="connsiteX106" fmla="*/ 205064 w 1395578"/>
                  <a:gd name="connsiteY106" fmla="*/ 253094 h 316523"/>
                  <a:gd name="connsiteX107" fmla="*/ 204373 w 1395578"/>
                  <a:gd name="connsiteY107" fmla="*/ 252475 h 316523"/>
                  <a:gd name="connsiteX108" fmla="*/ 42874 w 1395578"/>
                  <a:gd name="connsiteY108" fmla="*/ 173776 h 316523"/>
                  <a:gd name="connsiteX109" fmla="*/ 106251 w 1395578"/>
                  <a:gd name="connsiteY109" fmla="*/ 124283 h 316523"/>
                  <a:gd name="connsiteX110" fmla="*/ 164952 w 1395578"/>
                  <a:gd name="connsiteY110" fmla="*/ 173776 h 316523"/>
                  <a:gd name="connsiteX111" fmla="*/ 42659 w 1395578"/>
                  <a:gd name="connsiteY111" fmla="*/ 173776 h 316523"/>
                  <a:gd name="connsiteX112" fmla="*/ 583769 w 1395578"/>
                  <a:gd name="connsiteY112" fmla="*/ 250029 h 316523"/>
                  <a:gd name="connsiteX113" fmla="*/ 559886 w 1395578"/>
                  <a:gd name="connsiteY113" fmla="*/ 248950 h 316523"/>
                  <a:gd name="connsiteX114" fmla="*/ 558807 w 1395578"/>
                  <a:gd name="connsiteY114" fmla="*/ 250029 h 316523"/>
                  <a:gd name="connsiteX115" fmla="*/ 453635 w 1395578"/>
                  <a:gd name="connsiteY115" fmla="*/ 264834 h 316523"/>
                  <a:gd name="connsiteX116" fmla="*/ 423925 w 1395578"/>
                  <a:gd name="connsiteY116" fmla="*/ 210464 h 316523"/>
                  <a:gd name="connsiteX117" fmla="*/ 571828 w 1395578"/>
                  <a:gd name="connsiteY117" fmla="*/ 210464 h 316523"/>
                  <a:gd name="connsiteX118" fmla="*/ 593409 w 1395578"/>
                  <a:gd name="connsiteY118" fmla="*/ 191976 h 316523"/>
                  <a:gd name="connsiteX119" fmla="*/ 492697 w 1395578"/>
                  <a:gd name="connsiteY119" fmla="*/ 89034 h 316523"/>
                  <a:gd name="connsiteX120" fmla="*/ 382777 w 1395578"/>
                  <a:gd name="connsiteY120" fmla="*/ 201328 h 316523"/>
                  <a:gd name="connsiteX121" fmla="*/ 498812 w 1395578"/>
                  <a:gd name="connsiteY121" fmla="*/ 319952 h 316523"/>
                  <a:gd name="connsiteX122" fmla="*/ 588085 w 1395578"/>
                  <a:gd name="connsiteY122" fmla="*/ 275423 h 316523"/>
                  <a:gd name="connsiteX123" fmla="*/ 587301 w 1395578"/>
                  <a:gd name="connsiteY123" fmla="*/ 252849 h 316523"/>
                  <a:gd name="connsiteX124" fmla="*/ 586719 w 1395578"/>
                  <a:gd name="connsiteY124" fmla="*/ 252331 h 316523"/>
                  <a:gd name="connsiteX125" fmla="*/ 425508 w 1395578"/>
                  <a:gd name="connsiteY125" fmla="*/ 173776 h 316523"/>
                  <a:gd name="connsiteX126" fmla="*/ 488956 w 1395578"/>
                  <a:gd name="connsiteY126" fmla="*/ 124283 h 316523"/>
                  <a:gd name="connsiteX127" fmla="*/ 547585 w 1395578"/>
                  <a:gd name="connsiteY127" fmla="*/ 173776 h 316523"/>
                  <a:gd name="connsiteX128" fmla="*/ 425292 w 1395578"/>
                  <a:gd name="connsiteY128" fmla="*/ 173776 h 316523"/>
                  <a:gd name="connsiteX129" fmla="*/ 352995 w 1395578"/>
                  <a:gd name="connsiteY129" fmla="*/ 276358 h 316523"/>
                  <a:gd name="connsiteX130" fmla="*/ 320767 w 1395578"/>
                  <a:gd name="connsiteY130" fmla="*/ 276358 h 316523"/>
                  <a:gd name="connsiteX131" fmla="*/ 320767 w 1395578"/>
                  <a:gd name="connsiteY131" fmla="*/ 17888 h 316523"/>
                  <a:gd name="connsiteX132" fmla="*/ 302711 w 1395578"/>
                  <a:gd name="connsiteY132" fmla="*/ 120 h 316523"/>
                  <a:gd name="connsiteX133" fmla="*/ 252355 w 1395578"/>
                  <a:gd name="connsiteY133" fmla="*/ 120 h 316523"/>
                  <a:gd name="connsiteX134" fmla="*/ 234565 w 1395578"/>
                  <a:gd name="connsiteY134" fmla="*/ 14032 h 316523"/>
                  <a:gd name="connsiteX135" fmla="*/ 234515 w 1395578"/>
                  <a:gd name="connsiteY135" fmla="*/ 17457 h 316523"/>
                  <a:gd name="connsiteX136" fmla="*/ 234515 w 1395578"/>
                  <a:gd name="connsiteY136" fmla="*/ 20981 h 316523"/>
                  <a:gd name="connsiteX137" fmla="*/ 249176 w 1395578"/>
                  <a:gd name="connsiteY137" fmla="*/ 38563 h 316523"/>
                  <a:gd name="connsiteX138" fmla="*/ 252355 w 1395578"/>
                  <a:gd name="connsiteY138" fmla="*/ 38534 h 316523"/>
                  <a:gd name="connsiteX139" fmla="*/ 279475 w 1395578"/>
                  <a:gd name="connsiteY139" fmla="*/ 38534 h 316523"/>
                  <a:gd name="connsiteX140" fmla="*/ 279475 w 1395578"/>
                  <a:gd name="connsiteY140" fmla="*/ 276430 h 316523"/>
                  <a:gd name="connsiteX141" fmla="*/ 246744 w 1395578"/>
                  <a:gd name="connsiteY141" fmla="*/ 276430 h 316523"/>
                  <a:gd name="connsiteX142" fmla="*/ 228832 w 1395578"/>
                  <a:gd name="connsiteY142" fmla="*/ 290012 h 316523"/>
                  <a:gd name="connsiteX143" fmla="*/ 228760 w 1395578"/>
                  <a:gd name="connsiteY143" fmla="*/ 293767 h 316523"/>
                  <a:gd name="connsiteX144" fmla="*/ 228760 w 1395578"/>
                  <a:gd name="connsiteY144" fmla="*/ 296788 h 316523"/>
                  <a:gd name="connsiteX145" fmla="*/ 243327 w 1395578"/>
                  <a:gd name="connsiteY145" fmla="*/ 314579 h 316523"/>
                  <a:gd name="connsiteX146" fmla="*/ 246744 w 1395578"/>
                  <a:gd name="connsiteY146" fmla="*/ 314557 h 316523"/>
                  <a:gd name="connsiteX147" fmla="*/ 353714 w 1395578"/>
                  <a:gd name="connsiteY147" fmla="*/ 314557 h 316523"/>
                  <a:gd name="connsiteX148" fmla="*/ 371807 w 1395578"/>
                  <a:gd name="connsiteY148" fmla="*/ 300371 h 316523"/>
                  <a:gd name="connsiteX149" fmla="*/ 371843 w 1395578"/>
                  <a:gd name="connsiteY149" fmla="*/ 296788 h 316523"/>
                  <a:gd name="connsiteX150" fmla="*/ 371843 w 1395578"/>
                  <a:gd name="connsiteY150" fmla="*/ 293479 h 316523"/>
                  <a:gd name="connsiteX151" fmla="*/ 357491 w 1395578"/>
                  <a:gd name="connsiteY151" fmla="*/ 276042 h 316523"/>
                  <a:gd name="connsiteX152" fmla="*/ 353571 w 1395578"/>
                  <a:gd name="connsiteY152" fmla="*/ 276142 h 31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</a:cxnLst>
                <a:rect l="l" t="t" r="r" b="b"/>
                <a:pathLst>
                  <a:path w="1395578" h="316523">
                    <a:moveTo>
                      <a:pt x="1220412" y="276430"/>
                    </a:moveTo>
                    <a:cubicBezTo>
                      <a:pt x="1229095" y="275114"/>
                      <a:pt x="1237195" y="281085"/>
                      <a:pt x="1238511" y="289760"/>
                    </a:cubicBezTo>
                    <a:cubicBezTo>
                      <a:pt x="1238713" y="291091"/>
                      <a:pt x="1238749" y="292436"/>
                      <a:pt x="1238612" y="293767"/>
                    </a:cubicBezTo>
                    <a:lnTo>
                      <a:pt x="1238612" y="296788"/>
                    </a:lnTo>
                    <a:cubicBezTo>
                      <a:pt x="1239555" y="305716"/>
                      <a:pt x="1233087" y="313722"/>
                      <a:pt x="1224153" y="314665"/>
                    </a:cubicBezTo>
                    <a:cubicBezTo>
                      <a:pt x="1222908" y="314794"/>
                      <a:pt x="1221657" y="314787"/>
                      <a:pt x="1220412" y="314629"/>
                    </a:cubicBezTo>
                    <a:lnTo>
                      <a:pt x="1113442" y="314629"/>
                    </a:lnTo>
                    <a:cubicBezTo>
                      <a:pt x="1104478" y="315629"/>
                      <a:pt x="1096407" y="309169"/>
                      <a:pt x="1095407" y="300205"/>
                    </a:cubicBezTo>
                    <a:cubicBezTo>
                      <a:pt x="1095278" y="299069"/>
                      <a:pt x="1095270" y="297925"/>
                      <a:pt x="1095386" y="296788"/>
                    </a:cubicBezTo>
                    <a:lnTo>
                      <a:pt x="1095386" y="293551"/>
                    </a:lnTo>
                    <a:cubicBezTo>
                      <a:pt x="1094551" y="284768"/>
                      <a:pt x="1100990" y="276977"/>
                      <a:pt x="1109773" y="276142"/>
                    </a:cubicBezTo>
                    <a:cubicBezTo>
                      <a:pt x="1110996" y="276020"/>
                      <a:pt x="1112226" y="276049"/>
                      <a:pt x="1113442" y="276214"/>
                    </a:cubicBezTo>
                    <a:lnTo>
                      <a:pt x="1146173" y="276214"/>
                    </a:lnTo>
                    <a:lnTo>
                      <a:pt x="1146173" y="133060"/>
                    </a:lnTo>
                    <a:lnTo>
                      <a:pt x="1119269" y="133060"/>
                    </a:lnTo>
                    <a:cubicBezTo>
                      <a:pt x="1110377" y="134016"/>
                      <a:pt x="1102399" y="127578"/>
                      <a:pt x="1101450" y="118694"/>
                    </a:cubicBezTo>
                    <a:cubicBezTo>
                      <a:pt x="1101335" y="117607"/>
                      <a:pt x="1101328" y="116521"/>
                      <a:pt x="1101428" y="115435"/>
                    </a:cubicBezTo>
                    <a:lnTo>
                      <a:pt x="1101428" y="111982"/>
                    </a:lnTo>
                    <a:cubicBezTo>
                      <a:pt x="1100615" y="103162"/>
                      <a:pt x="1107104" y="95350"/>
                      <a:pt x="1115924" y="94530"/>
                    </a:cubicBezTo>
                    <a:cubicBezTo>
                      <a:pt x="1117039" y="94429"/>
                      <a:pt x="1118161" y="94444"/>
                      <a:pt x="1119269" y="94573"/>
                    </a:cubicBezTo>
                    <a:lnTo>
                      <a:pt x="1169625" y="94573"/>
                    </a:lnTo>
                    <a:cubicBezTo>
                      <a:pt x="1182214" y="94573"/>
                      <a:pt x="1187681" y="99825"/>
                      <a:pt x="1187681" y="112414"/>
                    </a:cubicBezTo>
                    <a:lnTo>
                      <a:pt x="1187681" y="276430"/>
                    </a:lnTo>
                    <a:lnTo>
                      <a:pt x="1220628" y="276430"/>
                    </a:lnTo>
                    <a:moveTo>
                      <a:pt x="1400471" y="112342"/>
                    </a:moveTo>
                    <a:cubicBezTo>
                      <a:pt x="1401658" y="103724"/>
                      <a:pt x="1395629" y="95775"/>
                      <a:pt x="1387004" y="94588"/>
                    </a:cubicBezTo>
                    <a:cubicBezTo>
                      <a:pt x="1385630" y="94401"/>
                      <a:pt x="1384227" y="94393"/>
                      <a:pt x="1382846" y="94573"/>
                    </a:cubicBezTo>
                    <a:lnTo>
                      <a:pt x="1319254" y="94573"/>
                    </a:lnTo>
                    <a:lnTo>
                      <a:pt x="1319254" y="50476"/>
                    </a:lnTo>
                    <a:cubicBezTo>
                      <a:pt x="1320433" y="41692"/>
                      <a:pt x="1314268" y="33621"/>
                      <a:pt x="1305485" y="32441"/>
                    </a:cubicBezTo>
                    <a:cubicBezTo>
                      <a:pt x="1304132" y="32262"/>
                      <a:pt x="1302766" y="32254"/>
                      <a:pt x="1301413" y="32420"/>
                    </a:cubicBezTo>
                    <a:lnTo>
                      <a:pt x="1296234" y="32420"/>
                    </a:lnTo>
                    <a:cubicBezTo>
                      <a:pt x="1287364" y="31319"/>
                      <a:pt x="1279278" y="37621"/>
                      <a:pt x="1278178" y="46490"/>
                    </a:cubicBezTo>
                    <a:cubicBezTo>
                      <a:pt x="1278012" y="47814"/>
                      <a:pt x="1278012" y="49152"/>
                      <a:pt x="1278178" y="50476"/>
                    </a:cubicBezTo>
                    <a:lnTo>
                      <a:pt x="1278178" y="94573"/>
                    </a:lnTo>
                    <a:lnTo>
                      <a:pt x="1253647" y="94573"/>
                    </a:lnTo>
                    <a:cubicBezTo>
                      <a:pt x="1244892" y="93473"/>
                      <a:pt x="1236915" y="99681"/>
                      <a:pt x="1235814" y="108436"/>
                    </a:cubicBezTo>
                    <a:cubicBezTo>
                      <a:pt x="1235648" y="109730"/>
                      <a:pt x="1235648" y="111047"/>
                      <a:pt x="1235807" y="112342"/>
                    </a:cubicBezTo>
                    <a:lnTo>
                      <a:pt x="1235807" y="114788"/>
                    </a:lnTo>
                    <a:cubicBezTo>
                      <a:pt x="1234685" y="123693"/>
                      <a:pt x="1240993" y="131829"/>
                      <a:pt x="1249906" y="132952"/>
                    </a:cubicBezTo>
                    <a:cubicBezTo>
                      <a:pt x="1251144" y="133110"/>
                      <a:pt x="1252402" y="133117"/>
                      <a:pt x="1253647" y="132988"/>
                    </a:cubicBezTo>
                    <a:lnTo>
                      <a:pt x="1278178" y="132988"/>
                    </a:lnTo>
                    <a:lnTo>
                      <a:pt x="1278178" y="238375"/>
                    </a:lnTo>
                    <a:cubicBezTo>
                      <a:pt x="1278178" y="285926"/>
                      <a:pt x="1306017" y="320024"/>
                      <a:pt x="1355726" y="320024"/>
                    </a:cubicBezTo>
                    <a:cubicBezTo>
                      <a:pt x="1366027" y="320060"/>
                      <a:pt x="1376271" y="318607"/>
                      <a:pt x="1386155" y="315708"/>
                    </a:cubicBezTo>
                    <a:cubicBezTo>
                      <a:pt x="1394025" y="314607"/>
                      <a:pt x="1399514" y="307334"/>
                      <a:pt x="1398413" y="299471"/>
                    </a:cubicBezTo>
                    <a:cubicBezTo>
                      <a:pt x="1398341" y="298932"/>
                      <a:pt x="1398233" y="298393"/>
                      <a:pt x="1398097" y="297868"/>
                    </a:cubicBezTo>
                    <a:lnTo>
                      <a:pt x="1396370" y="287868"/>
                    </a:lnTo>
                    <a:cubicBezTo>
                      <a:pt x="1394859" y="278732"/>
                      <a:pt x="1388313" y="277006"/>
                      <a:pt x="1379393" y="278085"/>
                    </a:cubicBezTo>
                    <a:cubicBezTo>
                      <a:pt x="1372948" y="280257"/>
                      <a:pt x="1366193" y="281372"/>
                      <a:pt x="1359395" y="281394"/>
                    </a:cubicBezTo>
                    <a:cubicBezTo>
                      <a:pt x="1334432" y="281394"/>
                      <a:pt x="1319254" y="262474"/>
                      <a:pt x="1319254" y="235354"/>
                    </a:cubicBezTo>
                    <a:lnTo>
                      <a:pt x="1319254" y="132988"/>
                    </a:lnTo>
                    <a:lnTo>
                      <a:pt x="1382846" y="132988"/>
                    </a:lnTo>
                    <a:cubicBezTo>
                      <a:pt x="1391701" y="133887"/>
                      <a:pt x="1399607" y="127441"/>
                      <a:pt x="1400507" y="118586"/>
                    </a:cubicBezTo>
                    <a:cubicBezTo>
                      <a:pt x="1400629" y="117392"/>
                      <a:pt x="1400614" y="116190"/>
                      <a:pt x="1400471" y="115003"/>
                    </a:cubicBezTo>
                    <a:lnTo>
                      <a:pt x="1400471" y="112342"/>
                    </a:lnTo>
                    <a:moveTo>
                      <a:pt x="1057403" y="94573"/>
                    </a:moveTo>
                    <a:lnTo>
                      <a:pt x="1047332" y="94573"/>
                    </a:lnTo>
                    <a:cubicBezTo>
                      <a:pt x="1038124" y="93019"/>
                      <a:pt x="1029405" y="99220"/>
                      <a:pt x="1027844" y="108428"/>
                    </a:cubicBezTo>
                    <a:cubicBezTo>
                      <a:pt x="1027815" y="108601"/>
                      <a:pt x="1027786" y="108781"/>
                      <a:pt x="1027765" y="108961"/>
                    </a:cubicBezTo>
                    <a:lnTo>
                      <a:pt x="979351" y="258014"/>
                    </a:lnTo>
                    <a:lnTo>
                      <a:pt x="931801" y="109752"/>
                    </a:lnTo>
                    <a:cubicBezTo>
                      <a:pt x="930599" y="100271"/>
                      <a:pt x="922017" y="93516"/>
                      <a:pt x="912522" y="94573"/>
                    </a:cubicBezTo>
                    <a:lnTo>
                      <a:pt x="910651" y="94573"/>
                    </a:lnTo>
                    <a:cubicBezTo>
                      <a:pt x="901242" y="93286"/>
                      <a:pt x="892573" y="99868"/>
                      <a:pt x="891286" y="109277"/>
                    </a:cubicBezTo>
                    <a:cubicBezTo>
                      <a:pt x="891264" y="109435"/>
                      <a:pt x="891243" y="109594"/>
                      <a:pt x="891228" y="109752"/>
                    </a:cubicBezTo>
                    <a:lnTo>
                      <a:pt x="843390" y="258158"/>
                    </a:lnTo>
                    <a:lnTo>
                      <a:pt x="842311" y="258158"/>
                    </a:lnTo>
                    <a:lnTo>
                      <a:pt x="794832" y="109752"/>
                    </a:lnTo>
                    <a:cubicBezTo>
                      <a:pt x="793631" y="100271"/>
                      <a:pt x="785049" y="93516"/>
                      <a:pt x="775553" y="94573"/>
                    </a:cubicBezTo>
                    <a:lnTo>
                      <a:pt x="773395" y="94573"/>
                    </a:lnTo>
                    <a:cubicBezTo>
                      <a:pt x="763921" y="93480"/>
                      <a:pt x="755353" y="100271"/>
                      <a:pt x="754260" y="109737"/>
                    </a:cubicBezTo>
                    <a:cubicBezTo>
                      <a:pt x="754260" y="109745"/>
                      <a:pt x="754260" y="109745"/>
                      <a:pt x="754260" y="109752"/>
                    </a:cubicBezTo>
                    <a:lnTo>
                      <a:pt x="706494" y="258158"/>
                    </a:lnTo>
                    <a:lnTo>
                      <a:pt x="658008" y="109104"/>
                    </a:lnTo>
                    <a:cubicBezTo>
                      <a:pt x="656778" y="99890"/>
                      <a:pt x="648304" y="93422"/>
                      <a:pt x="639089" y="94652"/>
                    </a:cubicBezTo>
                    <a:cubicBezTo>
                      <a:pt x="638945" y="94674"/>
                      <a:pt x="638801" y="94695"/>
                      <a:pt x="638657" y="94717"/>
                    </a:cubicBezTo>
                    <a:lnTo>
                      <a:pt x="628874" y="94717"/>
                    </a:lnTo>
                    <a:cubicBezTo>
                      <a:pt x="615421" y="94717"/>
                      <a:pt x="611537" y="102342"/>
                      <a:pt x="616069" y="114931"/>
                    </a:cubicBezTo>
                    <a:lnTo>
                      <a:pt x="682970" y="299954"/>
                    </a:lnTo>
                    <a:cubicBezTo>
                      <a:pt x="686711" y="310385"/>
                      <a:pt x="691675" y="314989"/>
                      <a:pt x="702537" y="314989"/>
                    </a:cubicBezTo>
                    <a:lnTo>
                      <a:pt x="709227" y="314989"/>
                    </a:lnTo>
                    <a:cubicBezTo>
                      <a:pt x="718666" y="315916"/>
                      <a:pt x="727125" y="309154"/>
                      <a:pt x="728291" y="299738"/>
                    </a:cubicBezTo>
                    <a:lnTo>
                      <a:pt x="774474" y="160108"/>
                    </a:lnTo>
                    <a:lnTo>
                      <a:pt x="821161" y="299522"/>
                    </a:lnTo>
                    <a:cubicBezTo>
                      <a:pt x="822327" y="308874"/>
                      <a:pt x="830693" y="315621"/>
                      <a:pt x="840081" y="314773"/>
                    </a:cubicBezTo>
                    <a:lnTo>
                      <a:pt x="845836" y="314773"/>
                    </a:lnTo>
                    <a:cubicBezTo>
                      <a:pt x="855274" y="315701"/>
                      <a:pt x="863734" y="308939"/>
                      <a:pt x="864899" y="299522"/>
                    </a:cubicBezTo>
                    <a:lnTo>
                      <a:pt x="911442" y="160108"/>
                    </a:lnTo>
                    <a:lnTo>
                      <a:pt x="958130" y="299522"/>
                    </a:lnTo>
                    <a:cubicBezTo>
                      <a:pt x="959295" y="308874"/>
                      <a:pt x="967661" y="315621"/>
                      <a:pt x="977049" y="314773"/>
                    </a:cubicBezTo>
                    <a:lnTo>
                      <a:pt x="983523" y="314773"/>
                    </a:lnTo>
                    <a:cubicBezTo>
                      <a:pt x="994170" y="314773"/>
                      <a:pt x="999206" y="310169"/>
                      <a:pt x="1002659" y="299738"/>
                    </a:cubicBezTo>
                    <a:lnTo>
                      <a:pt x="1069776" y="114716"/>
                    </a:lnTo>
                    <a:cubicBezTo>
                      <a:pt x="1074308" y="102127"/>
                      <a:pt x="1070423" y="94501"/>
                      <a:pt x="1057187" y="94501"/>
                    </a:cubicBezTo>
                    <a:moveTo>
                      <a:pt x="201136" y="250029"/>
                    </a:moveTo>
                    <a:cubicBezTo>
                      <a:pt x="194841" y="243138"/>
                      <a:pt x="184144" y="242656"/>
                      <a:pt x="177253" y="248950"/>
                    </a:cubicBezTo>
                    <a:cubicBezTo>
                      <a:pt x="176879" y="249296"/>
                      <a:pt x="176519" y="249655"/>
                      <a:pt x="176174" y="250029"/>
                    </a:cubicBezTo>
                    <a:cubicBezTo>
                      <a:pt x="151255" y="283236"/>
                      <a:pt x="104136" y="289962"/>
                      <a:pt x="70930" y="265042"/>
                    </a:cubicBezTo>
                    <a:cubicBezTo>
                      <a:pt x="53564" y="252008"/>
                      <a:pt x="42680" y="232110"/>
                      <a:pt x="41076" y="210464"/>
                    </a:cubicBezTo>
                    <a:lnTo>
                      <a:pt x="189051" y="210464"/>
                    </a:lnTo>
                    <a:cubicBezTo>
                      <a:pt x="203438" y="210464"/>
                      <a:pt x="210632" y="203270"/>
                      <a:pt x="210632" y="191976"/>
                    </a:cubicBezTo>
                    <a:cubicBezTo>
                      <a:pt x="210632" y="132268"/>
                      <a:pt x="169556" y="89034"/>
                      <a:pt x="109920" y="89034"/>
                    </a:cubicBezTo>
                    <a:cubicBezTo>
                      <a:pt x="43882" y="89034"/>
                      <a:pt x="0" y="137448"/>
                      <a:pt x="0" y="201328"/>
                    </a:cubicBezTo>
                    <a:cubicBezTo>
                      <a:pt x="0" y="265208"/>
                      <a:pt x="47119" y="319952"/>
                      <a:pt x="115962" y="319952"/>
                    </a:cubicBezTo>
                    <a:cubicBezTo>
                      <a:pt x="151363" y="320880"/>
                      <a:pt x="184936" y="304270"/>
                      <a:pt x="205668" y="275567"/>
                    </a:cubicBezTo>
                    <a:cubicBezTo>
                      <a:pt x="211711" y="269193"/>
                      <a:pt x="211437" y="259129"/>
                      <a:pt x="205064" y="253094"/>
                    </a:cubicBezTo>
                    <a:cubicBezTo>
                      <a:pt x="204841" y="252878"/>
                      <a:pt x="204611" y="252676"/>
                      <a:pt x="204373" y="252475"/>
                    </a:cubicBezTo>
                    <a:close/>
                    <a:moveTo>
                      <a:pt x="42874" y="173776"/>
                    </a:moveTo>
                    <a:cubicBezTo>
                      <a:pt x="49176" y="144080"/>
                      <a:pt x="75908" y="123204"/>
                      <a:pt x="106251" y="124283"/>
                    </a:cubicBezTo>
                    <a:cubicBezTo>
                      <a:pt x="135702" y="123039"/>
                      <a:pt x="161204" y="144541"/>
                      <a:pt x="164952" y="173776"/>
                    </a:cubicBezTo>
                    <a:lnTo>
                      <a:pt x="42659" y="173776"/>
                    </a:lnTo>
                    <a:moveTo>
                      <a:pt x="583769" y="250029"/>
                    </a:moveTo>
                    <a:cubicBezTo>
                      <a:pt x="577475" y="243138"/>
                      <a:pt x="566778" y="242656"/>
                      <a:pt x="559886" y="248950"/>
                    </a:cubicBezTo>
                    <a:cubicBezTo>
                      <a:pt x="559512" y="249296"/>
                      <a:pt x="559152" y="249655"/>
                      <a:pt x="558807" y="250029"/>
                    </a:cubicBezTo>
                    <a:cubicBezTo>
                      <a:pt x="533852" y="283164"/>
                      <a:pt x="486762" y="289789"/>
                      <a:pt x="453635" y="264834"/>
                    </a:cubicBezTo>
                    <a:cubicBezTo>
                      <a:pt x="436370" y="251835"/>
                      <a:pt x="425544" y="232016"/>
                      <a:pt x="423925" y="210464"/>
                    </a:cubicBezTo>
                    <a:lnTo>
                      <a:pt x="571828" y="210464"/>
                    </a:lnTo>
                    <a:cubicBezTo>
                      <a:pt x="586215" y="210464"/>
                      <a:pt x="593409" y="203270"/>
                      <a:pt x="593409" y="191976"/>
                    </a:cubicBezTo>
                    <a:cubicBezTo>
                      <a:pt x="593409" y="132268"/>
                      <a:pt x="552333" y="89034"/>
                      <a:pt x="492697" y="89034"/>
                    </a:cubicBezTo>
                    <a:cubicBezTo>
                      <a:pt x="426659" y="89034"/>
                      <a:pt x="382777" y="137448"/>
                      <a:pt x="382777" y="201328"/>
                    </a:cubicBezTo>
                    <a:cubicBezTo>
                      <a:pt x="382777" y="265208"/>
                      <a:pt x="429896" y="319952"/>
                      <a:pt x="498812" y="319952"/>
                    </a:cubicBezTo>
                    <a:cubicBezTo>
                      <a:pt x="534082" y="320679"/>
                      <a:pt x="567454" y="304033"/>
                      <a:pt x="588085" y="275423"/>
                    </a:cubicBezTo>
                    <a:cubicBezTo>
                      <a:pt x="594099" y="268977"/>
                      <a:pt x="593754" y="258870"/>
                      <a:pt x="587301" y="252849"/>
                    </a:cubicBezTo>
                    <a:cubicBezTo>
                      <a:pt x="587114" y="252669"/>
                      <a:pt x="586920" y="252497"/>
                      <a:pt x="586719" y="252331"/>
                    </a:cubicBezTo>
                    <a:close/>
                    <a:moveTo>
                      <a:pt x="425508" y="173776"/>
                    </a:moveTo>
                    <a:cubicBezTo>
                      <a:pt x="431867" y="144080"/>
                      <a:pt x="458606" y="123226"/>
                      <a:pt x="488956" y="124283"/>
                    </a:cubicBezTo>
                    <a:cubicBezTo>
                      <a:pt x="518393" y="123039"/>
                      <a:pt x="543873" y="144548"/>
                      <a:pt x="547585" y="173776"/>
                    </a:cubicBezTo>
                    <a:lnTo>
                      <a:pt x="425292" y="173776"/>
                    </a:lnTo>
                    <a:moveTo>
                      <a:pt x="352995" y="276358"/>
                    </a:moveTo>
                    <a:lnTo>
                      <a:pt x="320767" y="276358"/>
                    </a:lnTo>
                    <a:lnTo>
                      <a:pt x="320767" y="17888"/>
                    </a:lnTo>
                    <a:cubicBezTo>
                      <a:pt x="320767" y="5299"/>
                      <a:pt x="315300" y="120"/>
                      <a:pt x="302711" y="120"/>
                    </a:cubicBezTo>
                    <a:lnTo>
                      <a:pt x="252355" y="120"/>
                    </a:lnTo>
                    <a:cubicBezTo>
                      <a:pt x="243600" y="-952"/>
                      <a:pt x="235637" y="5278"/>
                      <a:pt x="234565" y="14032"/>
                    </a:cubicBezTo>
                    <a:cubicBezTo>
                      <a:pt x="234421" y="15169"/>
                      <a:pt x="234407" y="16320"/>
                      <a:pt x="234515" y="17457"/>
                    </a:cubicBezTo>
                    <a:lnTo>
                      <a:pt x="234515" y="20981"/>
                    </a:lnTo>
                    <a:cubicBezTo>
                      <a:pt x="233709" y="29888"/>
                      <a:pt x="240277" y="37757"/>
                      <a:pt x="249176" y="38563"/>
                    </a:cubicBezTo>
                    <a:cubicBezTo>
                      <a:pt x="250233" y="38657"/>
                      <a:pt x="251298" y="38650"/>
                      <a:pt x="252355" y="38534"/>
                    </a:cubicBezTo>
                    <a:lnTo>
                      <a:pt x="279475" y="38534"/>
                    </a:lnTo>
                    <a:lnTo>
                      <a:pt x="279475" y="276430"/>
                    </a:lnTo>
                    <a:lnTo>
                      <a:pt x="246744" y="276430"/>
                    </a:lnTo>
                    <a:cubicBezTo>
                      <a:pt x="238047" y="275236"/>
                      <a:pt x="230026" y="281315"/>
                      <a:pt x="228832" y="290012"/>
                    </a:cubicBezTo>
                    <a:cubicBezTo>
                      <a:pt x="228659" y="291257"/>
                      <a:pt x="228637" y="292515"/>
                      <a:pt x="228760" y="293767"/>
                    </a:cubicBezTo>
                    <a:lnTo>
                      <a:pt x="228760" y="296788"/>
                    </a:lnTo>
                    <a:cubicBezTo>
                      <a:pt x="227868" y="305723"/>
                      <a:pt x="234392" y="313686"/>
                      <a:pt x="243327" y="314579"/>
                    </a:cubicBezTo>
                    <a:cubicBezTo>
                      <a:pt x="244464" y="314694"/>
                      <a:pt x="245607" y="314686"/>
                      <a:pt x="246744" y="314557"/>
                    </a:cubicBezTo>
                    <a:lnTo>
                      <a:pt x="353714" y="314557"/>
                    </a:lnTo>
                    <a:cubicBezTo>
                      <a:pt x="362627" y="315636"/>
                      <a:pt x="370728" y="309284"/>
                      <a:pt x="371807" y="300371"/>
                    </a:cubicBezTo>
                    <a:cubicBezTo>
                      <a:pt x="371951" y="299176"/>
                      <a:pt x="371965" y="297983"/>
                      <a:pt x="371843" y="296788"/>
                    </a:cubicBezTo>
                    <a:lnTo>
                      <a:pt x="371843" y="293479"/>
                    </a:lnTo>
                    <a:cubicBezTo>
                      <a:pt x="372699" y="284703"/>
                      <a:pt x="366267" y="276891"/>
                      <a:pt x="357491" y="276042"/>
                    </a:cubicBezTo>
                    <a:cubicBezTo>
                      <a:pt x="356189" y="275912"/>
                      <a:pt x="354866" y="275948"/>
                      <a:pt x="353571" y="276142"/>
                    </a:cubicBezTo>
                  </a:path>
                </a:pathLst>
              </a:custGeom>
              <a:solidFill>
                <a:srgbClr val="00416C"/>
              </a:solidFill>
              <a:ln w="7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 sz="2489"/>
              </a:p>
            </p:txBody>
          </p:sp>
        </p:grpSp>
      </p:grpSp>
      <p:grpSp>
        <p:nvGrpSpPr>
          <p:cNvPr id="39" name="Grupo 38">
            <a:extLst>
              <a:ext uri="{FF2B5EF4-FFF2-40B4-BE49-F238E27FC236}">
                <a16:creationId xmlns:a16="http://schemas.microsoft.com/office/drawing/2014/main" id="{252230A2-DA1A-48E6-BD55-4CC43F160AA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45778" y="2244553"/>
            <a:ext cx="2284815" cy="1026681"/>
            <a:chOff x="792180" y="413490"/>
            <a:chExt cx="1185546" cy="532725"/>
          </a:xfrm>
        </p:grpSpPr>
        <p:grpSp>
          <p:nvGrpSpPr>
            <p:cNvPr id="40" name="Gráfico 31">
              <a:extLst>
                <a:ext uri="{FF2B5EF4-FFF2-40B4-BE49-F238E27FC236}">
                  <a16:creationId xmlns:a16="http://schemas.microsoft.com/office/drawing/2014/main" id="{3D6E2459-60F3-476B-BD63-58E539561DE7}"/>
                </a:ext>
              </a:extLst>
            </p:cNvPr>
            <p:cNvGrpSpPr/>
            <p:nvPr userDrawn="1"/>
          </p:nvGrpSpPr>
          <p:grpSpPr>
            <a:xfrm>
              <a:off x="792180" y="413490"/>
              <a:ext cx="1185546" cy="302807"/>
              <a:chOff x="3709333" y="1543934"/>
              <a:chExt cx="1713600" cy="437686"/>
            </a:xfrm>
          </p:grpSpPr>
          <p:sp>
            <p:nvSpPr>
              <p:cNvPr id="42" name="Forma libre: forma 41">
                <a:extLst>
                  <a:ext uri="{FF2B5EF4-FFF2-40B4-BE49-F238E27FC236}">
                    <a16:creationId xmlns:a16="http://schemas.microsoft.com/office/drawing/2014/main" id="{5E48B832-C538-498C-8E32-A038C584B8AA}"/>
                  </a:ext>
                </a:extLst>
              </p:cNvPr>
              <p:cNvSpPr/>
              <p:nvPr userDrawn="1"/>
            </p:nvSpPr>
            <p:spPr>
              <a:xfrm>
                <a:off x="4998024" y="1543934"/>
                <a:ext cx="100800" cy="100800"/>
              </a:xfrm>
              <a:custGeom>
                <a:avLst/>
                <a:gdLst>
                  <a:gd name="connsiteX0" fmla="*/ 53794 w 100800"/>
                  <a:gd name="connsiteY0" fmla="*/ 106702 h 100800"/>
                  <a:gd name="connsiteX1" fmla="*/ 106714 w 100800"/>
                  <a:gd name="connsiteY1" fmla="*/ 52920 h 100800"/>
                  <a:gd name="connsiteX2" fmla="*/ 52930 w 100800"/>
                  <a:gd name="connsiteY2" fmla="*/ 2 h 100800"/>
                  <a:gd name="connsiteX3" fmla="*/ 10 w 100800"/>
                  <a:gd name="connsiteY3" fmla="*/ 53278 h 100800"/>
                  <a:gd name="connsiteX4" fmla="*/ 51389 w 100800"/>
                  <a:gd name="connsiteY4" fmla="*/ 106710 h 100800"/>
                  <a:gd name="connsiteX5" fmla="*/ 53794 w 100800"/>
                  <a:gd name="connsiteY5" fmla="*/ 106702 h 100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800" h="100800">
                    <a:moveTo>
                      <a:pt x="53794" y="106702"/>
                    </a:moveTo>
                    <a:cubicBezTo>
                      <a:pt x="83257" y="106464"/>
                      <a:pt x="106952" y="82384"/>
                      <a:pt x="106714" y="52920"/>
                    </a:cubicBezTo>
                    <a:cubicBezTo>
                      <a:pt x="106477" y="23455"/>
                      <a:pt x="82393" y="-237"/>
                      <a:pt x="52930" y="2"/>
                    </a:cubicBezTo>
                    <a:cubicBezTo>
                      <a:pt x="23662" y="239"/>
                      <a:pt x="53" y="24010"/>
                      <a:pt x="10" y="53278"/>
                    </a:cubicBezTo>
                    <a:cubicBezTo>
                      <a:pt x="-559" y="82221"/>
                      <a:pt x="22446" y="106143"/>
                      <a:pt x="51389" y="106710"/>
                    </a:cubicBezTo>
                    <a:cubicBezTo>
                      <a:pt x="52189" y="106726"/>
                      <a:pt x="52995" y="106723"/>
                      <a:pt x="53794" y="106702"/>
                    </a:cubicBezTo>
                  </a:path>
                </a:pathLst>
              </a:custGeom>
              <a:solidFill>
                <a:srgbClr val="32D2C8"/>
              </a:solidFill>
              <a:ln w="716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lang="es-ES" sz="1867"/>
              </a:p>
            </p:txBody>
          </p:sp>
          <p:sp>
            <p:nvSpPr>
              <p:cNvPr id="43" name="Forma libre: forma 42">
                <a:extLst>
                  <a:ext uri="{FF2B5EF4-FFF2-40B4-BE49-F238E27FC236}">
                    <a16:creationId xmlns:a16="http://schemas.microsoft.com/office/drawing/2014/main" id="{F062784B-422C-4239-9F68-F11EE554CEF9}"/>
                  </a:ext>
                </a:extLst>
              </p:cNvPr>
              <p:cNvSpPr/>
              <p:nvPr userDrawn="1"/>
            </p:nvSpPr>
            <p:spPr>
              <a:xfrm>
                <a:off x="3709333" y="1556820"/>
                <a:ext cx="1713600" cy="424800"/>
              </a:xfrm>
              <a:custGeom>
                <a:avLst/>
                <a:gdLst>
                  <a:gd name="connsiteX0" fmla="*/ 1207701 w 1713600"/>
                  <a:gd name="connsiteY0" fmla="*/ 335808 h 424800"/>
                  <a:gd name="connsiteX1" fmla="*/ 1210380 w 1713600"/>
                  <a:gd name="connsiteY1" fmla="*/ 365422 h 424800"/>
                  <a:gd name="connsiteX2" fmla="*/ 1209429 w 1713600"/>
                  <a:gd name="connsiteY2" fmla="*/ 366480 h 424800"/>
                  <a:gd name="connsiteX3" fmla="*/ 1090557 w 1713600"/>
                  <a:gd name="connsiteY3" fmla="*/ 425736 h 424800"/>
                  <a:gd name="connsiteX4" fmla="*/ 936117 w 1713600"/>
                  <a:gd name="connsiteY4" fmla="*/ 267912 h 424800"/>
                  <a:gd name="connsiteX5" fmla="*/ 1082421 w 1713600"/>
                  <a:gd name="connsiteY5" fmla="*/ 118512 h 424800"/>
                  <a:gd name="connsiteX6" fmla="*/ 1216413 w 1713600"/>
                  <a:gd name="connsiteY6" fmla="*/ 255312 h 424800"/>
                  <a:gd name="connsiteX7" fmla="*/ 1187613 w 1713600"/>
                  <a:gd name="connsiteY7" fmla="*/ 279936 h 424800"/>
                  <a:gd name="connsiteX8" fmla="*/ 990693 w 1713600"/>
                  <a:gd name="connsiteY8" fmla="*/ 279936 h 424800"/>
                  <a:gd name="connsiteX9" fmla="*/ 1090485 w 1713600"/>
                  <a:gd name="connsiteY9" fmla="*/ 372672 h 424800"/>
                  <a:gd name="connsiteX10" fmla="*/ 1170909 w 1713600"/>
                  <a:gd name="connsiteY10" fmla="*/ 332208 h 424800"/>
                  <a:gd name="connsiteX11" fmla="*/ 1202748 w 1713600"/>
                  <a:gd name="connsiteY11" fmla="*/ 330782 h 424800"/>
                  <a:gd name="connsiteX12" fmla="*/ 1204173 w 1713600"/>
                  <a:gd name="connsiteY12" fmla="*/ 332208 h 424800"/>
                  <a:gd name="connsiteX13" fmla="*/ 993357 w 1713600"/>
                  <a:gd name="connsiteY13" fmla="*/ 231192 h 424800"/>
                  <a:gd name="connsiteX14" fmla="*/ 1156293 w 1713600"/>
                  <a:gd name="connsiteY14" fmla="*/ 231192 h 424800"/>
                  <a:gd name="connsiteX15" fmla="*/ 1078173 w 1713600"/>
                  <a:gd name="connsiteY15" fmla="*/ 165312 h 424800"/>
                  <a:gd name="connsiteX16" fmla="*/ 993717 w 1713600"/>
                  <a:gd name="connsiteY16" fmla="*/ 231192 h 424800"/>
                  <a:gd name="connsiteX17" fmla="*/ 188037 w 1713600"/>
                  <a:gd name="connsiteY17" fmla="*/ 390744 h 424800"/>
                  <a:gd name="connsiteX18" fmla="*/ 164061 w 1713600"/>
                  <a:gd name="connsiteY18" fmla="*/ 367632 h 424800"/>
                  <a:gd name="connsiteX19" fmla="*/ 111429 w 1713600"/>
                  <a:gd name="connsiteY19" fmla="*/ 367632 h 424800"/>
                  <a:gd name="connsiteX20" fmla="*/ 111429 w 1713600"/>
                  <a:gd name="connsiteY20" fmla="*/ 149616 h 424800"/>
                  <a:gd name="connsiteX21" fmla="*/ 88029 w 1713600"/>
                  <a:gd name="connsiteY21" fmla="*/ 125928 h 424800"/>
                  <a:gd name="connsiteX22" fmla="*/ 80829 w 1713600"/>
                  <a:gd name="connsiteY22" fmla="*/ 125928 h 424800"/>
                  <a:gd name="connsiteX23" fmla="*/ 56493 w 1713600"/>
                  <a:gd name="connsiteY23" fmla="*/ 149616 h 424800"/>
                  <a:gd name="connsiteX24" fmla="*/ 56493 w 1713600"/>
                  <a:gd name="connsiteY24" fmla="*/ 367848 h 424800"/>
                  <a:gd name="connsiteX25" fmla="*/ 24093 w 1713600"/>
                  <a:gd name="connsiteY25" fmla="*/ 367848 h 424800"/>
                  <a:gd name="connsiteX26" fmla="*/ 117 w 1713600"/>
                  <a:gd name="connsiteY26" fmla="*/ 390960 h 424800"/>
                  <a:gd name="connsiteX27" fmla="*/ 117 w 1713600"/>
                  <a:gd name="connsiteY27" fmla="*/ 395280 h 424800"/>
                  <a:gd name="connsiteX28" fmla="*/ 19370 w 1713600"/>
                  <a:gd name="connsiteY28" fmla="*/ 418997 h 424800"/>
                  <a:gd name="connsiteX29" fmla="*/ 24093 w 1713600"/>
                  <a:gd name="connsiteY29" fmla="*/ 418968 h 424800"/>
                  <a:gd name="connsiteX30" fmla="*/ 164061 w 1713600"/>
                  <a:gd name="connsiteY30" fmla="*/ 418968 h 424800"/>
                  <a:gd name="connsiteX31" fmla="*/ 188008 w 1713600"/>
                  <a:gd name="connsiteY31" fmla="*/ 400003 h 424800"/>
                  <a:gd name="connsiteX32" fmla="*/ 188037 w 1713600"/>
                  <a:gd name="connsiteY32" fmla="*/ 395280 h 424800"/>
                  <a:gd name="connsiteX33" fmla="*/ 188037 w 1713600"/>
                  <a:gd name="connsiteY33" fmla="*/ 390960 h 424800"/>
                  <a:gd name="connsiteX34" fmla="*/ 534141 w 1713600"/>
                  <a:gd name="connsiteY34" fmla="*/ 336024 h 424800"/>
                  <a:gd name="connsiteX35" fmla="*/ 536618 w 1713600"/>
                  <a:gd name="connsiteY35" fmla="*/ 365861 h 424800"/>
                  <a:gd name="connsiteX36" fmla="*/ 535869 w 1713600"/>
                  <a:gd name="connsiteY36" fmla="*/ 366696 h 424800"/>
                  <a:gd name="connsiteX37" fmla="*/ 416997 w 1713600"/>
                  <a:gd name="connsiteY37" fmla="*/ 425952 h 424800"/>
                  <a:gd name="connsiteX38" fmla="*/ 262485 w 1713600"/>
                  <a:gd name="connsiteY38" fmla="*/ 268128 h 424800"/>
                  <a:gd name="connsiteX39" fmla="*/ 408861 w 1713600"/>
                  <a:gd name="connsiteY39" fmla="*/ 118512 h 424800"/>
                  <a:gd name="connsiteX40" fmla="*/ 542781 w 1713600"/>
                  <a:gd name="connsiteY40" fmla="*/ 255312 h 424800"/>
                  <a:gd name="connsiteX41" fmla="*/ 513981 w 1713600"/>
                  <a:gd name="connsiteY41" fmla="*/ 279936 h 424800"/>
                  <a:gd name="connsiteX42" fmla="*/ 317205 w 1713600"/>
                  <a:gd name="connsiteY42" fmla="*/ 279936 h 424800"/>
                  <a:gd name="connsiteX43" fmla="*/ 416997 w 1713600"/>
                  <a:gd name="connsiteY43" fmla="*/ 372672 h 424800"/>
                  <a:gd name="connsiteX44" fmla="*/ 497349 w 1713600"/>
                  <a:gd name="connsiteY44" fmla="*/ 332208 h 424800"/>
                  <a:gd name="connsiteX45" fmla="*/ 529187 w 1713600"/>
                  <a:gd name="connsiteY45" fmla="*/ 330782 h 424800"/>
                  <a:gd name="connsiteX46" fmla="*/ 530613 w 1713600"/>
                  <a:gd name="connsiteY46" fmla="*/ 332208 h 424800"/>
                  <a:gd name="connsiteX47" fmla="*/ 319797 w 1713600"/>
                  <a:gd name="connsiteY47" fmla="*/ 231192 h 424800"/>
                  <a:gd name="connsiteX48" fmla="*/ 482301 w 1713600"/>
                  <a:gd name="connsiteY48" fmla="*/ 231192 h 424800"/>
                  <a:gd name="connsiteX49" fmla="*/ 404253 w 1713600"/>
                  <a:gd name="connsiteY49" fmla="*/ 165312 h 424800"/>
                  <a:gd name="connsiteX50" fmla="*/ 319797 w 1713600"/>
                  <a:gd name="connsiteY50" fmla="*/ 231192 h 424800"/>
                  <a:gd name="connsiteX51" fmla="*/ 883989 w 1713600"/>
                  <a:gd name="connsiteY51" fmla="*/ 23976 h 424800"/>
                  <a:gd name="connsiteX52" fmla="*/ 883989 w 1713600"/>
                  <a:gd name="connsiteY52" fmla="*/ 395064 h 424800"/>
                  <a:gd name="connsiteX53" fmla="*/ 865687 w 1713600"/>
                  <a:gd name="connsiteY53" fmla="*/ 418752 h 424800"/>
                  <a:gd name="connsiteX54" fmla="*/ 860301 w 1713600"/>
                  <a:gd name="connsiteY54" fmla="*/ 418752 h 424800"/>
                  <a:gd name="connsiteX55" fmla="*/ 852237 w 1713600"/>
                  <a:gd name="connsiteY55" fmla="*/ 418752 h 424800"/>
                  <a:gd name="connsiteX56" fmla="*/ 829341 w 1713600"/>
                  <a:gd name="connsiteY56" fmla="*/ 395064 h 424800"/>
                  <a:gd name="connsiteX57" fmla="*/ 829341 w 1713600"/>
                  <a:gd name="connsiteY57" fmla="*/ 388440 h 424800"/>
                  <a:gd name="connsiteX58" fmla="*/ 735741 w 1713600"/>
                  <a:gd name="connsiteY58" fmla="*/ 426024 h 424800"/>
                  <a:gd name="connsiteX59" fmla="*/ 588501 w 1713600"/>
                  <a:gd name="connsiteY59" fmla="*/ 271656 h 424800"/>
                  <a:gd name="connsiteX60" fmla="*/ 735741 w 1713600"/>
                  <a:gd name="connsiteY60" fmla="*/ 118512 h 424800"/>
                  <a:gd name="connsiteX61" fmla="*/ 829341 w 1713600"/>
                  <a:gd name="connsiteY61" fmla="*/ 155520 h 424800"/>
                  <a:gd name="connsiteX62" fmla="*/ 829341 w 1713600"/>
                  <a:gd name="connsiteY62" fmla="*/ 23976 h 424800"/>
                  <a:gd name="connsiteX63" fmla="*/ 852237 w 1713600"/>
                  <a:gd name="connsiteY63" fmla="*/ 0 h 424800"/>
                  <a:gd name="connsiteX64" fmla="*/ 860301 w 1713600"/>
                  <a:gd name="connsiteY64" fmla="*/ 0 h 424800"/>
                  <a:gd name="connsiteX65" fmla="*/ 883989 w 1713600"/>
                  <a:gd name="connsiteY65" fmla="*/ 23976 h 424800"/>
                  <a:gd name="connsiteX66" fmla="*/ 829341 w 1713600"/>
                  <a:gd name="connsiteY66" fmla="*/ 328320 h 424800"/>
                  <a:gd name="connsiteX67" fmla="*/ 829341 w 1713600"/>
                  <a:gd name="connsiteY67" fmla="*/ 216216 h 424800"/>
                  <a:gd name="connsiteX68" fmla="*/ 741717 w 1713600"/>
                  <a:gd name="connsiteY68" fmla="*/ 171072 h 424800"/>
                  <a:gd name="connsiteX69" fmla="*/ 640701 w 1713600"/>
                  <a:gd name="connsiteY69" fmla="*/ 272088 h 424800"/>
                  <a:gd name="connsiteX70" fmla="*/ 741717 w 1713600"/>
                  <a:gd name="connsiteY70" fmla="*/ 373104 h 424800"/>
                  <a:gd name="connsiteX71" fmla="*/ 829341 w 1713600"/>
                  <a:gd name="connsiteY71" fmla="*/ 328320 h 424800"/>
                  <a:gd name="connsiteX72" fmla="*/ 133893 w 1713600"/>
                  <a:gd name="connsiteY72" fmla="*/ 171216 h 424800"/>
                  <a:gd name="connsiteX73" fmla="*/ 187029 w 1713600"/>
                  <a:gd name="connsiteY73" fmla="*/ 224782 h 424800"/>
                  <a:gd name="connsiteX74" fmla="*/ 240597 w 1713600"/>
                  <a:gd name="connsiteY74" fmla="*/ 171644 h 424800"/>
                  <a:gd name="connsiteX75" fmla="*/ 187677 w 1713600"/>
                  <a:gd name="connsiteY75" fmla="*/ 118080 h 424800"/>
                  <a:gd name="connsiteX76" fmla="*/ 133900 w 1713600"/>
                  <a:gd name="connsiteY76" fmla="*/ 169545 h 424800"/>
                  <a:gd name="connsiteX77" fmla="*/ 133893 w 1713600"/>
                  <a:gd name="connsiteY77" fmla="*/ 171216 h 424800"/>
                  <a:gd name="connsiteX78" fmla="*/ 1419309 w 1713600"/>
                  <a:gd name="connsiteY78" fmla="*/ 367488 h 424800"/>
                  <a:gd name="connsiteX79" fmla="*/ 1375461 w 1713600"/>
                  <a:gd name="connsiteY79" fmla="*/ 367488 h 424800"/>
                  <a:gd name="connsiteX80" fmla="*/ 1375461 w 1713600"/>
                  <a:gd name="connsiteY80" fmla="*/ 149616 h 424800"/>
                  <a:gd name="connsiteX81" fmla="*/ 1351485 w 1713600"/>
                  <a:gd name="connsiteY81" fmla="*/ 125928 h 424800"/>
                  <a:gd name="connsiteX82" fmla="*/ 1284381 w 1713600"/>
                  <a:gd name="connsiteY82" fmla="*/ 125928 h 424800"/>
                  <a:gd name="connsiteX83" fmla="*/ 1260672 w 1713600"/>
                  <a:gd name="connsiteY83" fmla="*/ 145192 h 424800"/>
                  <a:gd name="connsiteX84" fmla="*/ 1260621 w 1713600"/>
                  <a:gd name="connsiteY84" fmla="*/ 149040 h 424800"/>
                  <a:gd name="connsiteX85" fmla="*/ 1260621 w 1713600"/>
                  <a:gd name="connsiteY85" fmla="*/ 153720 h 424800"/>
                  <a:gd name="connsiteX86" fmla="*/ 1280220 w 1713600"/>
                  <a:gd name="connsiteY86" fmla="*/ 177152 h 424800"/>
                  <a:gd name="connsiteX87" fmla="*/ 1284381 w 1713600"/>
                  <a:gd name="connsiteY87" fmla="*/ 177120 h 424800"/>
                  <a:gd name="connsiteX88" fmla="*/ 1320381 w 1713600"/>
                  <a:gd name="connsiteY88" fmla="*/ 177120 h 424800"/>
                  <a:gd name="connsiteX89" fmla="*/ 1320381 w 1713600"/>
                  <a:gd name="connsiteY89" fmla="*/ 367848 h 424800"/>
                  <a:gd name="connsiteX90" fmla="*/ 1276749 w 1713600"/>
                  <a:gd name="connsiteY90" fmla="*/ 367848 h 424800"/>
                  <a:gd name="connsiteX91" fmla="*/ 1252773 w 1713600"/>
                  <a:gd name="connsiteY91" fmla="*/ 390960 h 424800"/>
                  <a:gd name="connsiteX92" fmla="*/ 1252773 w 1713600"/>
                  <a:gd name="connsiteY92" fmla="*/ 395280 h 424800"/>
                  <a:gd name="connsiteX93" fmla="*/ 1272026 w 1713600"/>
                  <a:gd name="connsiteY93" fmla="*/ 418997 h 424800"/>
                  <a:gd name="connsiteX94" fmla="*/ 1276749 w 1713600"/>
                  <a:gd name="connsiteY94" fmla="*/ 418968 h 424800"/>
                  <a:gd name="connsiteX95" fmla="*/ 1419165 w 1713600"/>
                  <a:gd name="connsiteY95" fmla="*/ 418968 h 424800"/>
                  <a:gd name="connsiteX96" fmla="*/ 1443501 w 1713600"/>
                  <a:gd name="connsiteY96" fmla="*/ 395280 h 424800"/>
                  <a:gd name="connsiteX97" fmla="*/ 1443501 w 1713600"/>
                  <a:gd name="connsiteY97" fmla="*/ 390960 h 424800"/>
                  <a:gd name="connsiteX98" fmla="*/ 1419165 w 1713600"/>
                  <a:gd name="connsiteY98" fmla="*/ 367848 h 424800"/>
                  <a:gd name="connsiteX99" fmla="*/ 1587789 w 1713600"/>
                  <a:gd name="connsiteY99" fmla="*/ 118728 h 424800"/>
                  <a:gd name="connsiteX100" fmla="*/ 1502253 w 1713600"/>
                  <a:gd name="connsiteY100" fmla="*/ 148968 h 424800"/>
                  <a:gd name="connsiteX101" fmla="*/ 1495989 w 1713600"/>
                  <a:gd name="connsiteY101" fmla="*/ 179593 h 424800"/>
                  <a:gd name="connsiteX102" fmla="*/ 1498365 w 1713600"/>
                  <a:gd name="connsiteY102" fmla="*/ 182592 h 424800"/>
                  <a:gd name="connsiteX103" fmla="*/ 1503981 w 1713600"/>
                  <a:gd name="connsiteY103" fmla="*/ 189792 h 424800"/>
                  <a:gd name="connsiteX104" fmla="*/ 1528540 w 1713600"/>
                  <a:gd name="connsiteY104" fmla="*/ 193560 h 424800"/>
                  <a:gd name="connsiteX105" fmla="*/ 1529397 w 1713600"/>
                  <a:gd name="connsiteY105" fmla="*/ 192888 h 424800"/>
                  <a:gd name="connsiteX106" fmla="*/ 1588941 w 1713600"/>
                  <a:gd name="connsiteY106" fmla="*/ 170424 h 424800"/>
                  <a:gd name="connsiteX107" fmla="*/ 1662165 w 1713600"/>
                  <a:gd name="connsiteY107" fmla="*/ 235224 h 424800"/>
                  <a:gd name="connsiteX108" fmla="*/ 1662165 w 1713600"/>
                  <a:gd name="connsiteY108" fmla="*/ 249696 h 424800"/>
                  <a:gd name="connsiteX109" fmla="*/ 1589805 w 1713600"/>
                  <a:gd name="connsiteY109" fmla="*/ 241920 h 424800"/>
                  <a:gd name="connsiteX110" fmla="*/ 1472661 w 1713600"/>
                  <a:gd name="connsiteY110" fmla="*/ 331488 h 424800"/>
                  <a:gd name="connsiteX111" fmla="*/ 1571877 w 1713600"/>
                  <a:gd name="connsiteY111" fmla="*/ 425088 h 424800"/>
                  <a:gd name="connsiteX112" fmla="*/ 1662165 w 1713600"/>
                  <a:gd name="connsiteY112" fmla="*/ 389088 h 424800"/>
                  <a:gd name="connsiteX113" fmla="*/ 1662165 w 1713600"/>
                  <a:gd name="connsiteY113" fmla="*/ 394272 h 424800"/>
                  <a:gd name="connsiteX114" fmla="*/ 1685565 w 1713600"/>
                  <a:gd name="connsiteY114" fmla="*/ 418248 h 424800"/>
                  <a:gd name="connsiteX115" fmla="*/ 1694277 w 1713600"/>
                  <a:gd name="connsiteY115" fmla="*/ 418248 h 424800"/>
                  <a:gd name="connsiteX116" fmla="*/ 1716813 w 1713600"/>
                  <a:gd name="connsiteY116" fmla="*/ 394272 h 424800"/>
                  <a:gd name="connsiteX117" fmla="*/ 1716813 w 1713600"/>
                  <a:gd name="connsiteY117" fmla="*/ 235224 h 424800"/>
                  <a:gd name="connsiteX118" fmla="*/ 1587789 w 1713600"/>
                  <a:gd name="connsiteY118" fmla="*/ 118512 h 424800"/>
                  <a:gd name="connsiteX119" fmla="*/ 1662165 w 1713600"/>
                  <a:gd name="connsiteY119" fmla="*/ 342720 h 424800"/>
                  <a:gd name="connsiteX120" fmla="*/ 1580589 w 1713600"/>
                  <a:gd name="connsiteY120" fmla="*/ 377352 h 424800"/>
                  <a:gd name="connsiteX121" fmla="*/ 1527957 w 1713600"/>
                  <a:gd name="connsiteY121" fmla="*/ 331704 h 424800"/>
                  <a:gd name="connsiteX122" fmla="*/ 1591317 w 1713600"/>
                  <a:gd name="connsiteY122" fmla="*/ 286056 h 424800"/>
                  <a:gd name="connsiteX123" fmla="*/ 1662165 w 1713600"/>
                  <a:gd name="connsiteY123" fmla="*/ 292104 h 42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</a:cxnLst>
                <a:rect l="l" t="t" r="r" b="b"/>
                <a:pathLst>
                  <a:path w="1713600" h="424800">
                    <a:moveTo>
                      <a:pt x="1207701" y="335808"/>
                    </a:moveTo>
                    <a:cubicBezTo>
                      <a:pt x="1216615" y="343246"/>
                      <a:pt x="1217817" y="356501"/>
                      <a:pt x="1210380" y="365422"/>
                    </a:cubicBezTo>
                    <a:cubicBezTo>
                      <a:pt x="1210070" y="365782"/>
                      <a:pt x="1209760" y="366134"/>
                      <a:pt x="1209429" y="366480"/>
                    </a:cubicBezTo>
                    <a:cubicBezTo>
                      <a:pt x="1181990" y="404611"/>
                      <a:pt x="1137523" y="426780"/>
                      <a:pt x="1090557" y="425736"/>
                    </a:cubicBezTo>
                    <a:cubicBezTo>
                      <a:pt x="998829" y="425736"/>
                      <a:pt x="936117" y="353736"/>
                      <a:pt x="936117" y="267912"/>
                    </a:cubicBezTo>
                    <a:cubicBezTo>
                      <a:pt x="936117" y="182088"/>
                      <a:pt x="994509" y="118512"/>
                      <a:pt x="1082421" y="118512"/>
                    </a:cubicBezTo>
                    <a:cubicBezTo>
                      <a:pt x="1161621" y="118512"/>
                      <a:pt x="1216413" y="176112"/>
                      <a:pt x="1216413" y="255312"/>
                    </a:cubicBezTo>
                    <a:cubicBezTo>
                      <a:pt x="1216413" y="270648"/>
                      <a:pt x="1207125" y="279936"/>
                      <a:pt x="1187613" y="279936"/>
                    </a:cubicBezTo>
                    <a:lnTo>
                      <a:pt x="990693" y="279936"/>
                    </a:lnTo>
                    <a:cubicBezTo>
                      <a:pt x="993285" y="335088"/>
                      <a:pt x="1036701" y="372672"/>
                      <a:pt x="1090485" y="372672"/>
                    </a:cubicBezTo>
                    <a:cubicBezTo>
                      <a:pt x="1118853" y="372672"/>
                      <a:pt x="1146285" y="363744"/>
                      <a:pt x="1170909" y="332208"/>
                    </a:cubicBezTo>
                    <a:cubicBezTo>
                      <a:pt x="1179304" y="323022"/>
                      <a:pt x="1193560" y="322384"/>
                      <a:pt x="1202748" y="330782"/>
                    </a:cubicBezTo>
                    <a:cubicBezTo>
                      <a:pt x="1203244" y="331236"/>
                      <a:pt x="1203720" y="331711"/>
                      <a:pt x="1204173" y="332208"/>
                    </a:cubicBezTo>
                    <a:close/>
                    <a:moveTo>
                      <a:pt x="993357" y="231192"/>
                    </a:moveTo>
                    <a:lnTo>
                      <a:pt x="1156293" y="231192"/>
                    </a:lnTo>
                    <a:cubicBezTo>
                      <a:pt x="1151347" y="192257"/>
                      <a:pt x="1117384" y="163614"/>
                      <a:pt x="1078173" y="165312"/>
                    </a:cubicBezTo>
                    <a:cubicBezTo>
                      <a:pt x="1037759" y="163864"/>
                      <a:pt x="1002148" y="191645"/>
                      <a:pt x="993717" y="231192"/>
                    </a:cubicBezTo>
                    <a:moveTo>
                      <a:pt x="188037" y="390744"/>
                    </a:moveTo>
                    <a:cubicBezTo>
                      <a:pt x="188037" y="375408"/>
                      <a:pt x="179037" y="367632"/>
                      <a:pt x="164061" y="367632"/>
                    </a:cubicBezTo>
                    <a:lnTo>
                      <a:pt x="111429" y="367632"/>
                    </a:lnTo>
                    <a:lnTo>
                      <a:pt x="111429" y="149616"/>
                    </a:lnTo>
                    <a:cubicBezTo>
                      <a:pt x="111429" y="134352"/>
                      <a:pt x="103653" y="125928"/>
                      <a:pt x="88029" y="125928"/>
                    </a:cubicBezTo>
                    <a:lnTo>
                      <a:pt x="80829" y="125928"/>
                    </a:lnTo>
                    <a:cubicBezTo>
                      <a:pt x="65205" y="125928"/>
                      <a:pt x="56493" y="134352"/>
                      <a:pt x="56493" y="149616"/>
                    </a:cubicBezTo>
                    <a:lnTo>
                      <a:pt x="56493" y="367848"/>
                    </a:lnTo>
                    <a:lnTo>
                      <a:pt x="24093" y="367848"/>
                    </a:lnTo>
                    <a:cubicBezTo>
                      <a:pt x="8469" y="367848"/>
                      <a:pt x="117" y="375624"/>
                      <a:pt x="117" y="390960"/>
                    </a:cubicBezTo>
                    <a:lnTo>
                      <a:pt x="117" y="395280"/>
                    </a:lnTo>
                    <a:cubicBezTo>
                      <a:pt x="-1114" y="407146"/>
                      <a:pt x="7504" y="417766"/>
                      <a:pt x="19370" y="418997"/>
                    </a:cubicBezTo>
                    <a:cubicBezTo>
                      <a:pt x="20939" y="419162"/>
                      <a:pt x="22523" y="419148"/>
                      <a:pt x="24093" y="418968"/>
                    </a:cubicBezTo>
                    <a:lnTo>
                      <a:pt x="164061" y="418968"/>
                    </a:lnTo>
                    <a:cubicBezTo>
                      <a:pt x="175912" y="420343"/>
                      <a:pt x="186633" y="411854"/>
                      <a:pt x="188008" y="400003"/>
                    </a:cubicBezTo>
                    <a:cubicBezTo>
                      <a:pt x="188188" y="398434"/>
                      <a:pt x="188203" y="396850"/>
                      <a:pt x="188037" y="395280"/>
                    </a:cubicBezTo>
                    <a:lnTo>
                      <a:pt x="188037" y="390960"/>
                    </a:lnTo>
                    <a:moveTo>
                      <a:pt x="534141" y="336024"/>
                    </a:moveTo>
                    <a:cubicBezTo>
                      <a:pt x="543062" y="343577"/>
                      <a:pt x="544171" y="356933"/>
                      <a:pt x="536618" y="365861"/>
                    </a:cubicBezTo>
                    <a:cubicBezTo>
                      <a:pt x="536373" y="366142"/>
                      <a:pt x="536128" y="366422"/>
                      <a:pt x="535869" y="366696"/>
                    </a:cubicBezTo>
                    <a:cubicBezTo>
                      <a:pt x="508423" y="404820"/>
                      <a:pt x="463963" y="426982"/>
                      <a:pt x="416997" y="425952"/>
                    </a:cubicBezTo>
                    <a:cubicBezTo>
                      <a:pt x="325269" y="425952"/>
                      <a:pt x="262485" y="353952"/>
                      <a:pt x="262485" y="268128"/>
                    </a:cubicBezTo>
                    <a:cubicBezTo>
                      <a:pt x="262485" y="182304"/>
                      <a:pt x="321093" y="118512"/>
                      <a:pt x="408861" y="118512"/>
                    </a:cubicBezTo>
                    <a:cubicBezTo>
                      <a:pt x="488061" y="118512"/>
                      <a:pt x="542781" y="176112"/>
                      <a:pt x="542781" y="255312"/>
                    </a:cubicBezTo>
                    <a:cubicBezTo>
                      <a:pt x="542781" y="270648"/>
                      <a:pt x="533493" y="279936"/>
                      <a:pt x="513981" y="279936"/>
                    </a:cubicBezTo>
                    <a:lnTo>
                      <a:pt x="317205" y="279936"/>
                    </a:lnTo>
                    <a:cubicBezTo>
                      <a:pt x="319797" y="335088"/>
                      <a:pt x="363141" y="372672"/>
                      <a:pt x="416997" y="372672"/>
                    </a:cubicBezTo>
                    <a:cubicBezTo>
                      <a:pt x="448864" y="373464"/>
                      <a:pt x="479018" y="358279"/>
                      <a:pt x="497349" y="332208"/>
                    </a:cubicBezTo>
                    <a:cubicBezTo>
                      <a:pt x="505744" y="323022"/>
                      <a:pt x="520000" y="322384"/>
                      <a:pt x="529187" y="330782"/>
                    </a:cubicBezTo>
                    <a:cubicBezTo>
                      <a:pt x="529684" y="331236"/>
                      <a:pt x="530160" y="331711"/>
                      <a:pt x="530613" y="332208"/>
                    </a:cubicBezTo>
                    <a:close/>
                    <a:moveTo>
                      <a:pt x="319797" y="231192"/>
                    </a:moveTo>
                    <a:lnTo>
                      <a:pt x="482301" y="231192"/>
                    </a:lnTo>
                    <a:cubicBezTo>
                      <a:pt x="477391" y="192269"/>
                      <a:pt x="443450" y="163617"/>
                      <a:pt x="404253" y="165312"/>
                    </a:cubicBezTo>
                    <a:cubicBezTo>
                      <a:pt x="363832" y="163835"/>
                      <a:pt x="328200" y="191628"/>
                      <a:pt x="319797" y="231192"/>
                    </a:cubicBezTo>
                    <a:moveTo>
                      <a:pt x="883989" y="23976"/>
                    </a:moveTo>
                    <a:lnTo>
                      <a:pt x="883989" y="395064"/>
                    </a:lnTo>
                    <a:cubicBezTo>
                      <a:pt x="885472" y="406663"/>
                      <a:pt x="877279" y="417269"/>
                      <a:pt x="865687" y="418752"/>
                    </a:cubicBezTo>
                    <a:cubicBezTo>
                      <a:pt x="863894" y="418982"/>
                      <a:pt x="862087" y="418982"/>
                      <a:pt x="860301" y="418752"/>
                    </a:cubicBezTo>
                    <a:lnTo>
                      <a:pt x="852237" y="418752"/>
                    </a:lnTo>
                    <a:cubicBezTo>
                      <a:pt x="836613" y="418752"/>
                      <a:pt x="829341" y="410400"/>
                      <a:pt x="829341" y="395064"/>
                    </a:cubicBezTo>
                    <a:lnTo>
                      <a:pt x="829341" y="388440"/>
                    </a:lnTo>
                    <a:cubicBezTo>
                      <a:pt x="804336" y="412848"/>
                      <a:pt x="770683" y="426362"/>
                      <a:pt x="735741" y="426024"/>
                    </a:cubicBezTo>
                    <a:cubicBezTo>
                      <a:pt x="653589" y="426024"/>
                      <a:pt x="588501" y="357768"/>
                      <a:pt x="588501" y="271656"/>
                    </a:cubicBezTo>
                    <a:cubicBezTo>
                      <a:pt x="588501" y="185544"/>
                      <a:pt x="653301" y="118512"/>
                      <a:pt x="735741" y="118512"/>
                    </a:cubicBezTo>
                    <a:cubicBezTo>
                      <a:pt x="770589" y="118078"/>
                      <a:pt x="804213" y="131371"/>
                      <a:pt x="829341" y="155520"/>
                    </a:cubicBezTo>
                    <a:lnTo>
                      <a:pt x="829341" y="23976"/>
                    </a:lnTo>
                    <a:cubicBezTo>
                      <a:pt x="829341" y="8136"/>
                      <a:pt x="836541" y="0"/>
                      <a:pt x="852237" y="0"/>
                    </a:cubicBezTo>
                    <a:lnTo>
                      <a:pt x="860301" y="0"/>
                    </a:lnTo>
                    <a:cubicBezTo>
                      <a:pt x="875925" y="0"/>
                      <a:pt x="883989" y="8136"/>
                      <a:pt x="883989" y="23976"/>
                    </a:cubicBezTo>
                    <a:moveTo>
                      <a:pt x="829341" y="328320"/>
                    </a:moveTo>
                    <a:lnTo>
                      <a:pt x="829341" y="216216"/>
                    </a:lnTo>
                    <a:cubicBezTo>
                      <a:pt x="811989" y="188136"/>
                      <a:pt x="779589" y="171072"/>
                      <a:pt x="741717" y="171072"/>
                    </a:cubicBezTo>
                    <a:cubicBezTo>
                      <a:pt x="685924" y="171072"/>
                      <a:pt x="640701" y="216299"/>
                      <a:pt x="640701" y="272088"/>
                    </a:cubicBezTo>
                    <a:cubicBezTo>
                      <a:pt x="640701" y="327878"/>
                      <a:pt x="685924" y="373104"/>
                      <a:pt x="741717" y="373104"/>
                    </a:cubicBezTo>
                    <a:cubicBezTo>
                      <a:pt x="776695" y="374306"/>
                      <a:pt x="809822" y="357372"/>
                      <a:pt x="829341" y="328320"/>
                    </a:cubicBezTo>
                    <a:moveTo>
                      <a:pt x="133893" y="171216"/>
                    </a:moveTo>
                    <a:cubicBezTo>
                      <a:pt x="133778" y="200681"/>
                      <a:pt x="157567" y="224664"/>
                      <a:pt x="187029" y="224782"/>
                    </a:cubicBezTo>
                    <a:cubicBezTo>
                      <a:pt x="216499" y="224900"/>
                      <a:pt x="240475" y="201110"/>
                      <a:pt x="240597" y="171644"/>
                    </a:cubicBezTo>
                    <a:cubicBezTo>
                      <a:pt x="240712" y="142265"/>
                      <a:pt x="217053" y="118318"/>
                      <a:pt x="187677" y="118080"/>
                    </a:cubicBezTo>
                    <a:cubicBezTo>
                      <a:pt x="158618" y="117442"/>
                      <a:pt x="134541" y="140484"/>
                      <a:pt x="133900" y="169545"/>
                    </a:cubicBezTo>
                    <a:cubicBezTo>
                      <a:pt x="133893" y="170101"/>
                      <a:pt x="133886" y="170659"/>
                      <a:pt x="133893" y="171216"/>
                    </a:cubicBezTo>
                    <a:moveTo>
                      <a:pt x="1419309" y="367488"/>
                    </a:moveTo>
                    <a:lnTo>
                      <a:pt x="1375461" y="367488"/>
                    </a:lnTo>
                    <a:lnTo>
                      <a:pt x="1375461" y="149616"/>
                    </a:lnTo>
                    <a:cubicBezTo>
                      <a:pt x="1375461" y="132912"/>
                      <a:pt x="1368261" y="125928"/>
                      <a:pt x="1351485" y="125928"/>
                    </a:cubicBezTo>
                    <a:lnTo>
                      <a:pt x="1284381" y="125928"/>
                    </a:lnTo>
                    <a:cubicBezTo>
                      <a:pt x="1272516" y="124701"/>
                      <a:pt x="1261903" y="133326"/>
                      <a:pt x="1260672" y="145192"/>
                    </a:cubicBezTo>
                    <a:cubicBezTo>
                      <a:pt x="1260542" y="146470"/>
                      <a:pt x="1260527" y="147758"/>
                      <a:pt x="1260621" y="149040"/>
                    </a:cubicBezTo>
                    <a:lnTo>
                      <a:pt x="1260621" y="153720"/>
                    </a:lnTo>
                    <a:cubicBezTo>
                      <a:pt x="1259563" y="165602"/>
                      <a:pt x="1268340" y="176093"/>
                      <a:pt x="1280220" y="177152"/>
                    </a:cubicBezTo>
                    <a:cubicBezTo>
                      <a:pt x="1281602" y="177276"/>
                      <a:pt x="1282999" y="177265"/>
                      <a:pt x="1284381" y="177120"/>
                    </a:cubicBezTo>
                    <a:lnTo>
                      <a:pt x="1320381" y="177120"/>
                    </a:lnTo>
                    <a:lnTo>
                      <a:pt x="1320381" y="367848"/>
                    </a:lnTo>
                    <a:lnTo>
                      <a:pt x="1276749" y="367848"/>
                    </a:lnTo>
                    <a:cubicBezTo>
                      <a:pt x="1261701" y="367848"/>
                      <a:pt x="1252773" y="375624"/>
                      <a:pt x="1252773" y="390960"/>
                    </a:cubicBezTo>
                    <a:lnTo>
                      <a:pt x="1252773" y="395280"/>
                    </a:lnTo>
                    <a:cubicBezTo>
                      <a:pt x="1251542" y="407146"/>
                      <a:pt x="1260160" y="417766"/>
                      <a:pt x="1272026" y="418997"/>
                    </a:cubicBezTo>
                    <a:cubicBezTo>
                      <a:pt x="1273596" y="419162"/>
                      <a:pt x="1275180" y="419148"/>
                      <a:pt x="1276749" y="418968"/>
                    </a:cubicBezTo>
                    <a:lnTo>
                      <a:pt x="1419165" y="418968"/>
                    </a:lnTo>
                    <a:cubicBezTo>
                      <a:pt x="1434789" y="418968"/>
                      <a:pt x="1443501" y="410616"/>
                      <a:pt x="1443501" y="395280"/>
                    </a:cubicBezTo>
                    <a:lnTo>
                      <a:pt x="1443501" y="390960"/>
                    </a:lnTo>
                    <a:cubicBezTo>
                      <a:pt x="1443501" y="375624"/>
                      <a:pt x="1434789" y="367848"/>
                      <a:pt x="1419165" y="367848"/>
                    </a:cubicBezTo>
                    <a:moveTo>
                      <a:pt x="1587789" y="118728"/>
                    </a:moveTo>
                    <a:cubicBezTo>
                      <a:pt x="1556750" y="119261"/>
                      <a:pt x="1526726" y="129875"/>
                      <a:pt x="1502253" y="148968"/>
                    </a:cubicBezTo>
                    <a:cubicBezTo>
                      <a:pt x="1492065" y="155695"/>
                      <a:pt x="1489264" y="169407"/>
                      <a:pt x="1495989" y="179593"/>
                    </a:cubicBezTo>
                    <a:cubicBezTo>
                      <a:pt x="1496695" y="180660"/>
                      <a:pt x="1497487" y="181663"/>
                      <a:pt x="1498365" y="182592"/>
                    </a:cubicBezTo>
                    <a:lnTo>
                      <a:pt x="1503981" y="189792"/>
                    </a:lnTo>
                    <a:cubicBezTo>
                      <a:pt x="1509720" y="197614"/>
                      <a:pt x="1520714" y="199301"/>
                      <a:pt x="1528540" y="193560"/>
                    </a:cubicBezTo>
                    <a:cubicBezTo>
                      <a:pt x="1528828" y="193345"/>
                      <a:pt x="1529116" y="193121"/>
                      <a:pt x="1529397" y="192888"/>
                    </a:cubicBezTo>
                    <a:cubicBezTo>
                      <a:pt x="1546108" y="178836"/>
                      <a:pt x="1567111" y="170911"/>
                      <a:pt x="1588941" y="170424"/>
                    </a:cubicBezTo>
                    <a:cubicBezTo>
                      <a:pt x="1632141" y="170424"/>
                      <a:pt x="1662165" y="198216"/>
                      <a:pt x="1662165" y="235224"/>
                    </a:cubicBezTo>
                    <a:lnTo>
                      <a:pt x="1662165" y="249696"/>
                    </a:lnTo>
                    <a:cubicBezTo>
                      <a:pt x="1638391" y="244521"/>
                      <a:pt x="1614134" y="241914"/>
                      <a:pt x="1589805" y="241920"/>
                    </a:cubicBezTo>
                    <a:cubicBezTo>
                      <a:pt x="1522413" y="241920"/>
                      <a:pt x="1472661" y="274824"/>
                      <a:pt x="1472661" y="331488"/>
                    </a:cubicBezTo>
                    <a:cubicBezTo>
                      <a:pt x="1472661" y="388152"/>
                      <a:pt x="1513773" y="425088"/>
                      <a:pt x="1571877" y="425088"/>
                    </a:cubicBezTo>
                    <a:cubicBezTo>
                      <a:pt x="1605472" y="425110"/>
                      <a:pt x="1637800" y="412222"/>
                      <a:pt x="1662165" y="389088"/>
                    </a:cubicBezTo>
                    <a:lnTo>
                      <a:pt x="1662165" y="394272"/>
                    </a:lnTo>
                    <a:cubicBezTo>
                      <a:pt x="1662165" y="409896"/>
                      <a:pt x="1670229" y="418248"/>
                      <a:pt x="1685565" y="418248"/>
                    </a:cubicBezTo>
                    <a:lnTo>
                      <a:pt x="1694277" y="418248"/>
                    </a:lnTo>
                    <a:cubicBezTo>
                      <a:pt x="1709325" y="418248"/>
                      <a:pt x="1716813" y="409896"/>
                      <a:pt x="1716813" y="394272"/>
                    </a:cubicBezTo>
                    <a:lnTo>
                      <a:pt x="1716813" y="235224"/>
                    </a:lnTo>
                    <a:cubicBezTo>
                      <a:pt x="1716813" y="163584"/>
                      <a:pt x="1662453" y="118512"/>
                      <a:pt x="1587789" y="118512"/>
                    </a:cubicBezTo>
                    <a:close/>
                    <a:moveTo>
                      <a:pt x="1662165" y="342720"/>
                    </a:moveTo>
                    <a:cubicBezTo>
                      <a:pt x="1640803" y="364867"/>
                      <a:pt x="1611355" y="377366"/>
                      <a:pt x="1580589" y="377352"/>
                    </a:cubicBezTo>
                    <a:cubicBezTo>
                      <a:pt x="1549341" y="377352"/>
                      <a:pt x="1527957" y="358560"/>
                      <a:pt x="1527957" y="331704"/>
                    </a:cubicBezTo>
                    <a:cubicBezTo>
                      <a:pt x="1527957" y="303408"/>
                      <a:pt x="1555101" y="286056"/>
                      <a:pt x="1591317" y="286056"/>
                    </a:cubicBezTo>
                    <a:cubicBezTo>
                      <a:pt x="1615048" y="286357"/>
                      <a:pt x="1638729" y="288378"/>
                      <a:pt x="1662165" y="292104"/>
                    </a:cubicBezTo>
                    <a:close/>
                  </a:path>
                </a:pathLst>
              </a:custGeom>
              <a:solidFill>
                <a:srgbClr val="00416C"/>
              </a:solidFill>
              <a:ln w="716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lang="es-ES" sz="1867"/>
              </a:p>
            </p:txBody>
          </p:sp>
        </p:grpSp>
        <p:pic>
          <p:nvPicPr>
            <p:cNvPr id="41" name="Gráfico 40">
              <a:extLst>
                <a:ext uri="{FF2B5EF4-FFF2-40B4-BE49-F238E27FC236}">
                  <a16:creationId xmlns:a16="http://schemas.microsoft.com/office/drawing/2014/main" id="{ADF5C38D-F0AD-41A6-ACC3-6E9BB22A57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92244" y="845220"/>
              <a:ext cx="1184400" cy="1009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577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fras + circulos" userDrawn="1">
  <p:cSld name="1_Cifras + circulos">
    <p:bg>
      <p:bgPr>
        <a:solidFill>
          <a:schemeClr val="bg1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7C0B11A9-E91D-4B23-BDC5-ECBD68AE1CC5}"/>
              </a:ext>
            </a:extLst>
          </p:cNvPr>
          <p:cNvGrpSpPr/>
          <p:nvPr userDrawn="1"/>
        </p:nvGrpSpPr>
        <p:grpSpPr>
          <a:xfrm>
            <a:off x="4619629" y="2322107"/>
            <a:ext cx="7589304" cy="2880000"/>
            <a:chOff x="3452022" y="776680"/>
            <a:chExt cx="5691978" cy="2199600"/>
          </a:xfrm>
        </p:grpSpPr>
        <p:sp>
          <p:nvSpPr>
            <p:cNvPr id="15" name="Rectángulo: esquinas redondeadas 14">
              <a:extLst>
                <a:ext uri="{FF2B5EF4-FFF2-40B4-BE49-F238E27FC236}">
                  <a16:creationId xmlns:a16="http://schemas.microsoft.com/office/drawing/2014/main" id="{AAD82D91-8C52-4E66-84FC-71E5484F7800}"/>
                </a:ext>
              </a:extLst>
            </p:cNvPr>
            <p:cNvSpPr/>
            <p:nvPr userDrawn="1"/>
          </p:nvSpPr>
          <p:spPr>
            <a:xfrm>
              <a:off x="4505325" y="777146"/>
              <a:ext cx="4638675" cy="2199133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 sz="2489"/>
            </a:p>
          </p:txBody>
        </p:sp>
        <p:sp>
          <p:nvSpPr>
            <p:cNvPr id="2" name="Elipse 1">
              <a:extLst>
                <a:ext uri="{FF2B5EF4-FFF2-40B4-BE49-F238E27FC236}">
                  <a16:creationId xmlns:a16="http://schemas.microsoft.com/office/drawing/2014/main" id="{8E553490-8609-4634-AC38-9C3767383AEE}"/>
                </a:ext>
              </a:extLst>
            </p:cNvPr>
            <p:cNvSpPr/>
            <p:nvPr userDrawn="1"/>
          </p:nvSpPr>
          <p:spPr>
            <a:xfrm>
              <a:off x="3452022" y="776680"/>
              <a:ext cx="2199600" cy="21996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89"/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1D3562D8-FB8A-4594-B8C3-2D4AA5CBBAB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2322106"/>
            <a:ext cx="3884547" cy="2880000"/>
            <a:chOff x="146540" y="1349743"/>
            <a:chExt cx="592860" cy="439546"/>
          </a:xfrm>
        </p:grpSpPr>
        <p:sp>
          <p:nvSpPr>
            <p:cNvPr id="20" name="Rectángulo: esquinas redondeadas 19">
              <a:extLst>
                <a:ext uri="{FF2B5EF4-FFF2-40B4-BE49-F238E27FC236}">
                  <a16:creationId xmlns:a16="http://schemas.microsoft.com/office/drawing/2014/main" id="{DD6BCA9D-92ED-421C-9D4E-ACA1CEF3BB81}"/>
                </a:ext>
              </a:extLst>
            </p:cNvPr>
            <p:cNvSpPr/>
            <p:nvPr userDrawn="1"/>
          </p:nvSpPr>
          <p:spPr>
            <a:xfrm>
              <a:off x="146540" y="1350089"/>
              <a:ext cx="372729" cy="439200"/>
            </a:xfrm>
            <a:prstGeom prst="roundRect">
              <a:avLst>
                <a:gd name="adj" fmla="val 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89" dirty="0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E5B2DDDF-15EC-4573-82EF-85190CFEEB21}"/>
                </a:ext>
              </a:extLst>
            </p:cNvPr>
            <p:cNvSpPr>
              <a:spLocks noChangeAspect="1"/>
            </p:cNvSpPr>
            <p:nvPr userDrawn="1"/>
          </p:nvSpPr>
          <p:spPr>
            <a:xfrm rot="16200000">
              <a:off x="300200" y="1349743"/>
              <a:ext cx="439200" cy="439200"/>
            </a:xfrm>
            <a:custGeom>
              <a:avLst/>
              <a:gdLst>
                <a:gd name="connsiteX0" fmla="*/ 85725 w 85725"/>
                <a:gd name="connsiteY0" fmla="*/ 42863 h 85725"/>
                <a:gd name="connsiteX1" fmla="*/ 42863 w 85725"/>
                <a:gd name="connsiteY1" fmla="*/ 85725 h 85725"/>
                <a:gd name="connsiteX2" fmla="*/ 0 w 85725"/>
                <a:gd name="connsiteY2" fmla="*/ 42863 h 85725"/>
                <a:gd name="connsiteX3" fmla="*/ 42863 w 85725"/>
                <a:gd name="connsiteY3" fmla="*/ 0 h 85725"/>
                <a:gd name="connsiteX4" fmla="*/ 85725 w 85725"/>
                <a:gd name="connsiteY4" fmla="*/ 4286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3"/>
                  </a:moveTo>
                  <a:cubicBezTo>
                    <a:pt x="85725" y="66535"/>
                    <a:pt x="66535" y="85725"/>
                    <a:pt x="42863" y="85725"/>
                  </a:cubicBezTo>
                  <a:cubicBezTo>
                    <a:pt x="19190" y="85725"/>
                    <a:pt x="0" y="66535"/>
                    <a:pt x="0" y="42863"/>
                  </a:cubicBezTo>
                  <a:cubicBezTo>
                    <a:pt x="0" y="19190"/>
                    <a:pt x="19190" y="0"/>
                    <a:pt x="42863" y="0"/>
                  </a:cubicBezTo>
                  <a:cubicBezTo>
                    <a:pt x="66535" y="0"/>
                    <a:pt x="85725" y="19190"/>
                    <a:pt x="85725" y="42863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sz="2489" dirty="0"/>
            </a:p>
          </p:txBody>
        </p:sp>
      </p:grp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6BB48D30-F7E7-4B8F-A383-C67D54BBF4C1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056217" y="2325857"/>
            <a:ext cx="2880000" cy="2880000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18" name="Marcador de posición de imagen 3">
            <a:extLst>
              <a:ext uri="{FF2B5EF4-FFF2-40B4-BE49-F238E27FC236}">
                <a16:creationId xmlns:a16="http://schemas.microsoft.com/office/drawing/2014/main" id="{A8F60CC6-AA32-4723-8AEB-9EFE067446E8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621743" y="2325857"/>
            <a:ext cx="2880000" cy="288000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21" name="Marcador de posición de imagen 3">
            <a:extLst>
              <a:ext uri="{FF2B5EF4-FFF2-40B4-BE49-F238E27FC236}">
                <a16:creationId xmlns:a16="http://schemas.microsoft.com/office/drawing/2014/main" id="{09DD5811-C928-438B-891E-5B1B523C5A1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231717" y="2325857"/>
            <a:ext cx="2880000" cy="288000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27" name="Google Shape;346;p34">
            <a:extLst>
              <a:ext uri="{FF2B5EF4-FFF2-40B4-BE49-F238E27FC236}">
                <a16:creationId xmlns:a16="http://schemas.microsoft.com/office/drawing/2014/main" id="{0687DBEC-4813-4923-9FC0-810DF8EC094E}"/>
              </a:ext>
            </a:extLst>
          </p:cNvPr>
          <p:cNvSpPr txBox="1">
            <a:spLocks/>
          </p:cNvSpPr>
          <p:nvPr userDrawn="1"/>
        </p:nvSpPr>
        <p:spPr>
          <a:xfrm>
            <a:off x="4650317" y="5429295"/>
            <a:ext cx="2880000" cy="205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50D2D2"/>
              </a:buClr>
              <a:buSzPts val="1500"/>
              <a:buFont typeface="Arial"/>
              <a:buNone/>
              <a:defRPr sz="14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s-ES" sz="1867" dirty="0"/>
          </a:p>
        </p:txBody>
      </p:sp>
      <p:sp>
        <p:nvSpPr>
          <p:cNvPr id="29" name="Google Shape;346;p34">
            <a:extLst>
              <a:ext uri="{FF2B5EF4-FFF2-40B4-BE49-F238E27FC236}">
                <a16:creationId xmlns:a16="http://schemas.microsoft.com/office/drawing/2014/main" id="{F84F14BF-DD77-4776-B9C7-E3E17C783B36}"/>
              </a:ext>
            </a:extLst>
          </p:cNvPr>
          <p:cNvSpPr txBox="1">
            <a:spLocks/>
          </p:cNvSpPr>
          <p:nvPr userDrawn="1"/>
        </p:nvSpPr>
        <p:spPr>
          <a:xfrm>
            <a:off x="8219017" y="5429295"/>
            <a:ext cx="2880000" cy="205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50D2D2"/>
              </a:buClr>
              <a:buSzPts val="1500"/>
              <a:buFont typeface="Arial"/>
              <a:buNone/>
              <a:defRPr sz="14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s-ES" sz="1867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FC152B8B-FAD3-4629-97D6-EE0FB5B4F0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50089" y="5429375"/>
            <a:ext cx="2880784" cy="5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algn="ctr">
              <a:defRPr lang="es-ES" b="1" dirty="0" smtClean="0">
                <a:solidFill>
                  <a:schemeClr val="accent6"/>
                </a:solidFill>
              </a:defRPr>
            </a:lvl1pPr>
            <a:lvl2pPr>
              <a:defRPr lang="es-ES" sz="2000" dirty="0" smtClean="0"/>
            </a:lvl2pPr>
            <a:lvl3pPr>
              <a:defRPr lang="es-ES" sz="2000" dirty="0" smtClean="0"/>
            </a:lvl3pPr>
            <a:lvl4pPr>
              <a:defRPr lang="es-ES" sz="2000" dirty="0" smtClean="0"/>
            </a:lvl4pPr>
            <a:lvl5pPr>
              <a:defRPr lang="es-ES" sz="2000" dirty="0"/>
            </a:lvl5pPr>
          </a:lstStyle>
          <a:p>
            <a:pPr lvl="0" algn="ctr">
              <a:lnSpc>
                <a:spcPts val="2133"/>
              </a:lnSpc>
              <a:buClr>
                <a:srgbClr val="50D2D2"/>
              </a:buClr>
              <a:buSzPts val="1500"/>
              <a:buNone/>
            </a:pPr>
            <a:r>
              <a:rPr lang="es-ES" dirty="0"/>
              <a:t>Pulsa dos veces para agregar un título</a:t>
            </a:r>
          </a:p>
        </p:txBody>
      </p:sp>
      <p:sp>
        <p:nvSpPr>
          <p:cNvPr id="32" name="Marcador de texto 5">
            <a:extLst>
              <a:ext uri="{FF2B5EF4-FFF2-40B4-BE49-F238E27FC236}">
                <a16:creationId xmlns:a16="http://schemas.microsoft.com/office/drawing/2014/main" id="{0DC7E683-3C5A-436C-8310-F49D8759EB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6089" y="5429375"/>
            <a:ext cx="2880784" cy="5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algn="ctr">
              <a:defRPr lang="es-ES" b="1" smtClean="0">
                <a:solidFill>
                  <a:schemeClr val="accent6"/>
                </a:solidFill>
              </a:defRPr>
            </a:lvl1pPr>
            <a:lvl2pPr>
              <a:defRPr lang="es-ES" sz="2000" smtClean="0"/>
            </a:lvl2pPr>
            <a:lvl3pPr>
              <a:defRPr lang="es-ES" sz="2000" smtClean="0"/>
            </a:lvl3pPr>
            <a:lvl4pPr>
              <a:defRPr lang="es-ES" sz="2000" smtClean="0"/>
            </a:lvl4pPr>
            <a:lvl5pPr>
              <a:defRPr lang="es-ES" sz="2000"/>
            </a:lvl5pPr>
          </a:lstStyle>
          <a:p>
            <a:pPr lvl="0" algn="ctr">
              <a:lnSpc>
                <a:spcPts val="2133"/>
              </a:lnSpc>
              <a:buClr>
                <a:srgbClr val="50D2D2"/>
              </a:buClr>
              <a:buSzPts val="1500"/>
              <a:buNone/>
            </a:pPr>
            <a:r>
              <a:rPr lang="es-ES" dirty="0"/>
              <a:t>Pulsa dos veces para agregar un título</a:t>
            </a:r>
          </a:p>
        </p:txBody>
      </p:sp>
      <p:sp>
        <p:nvSpPr>
          <p:cNvPr id="24" name="Google Shape;265;p27">
            <a:extLst>
              <a:ext uri="{FF2B5EF4-FFF2-40B4-BE49-F238E27FC236}">
                <a16:creationId xmlns:a16="http://schemas.microsoft.com/office/drawing/2014/main" id="{4DE261D3-F00E-42C1-A931-B6ECD1D3A951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368618" y="5927493"/>
            <a:ext cx="389849" cy="27116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ts val="1333"/>
              </a:lnSpc>
              <a:buNone/>
              <a:defRPr sz="1333">
                <a:solidFill>
                  <a:schemeClr val="accent6"/>
                </a:solidFill>
              </a:defRPr>
            </a:lvl1pPr>
            <a:lvl2pPr lvl="1" algn="r" rtl="0">
              <a:buNone/>
              <a:defRPr sz="1733">
                <a:solidFill>
                  <a:srgbClr val="003C6E"/>
                </a:solidFill>
              </a:defRPr>
            </a:lvl2pPr>
            <a:lvl3pPr lvl="2" algn="r" rtl="0">
              <a:buNone/>
              <a:defRPr sz="1733">
                <a:solidFill>
                  <a:srgbClr val="003C6E"/>
                </a:solidFill>
              </a:defRPr>
            </a:lvl3pPr>
            <a:lvl4pPr lvl="3" algn="r" rtl="0">
              <a:buNone/>
              <a:defRPr sz="1733">
                <a:solidFill>
                  <a:srgbClr val="003C6E"/>
                </a:solidFill>
              </a:defRPr>
            </a:lvl4pPr>
            <a:lvl5pPr lvl="4" algn="r" rtl="0">
              <a:buNone/>
              <a:defRPr sz="1733">
                <a:solidFill>
                  <a:srgbClr val="003C6E"/>
                </a:solidFill>
              </a:defRPr>
            </a:lvl5pPr>
            <a:lvl6pPr lvl="5" algn="r" rtl="0">
              <a:buNone/>
              <a:defRPr sz="1733">
                <a:solidFill>
                  <a:srgbClr val="003C6E"/>
                </a:solidFill>
              </a:defRPr>
            </a:lvl6pPr>
            <a:lvl7pPr lvl="6" algn="r" rtl="0">
              <a:buNone/>
              <a:defRPr sz="1733">
                <a:solidFill>
                  <a:srgbClr val="003C6E"/>
                </a:solidFill>
              </a:defRPr>
            </a:lvl7pPr>
            <a:lvl8pPr lvl="7" algn="r" rtl="0">
              <a:buNone/>
              <a:defRPr sz="1733">
                <a:solidFill>
                  <a:srgbClr val="003C6E"/>
                </a:solidFill>
              </a:defRPr>
            </a:lvl8pPr>
            <a:lvl9pPr lvl="8" algn="r" rtl="0">
              <a:buNone/>
              <a:defRPr sz="1733">
                <a:solidFill>
                  <a:srgbClr val="003C6E"/>
                </a:solidFill>
              </a:defRPr>
            </a:lvl9pPr>
          </a:lstStyle>
          <a:p>
            <a:fld id="{00000000-1234-1234-1234-123412341234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11" name="Título 10">
            <a:extLst>
              <a:ext uri="{FF2B5EF4-FFF2-40B4-BE49-F238E27FC236}">
                <a16:creationId xmlns:a16="http://schemas.microsoft.com/office/drawing/2014/main" id="{AA94CFF7-066F-4C16-ABED-D277BA57E7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6217" y="302681"/>
            <a:ext cx="8160000" cy="69249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R="0" algn="l" rt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s-ES" sz="24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s-ES" dirty="0"/>
              <a:t>Título de la sección en una o dos líneas en el diseño del patrón, procurar que sea lo más corto posible</a:t>
            </a:r>
            <a:endParaRPr lang="es-ES" dirty="0">
              <a:solidFill>
                <a:schemeClr val="accent6"/>
              </a:solidFill>
            </a:endParaRPr>
          </a:p>
        </p:txBody>
      </p:sp>
      <p:sp>
        <p:nvSpPr>
          <p:cNvPr id="30" name="Marcador de texto 5">
            <a:extLst>
              <a:ext uri="{FF2B5EF4-FFF2-40B4-BE49-F238E27FC236}">
                <a16:creationId xmlns:a16="http://schemas.microsoft.com/office/drawing/2014/main" id="{0FA081A4-610D-490C-8C86-C74A7F6F39E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78849" y="5429375"/>
            <a:ext cx="2880784" cy="5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algn="ctr">
              <a:defRPr lang="es-ES" b="1" dirty="0" smtClean="0">
                <a:solidFill>
                  <a:schemeClr val="accent6"/>
                </a:solidFill>
              </a:defRPr>
            </a:lvl1pPr>
            <a:lvl2pPr>
              <a:defRPr lang="es-ES" sz="2000" dirty="0" smtClean="0"/>
            </a:lvl2pPr>
            <a:lvl3pPr>
              <a:defRPr lang="es-ES" sz="2000" dirty="0" smtClean="0"/>
            </a:lvl3pPr>
            <a:lvl4pPr>
              <a:defRPr lang="es-ES" sz="2000" dirty="0" smtClean="0"/>
            </a:lvl4pPr>
            <a:lvl5pPr>
              <a:defRPr lang="es-ES" sz="2000" dirty="0"/>
            </a:lvl5pPr>
          </a:lstStyle>
          <a:p>
            <a:pPr lvl="0" algn="ctr">
              <a:lnSpc>
                <a:spcPts val="2133"/>
              </a:lnSpc>
              <a:buClr>
                <a:srgbClr val="50D2D2"/>
              </a:buClr>
              <a:buSzPts val="1500"/>
              <a:buNone/>
            </a:pPr>
            <a:r>
              <a:rPr lang="es-ES" dirty="0"/>
              <a:t>Pulsa dos veces para agregar un título</a:t>
            </a: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B2F95945-4D58-4D1E-9E9E-9A2E0DDA69F9}"/>
              </a:ext>
            </a:extLst>
          </p:cNvPr>
          <p:cNvGrpSpPr/>
          <p:nvPr userDrawn="1"/>
        </p:nvGrpSpPr>
        <p:grpSpPr>
          <a:xfrm>
            <a:off x="4650089" y="2322107"/>
            <a:ext cx="7589304" cy="2880000"/>
            <a:chOff x="3452022" y="776680"/>
            <a:chExt cx="5691978" cy="2199600"/>
          </a:xfrm>
        </p:grpSpPr>
        <p:sp>
          <p:nvSpPr>
            <p:cNvPr id="25" name="Rectángulo: esquinas redondeadas 24">
              <a:extLst>
                <a:ext uri="{FF2B5EF4-FFF2-40B4-BE49-F238E27FC236}">
                  <a16:creationId xmlns:a16="http://schemas.microsoft.com/office/drawing/2014/main" id="{69ED0F32-D4DC-4397-B3A9-230A8BC0A8CF}"/>
                </a:ext>
              </a:extLst>
            </p:cNvPr>
            <p:cNvSpPr/>
            <p:nvPr userDrawn="1"/>
          </p:nvSpPr>
          <p:spPr>
            <a:xfrm>
              <a:off x="4505325" y="777146"/>
              <a:ext cx="4638675" cy="2199133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 sz="2489"/>
            </a:p>
          </p:txBody>
        </p:sp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C4DB5707-4659-4256-AC2E-C1A49C859035}"/>
                </a:ext>
              </a:extLst>
            </p:cNvPr>
            <p:cNvSpPr/>
            <p:nvPr userDrawn="1"/>
          </p:nvSpPr>
          <p:spPr>
            <a:xfrm>
              <a:off x="3452022" y="776680"/>
              <a:ext cx="2199600" cy="21996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89"/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DE23FB70-E41B-4B78-8A47-D11F35CE626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0458" y="2322106"/>
            <a:ext cx="3884547" cy="2880000"/>
            <a:chOff x="146540" y="1349743"/>
            <a:chExt cx="592860" cy="439546"/>
          </a:xfrm>
        </p:grpSpPr>
        <p:sp>
          <p:nvSpPr>
            <p:cNvPr id="31" name="Rectángulo: esquinas redondeadas 30">
              <a:extLst>
                <a:ext uri="{FF2B5EF4-FFF2-40B4-BE49-F238E27FC236}">
                  <a16:creationId xmlns:a16="http://schemas.microsoft.com/office/drawing/2014/main" id="{0AECAE05-9212-45A2-87B7-5245D7677394}"/>
                </a:ext>
              </a:extLst>
            </p:cNvPr>
            <p:cNvSpPr/>
            <p:nvPr userDrawn="1"/>
          </p:nvSpPr>
          <p:spPr>
            <a:xfrm>
              <a:off x="146540" y="1350089"/>
              <a:ext cx="372729" cy="439200"/>
            </a:xfrm>
            <a:prstGeom prst="roundRect">
              <a:avLst>
                <a:gd name="adj" fmla="val 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89" dirty="0"/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7F8D769A-C822-4712-92B8-6989036450DD}"/>
                </a:ext>
              </a:extLst>
            </p:cNvPr>
            <p:cNvSpPr>
              <a:spLocks noChangeAspect="1"/>
            </p:cNvSpPr>
            <p:nvPr userDrawn="1"/>
          </p:nvSpPr>
          <p:spPr>
            <a:xfrm rot="16200000">
              <a:off x="300200" y="1349743"/>
              <a:ext cx="439200" cy="439200"/>
            </a:xfrm>
            <a:custGeom>
              <a:avLst/>
              <a:gdLst>
                <a:gd name="connsiteX0" fmla="*/ 85725 w 85725"/>
                <a:gd name="connsiteY0" fmla="*/ 42863 h 85725"/>
                <a:gd name="connsiteX1" fmla="*/ 42863 w 85725"/>
                <a:gd name="connsiteY1" fmla="*/ 85725 h 85725"/>
                <a:gd name="connsiteX2" fmla="*/ 0 w 85725"/>
                <a:gd name="connsiteY2" fmla="*/ 42863 h 85725"/>
                <a:gd name="connsiteX3" fmla="*/ 42863 w 85725"/>
                <a:gd name="connsiteY3" fmla="*/ 0 h 85725"/>
                <a:gd name="connsiteX4" fmla="*/ 85725 w 85725"/>
                <a:gd name="connsiteY4" fmla="*/ 4286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3"/>
                  </a:moveTo>
                  <a:cubicBezTo>
                    <a:pt x="85725" y="66535"/>
                    <a:pt x="66535" y="85725"/>
                    <a:pt x="42863" y="85725"/>
                  </a:cubicBezTo>
                  <a:cubicBezTo>
                    <a:pt x="19190" y="85725"/>
                    <a:pt x="0" y="66535"/>
                    <a:pt x="0" y="42863"/>
                  </a:cubicBezTo>
                  <a:cubicBezTo>
                    <a:pt x="0" y="19190"/>
                    <a:pt x="19190" y="0"/>
                    <a:pt x="42863" y="0"/>
                  </a:cubicBezTo>
                  <a:cubicBezTo>
                    <a:pt x="66535" y="0"/>
                    <a:pt x="85725" y="19190"/>
                    <a:pt x="85725" y="42863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sz="2489" dirty="0"/>
            </a:p>
          </p:txBody>
        </p:sp>
      </p:grpSp>
      <p:sp>
        <p:nvSpPr>
          <p:cNvPr id="36" name="Marcador de posición de imagen 3">
            <a:extLst>
              <a:ext uri="{FF2B5EF4-FFF2-40B4-BE49-F238E27FC236}">
                <a16:creationId xmlns:a16="http://schemas.microsoft.com/office/drawing/2014/main" id="{B4850D9B-CAE4-4DB3-B990-64FAFACBACBC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1086677" y="2325857"/>
            <a:ext cx="2880000" cy="2880000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37" name="Marcador de posición de imagen 3">
            <a:extLst>
              <a:ext uri="{FF2B5EF4-FFF2-40B4-BE49-F238E27FC236}">
                <a16:creationId xmlns:a16="http://schemas.microsoft.com/office/drawing/2014/main" id="{A5DF578E-5A7A-4A11-92D8-12B390556EED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652203" y="2325857"/>
            <a:ext cx="2880000" cy="288000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140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75">
          <p15:clr>
            <a:srgbClr val="FBAE40"/>
          </p15:clr>
        </p15:guide>
        <p15:guide id="2" pos="5805">
          <p15:clr>
            <a:srgbClr val="FBAE40"/>
          </p15:clr>
        </p15:guide>
        <p15:guide id="3" orient="horz" pos="829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fras + circulos" userDrawn="1">
  <p:cSld name="1_Cifras + circulos">
    <p:bg>
      <p:bgPr>
        <a:solidFill>
          <a:schemeClr val="bg1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1D3562D8-FB8A-4594-B8C3-2D4AA5CBBAB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1155504"/>
            <a:ext cx="2774336" cy="1614305"/>
            <a:chOff x="146540" y="1349743"/>
            <a:chExt cx="592860" cy="439546"/>
          </a:xfrm>
        </p:grpSpPr>
        <p:sp>
          <p:nvSpPr>
            <p:cNvPr id="20" name="Rectángulo: esquinas redondeadas 19">
              <a:extLst>
                <a:ext uri="{FF2B5EF4-FFF2-40B4-BE49-F238E27FC236}">
                  <a16:creationId xmlns:a16="http://schemas.microsoft.com/office/drawing/2014/main" id="{DD6BCA9D-92ED-421C-9D4E-ACA1CEF3BB81}"/>
                </a:ext>
              </a:extLst>
            </p:cNvPr>
            <p:cNvSpPr/>
            <p:nvPr userDrawn="1"/>
          </p:nvSpPr>
          <p:spPr>
            <a:xfrm>
              <a:off x="146540" y="1350089"/>
              <a:ext cx="372729" cy="439200"/>
            </a:xfrm>
            <a:prstGeom prst="roundRect">
              <a:avLst>
                <a:gd name="adj" fmla="val 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89" dirty="0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E5B2DDDF-15EC-4573-82EF-85190CFEEB21}"/>
                </a:ext>
              </a:extLst>
            </p:cNvPr>
            <p:cNvSpPr>
              <a:spLocks noChangeAspect="1"/>
            </p:cNvSpPr>
            <p:nvPr userDrawn="1"/>
          </p:nvSpPr>
          <p:spPr>
            <a:xfrm rot="16200000">
              <a:off x="300200" y="1349743"/>
              <a:ext cx="439200" cy="439200"/>
            </a:xfrm>
            <a:custGeom>
              <a:avLst/>
              <a:gdLst>
                <a:gd name="connsiteX0" fmla="*/ 85725 w 85725"/>
                <a:gd name="connsiteY0" fmla="*/ 42863 h 85725"/>
                <a:gd name="connsiteX1" fmla="*/ 42863 w 85725"/>
                <a:gd name="connsiteY1" fmla="*/ 85725 h 85725"/>
                <a:gd name="connsiteX2" fmla="*/ 0 w 85725"/>
                <a:gd name="connsiteY2" fmla="*/ 42863 h 85725"/>
                <a:gd name="connsiteX3" fmla="*/ 42863 w 85725"/>
                <a:gd name="connsiteY3" fmla="*/ 0 h 85725"/>
                <a:gd name="connsiteX4" fmla="*/ 85725 w 85725"/>
                <a:gd name="connsiteY4" fmla="*/ 4286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3"/>
                  </a:moveTo>
                  <a:cubicBezTo>
                    <a:pt x="85725" y="66535"/>
                    <a:pt x="66535" y="85725"/>
                    <a:pt x="42863" y="85725"/>
                  </a:cubicBezTo>
                  <a:cubicBezTo>
                    <a:pt x="19190" y="85725"/>
                    <a:pt x="0" y="66535"/>
                    <a:pt x="0" y="42863"/>
                  </a:cubicBezTo>
                  <a:cubicBezTo>
                    <a:pt x="0" y="19190"/>
                    <a:pt x="19190" y="0"/>
                    <a:pt x="42863" y="0"/>
                  </a:cubicBezTo>
                  <a:cubicBezTo>
                    <a:pt x="66535" y="0"/>
                    <a:pt x="85725" y="19190"/>
                    <a:pt x="85725" y="42863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sz="2489" dirty="0"/>
            </a:p>
          </p:txBody>
        </p:sp>
      </p:grpSp>
      <p:sp>
        <p:nvSpPr>
          <p:cNvPr id="347" name="Google Shape;347;p34"/>
          <p:cNvSpPr txBox="1">
            <a:spLocks noGrp="1" noChangeAspect="1"/>
          </p:cNvSpPr>
          <p:nvPr>
            <p:ph type="subTitle" idx="1" hasCustomPrompt="1"/>
          </p:nvPr>
        </p:nvSpPr>
        <p:spPr>
          <a:xfrm>
            <a:off x="904631" y="4812057"/>
            <a:ext cx="2520756" cy="487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lnSpc>
                <a:spcPts val="1867"/>
              </a:lnSpc>
              <a:spcBef>
                <a:spcPts val="0"/>
              </a:spcBef>
              <a:spcAft>
                <a:spcPts val="0"/>
              </a:spcAft>
              <a:buClr>
                <a:srgbClr val="003C6E"/>
              </a:buClr>
              <a:buSzPts val="1000"/>
              <a:buNone/>
              <a:defRPr sz="1600">
                <a:solidFill>
                  <a:schemeClr val="tx2">
                    <a:lumMod val="75000"/>
                  </a:schemeClr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s-ES" dirty="0"/>
              <a:t>Pulsar dos veces para agregar texto</a:t>
            </a:r>
            <a:endParaRPr dirty="0"/>
          </a:p>
        </p:txBody>
      </p:sp>
      <p:sp>
        <p:nvSpPr>
          <p:cNvPr id="24" name="Google Shape;265;p27">
            <a:extLst>
              <a:ext uri="{FF2B5EF4-FFF2-40B4-BE49-F238E27FC236}">
                <a16:creationId xmlns:a16="http://schemas.microsoft.com/office/drawing/2014/main" id="{4DE261D3-F00E-42C1-A931-B6ECD1D3A951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368618" y="6324307"/>
            <a:ext cx="389849" cy="27116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ts val="1333"/>
              </a:lnSpc>
              <a:buNone/>
              <a:defRPr sz="1333">
                <a:solidFill>
                  <a:schemeClr val="accent6"/>
                </a:solidFill>
              </a:defRPr>
            </a:lvl1pPr>
            <a:lvl2pPr lvl="1" algn="r" rtl="0">
              <a:buNone/>
              <a:defRPr sz="1733">
                <a:solidFill>
                  <a:srgbClr val="003C6E"/>
                </a:solidFill>
              </a:defRPr>
            </a:lvl2pPr>
            <a:lvl3pPr lvl="2" algn="r" rtl="0">
              <a:buNone/>
              <a:defRPr sz="1733">
                <a:solidFill>
                  <a:srgbClr val="003C6E"/>
                </a:solidFill>
              </a:defRPr>
            </a:lvl3pPr>
            <a:lvl4pPr lvl="3" algn="r" rtl="0">
              <a:buNone/>
              <a:defRPr sz="1733">
                <a:solidFill>
                  <a:srgbClr val="003C6E"/>
                </a:solidFill>
              </a:defRPr>
            </a:lvl4pPr>
            <a:lvl5pPr lvl="4" algn="r" rtl="0">
              <a:buNone/>
              <a:defRPr sz="1733">
                <a:solidFill>
                  <a:srgbClr val="003C6E"/>
                </a:solidFill>
              </a:defRPr>
            </a:lvl5pPr>
            <a:lvl6pPr lvl="5" algn="r" rtl="0">
              <a:buNone/>
              <a:defRPr sz="1733">
                <a:solidFill>
                  <a:srgbClr val="003C6E"/>
                </a:solidFill>
              </a:defRPr>
            </a:lvl6pPr>
            <a:lvl7pPr lvl="6" algn="r" rtl="0">
              <a:buNone/>
              <a:defRPr sz="1733">
                <a:solidFill>
                  <a:srgbClr val="003C6E"/>
                </a:solidFill>
              </a:defRPr>
            </a:lvl7pPr>
            <a:lvl8pPr lvl="7" algn="r" rtl="0">
              <a:buNone/>
              <a:defRPr sz="1733">
                <a:solidFill>
                  <a:srgbClr val="003C6E"/>
                </a:solidFill>
              </a:defRPr>
            </a:lvl8pPr>
            <a:lvl9pPr lvl="8" algn="r" rtl="0">
              <a:buNone/>
              <a:defRPr sz="1733">
                <a:solidFill>
                  <a:srgbClr val="003C6E"/>
                </a:solidFill>
              </a:defRPr>
            </a:lvl9pPr>
          </a:lstStyle>
          <a:p>
            <a:fld id="{00000000-1234-1234-1234-123412341234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11" name="Título 10">
            <a:extLst>
              <a:ext uri="{FF2B5EF4-FFF2-40B4-BE49-F238E27FC236}">
                <a16:creationId xmlns:a16="http://schemas.microsoft.com/office/drawing/2014/main" id="{AA94CFF7-066F-4C16-ABED-D277BA57E7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6217" y="302681"/>
            <a:ext cx="8160000" cy="69249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R="0" algn="l" rt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s-ES" sz="24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s-ES" dirty="0"/>
              <a:t>Título de la sección en una o dos líneas en el diseño del patrón, procurar que sea lo más corto posible</a:t>
            </a:r>
            <a:endParaRPr lang="es-ES" dirty="0">
              <a:solidFill>
                <a:schemeClr val="accent6"/>
              </a:solidFill>
            </a:endParaRPr>
          </a:p>
        </p:txBody>
      </p:sp>
      <p:sp>
        <p:nvSpPr>
          <p:cNvPr id="30" name="Marcador de texto 5">
            <a:extLst>
              <a:ext uri="{FF2B5EF4-FFF2-40B4-BE49-F238E27FC236}">
                <a16:creationId xmlns:a16="http://schemas.microsoft.com/office/drawing/2014/main" id="{0FA081A4-610D-490C-8C86-C74A7F6F39E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7263" y="4088193"/>
            <a:ext cx="2521443" cy="5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algn="ctr">
              <a:defRPr lang="es-ES" b="1" dirty="0" smtClean="0">
                <a:solidFill>
                  <a:schemeClr val="accent6"/>
                </a:solidFill>
              </a:defRPr>
            </a:lvl1pPr>
            <a:lvl2pPr>
              <a:defRPr lang="es-ES" sz="2000" dirty="0" smtClean="0"/>
            </a:lvl2pPr>
            <a:lvl3pPr>
              <a:defRPr lang="es-ES" sz="2000" dirty="0" smtClean="0"/>
            </a:lvl3pPr>
            <a:lvl4pPr>
              <a:defRPr lang="es-ES" sz="2000" dirty="0" smtClean="0"/>
            </a:lvl4pPr>
            <a:lvl5pPr>
              <a:defRPr lang="es-ES" sz="2000" dirty="0"/>
            </a:lvl5pPr>
          </a:lstStyle>
          <a:p>
            <a:pPr lvl="0" algn="ctr">
              <a:lnSpc>
                <a:spcPts val="2133"/>
              </a:lnSpc>
              <a:buClr>
                <a:srgbClr val="50D2D2"/>
              </a:buClr>
              <a:buSzPts val="1500"/>
              <a:buNone/>
            </a:pPr>
            <a:r>
              <a:rPr lang="es-ES" dirty="0"/>
              <a:t>Pulsa dos veces para agregar un título</a:t>
            </a:r>
          </a:p>
        </p:txBody>
      </p:sp>
      <p:sp>
        <p:nvSpPr>
          <p:cNvPr id="28" name="Marcador de posición de imagen 3">
            <a:extLst>
              <a:ext uri="{FF2B5EF4-FFF2-40B4-BE49-F238E27FC236}">
                <a16:creationId xmlns:a16="http://schemas.microsoft.com/office/drawing/2014/main" id="{078FE7E5-E907-40EA-BC2F-5FFE4BC7F0F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566987" y="1323279"/>
            <a:ext cx="1833400" cy="1772479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143254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06">
          <p15:clr>
            <a:srgbClr val="FBAE40"/>
          </p15:clr>
        </p15:guide>
        <p15:guide id="2" pos="4354">
          <p15:clr>
            <a:srgbClr val="FBAE40"/>
          </p15:clr>
        </p15:guide>
        <p15:guide id="3" orient="horz" pos="62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1031965" y="211489"/>
            <a:ext cx="10464709" cy="480661"/>
          </a:xfrm>
        </p:spPr>
        <p:txBody>
          <a:bodyPr wrap="none" lIns="0" tIns="0" rIns="0" bIns="0" anchor="b" anchorCtr="0">
            <a:noAutofit/>
          </a:bodyPr>
          <a:lstStyle>
            <a:lvl1pPr algn="l">
              <a:lnSpc>
                <a:spcPts val="3800"/>
              </a:lnSpc>
              <a:defRPr sz="2200" b="1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 noProof="0" dirty="0"/>
              <a:t>Título de la presentación en una línea de texto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95325" y="1556793"/>
            <a:ext cx="10801350" cy="4609057"/>
          </a:xfrm>
        </p:spPr>
        <p:txBody>
          <a:bodyPr wrap="square" lIns="0" tIns="0" rIns="0" bIns="0">
            <a:noAutofit/>
          </a:bodyPr>
          <a:lstStyle>
            <a:lvl1pPr marL="180975" indent="-180975">
              <a:lnSpc>
                <a:spcPts val="2000"/>
              </a:lnSpc>
              <a:spcBef>
                <a:spcPts val="800"/>
              </a:spcBef>
              <a:spcAft>
                <a:spcPts val="0"/>
              </a:spcAft>
              <a:buClr>
                <a:srgbClr val="C00000"/>
              </a:buClr>
              <a:buFont typeface="Calibri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Barlow Semi Condensed" panose="00000506000000000000" pitchFamily="2" charset="0"/>
              </a:defRPr>
            </a:lvl1pPr>
            <a:lvl2pPr marL="361950" indent="-180975">
              <a:lnSpc>
                <a:spcPts val="18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Courier New" pitchFamily="49" charset="0"/>
              <a:buChar char="o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Barlow Semi Condensed" panose="00000506000000000000" pitchFamily="2" charset="0"/>
              </a:defRPr>
            </a:lvl2pPr>
          </a:lstStyle>
          <a:p>
            <a:pPr lvl="0"/>
            <a:r>
              <a:rPr lang="es-ES" noProof="0" dirty="0"/>
              <a:t>Haga clic para modificar el estilo de texto del patrón</a:t>
            </a:r>
          </a:p>
          <a:p>
            <a:pPr lvl="1"/>
            <a:r>
              <a:rPr lang="es-ES" noProof="0" dirty="0"/>
              <a:t>Segundo nivel</a:t>
            </a:r>
          </a:p>
        </p:txBody>
      </p:sp>
    </p:spTree>
    <p:extLst>
      <p:ext uri="{BB962C8B-B14F-4D97-AF65-F5344CB8AC3E}">
        <p14:creationId xmlns:p14="http://schemas.microsoft.com/office/powerpoint/2010/main" val="502049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3840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572">
          <p15:clr>
            <a:srgbClr val="FBAE40"/>
          </p15:clr>
        </p15:guide>
        <p15:guide id="5" orient="horz" pos="3884">
          <p15:clr>
            <a:srgbClr val="FBAE40"/>
          </p15:clr>
        </p15:guide>
        <p15:guide id="6" orient="horz" pos="98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ortada" preserve="1" userDrawn="1">
  <p:cSld name="Portada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rma libre: forma 13">
            <a:extLst>
              <a:ext uri="{FF2B5EF4-FFF2-40B4-BE49-F238E27FC236}">
                <a16:creationId xmlns:a16="http://schemas.microsoft.com/office/drawing/2014/main" id="{8048C364-6FC7-47C2-A5E7-D64BCC9D3FE0}"/>
              </a:ext>
            </a:extLst>
          </p:cNvPr>
          <p:cNvSpPr/>
          <p:nvPr userDrawn="1"/>
        </p:nvSpPr>
        <p:spPr>
          <a:xfrm rot="16200000">
            <a:off x="3207403" y="231304"/>
            <a:ext cx="3178800" cy="7005136"/>
          </a:xfrm>
          <a:custGeom>
            <a:avLst/>
            <a:gdLst>
              <a:gd name="connsiteX0" fmla="*/ 0 w 514350"/>
              <a:gd name="connsiteY0" fmla="*/ 1142143 h 1133475"/>
              <a:gd name="connsiteX1" fmla="*/ 0 w 514350"/>
              <a:gd name="connsiteY1" fmla="*/ 522351 h 1133475"/>
              <a:gd name="connsiteX2" fmla="*/ 0 w 514350"/>
              <a:gd name="connsiteY2" fmla="*/ 522351 h 1133475"/>
              <a:gd name="connsiteX3" fmla="*/ 522256 w 514350"/>
              <a:gd name="connsiteY3" fmla="*/ 95 h 1133475"/>
              <a:gd name="connsiteX4" fmla="*/ 522256 w 514350"/>
              <a:gd name="connsiteY4" fmla="*/ 0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4350" h="1133475">
                <a:moveTo>
                  <a:pt x="0" y="1142143"/>
                </a:moveTo>
                <a:lnTo>
                  <a:pt x="0" y="522351"/>
                </a:lnTo>
                <a:lnTo>
                  <a:pt x="0" y="522351"/>
                </a:lnTo>
                <a:cubicBezTo>
                  <a:pt x="288434" y="522351"/>
                  <a:pt x="522256" y="288529"/>
                  <a:pt x="522256" y="95"/>
                </a:cubicBezTo>
                <a:cubicBezTo>
                  <a:pt x="522256" y="64"/>
                  <a:pt x="522256" y="32"/>
                  <a:pt x="522256" y="0"/>
                </a:cubicBezTo>
              </a:path>
            </a:pathLst>
          </a:custGeom>
          <a:noFill/>
          <a:ln w="444500" cap="rnd">
            <a:solidFill>
              <a:schemeClr val="accent2"/>
            </a:solidFill>
            <a:prstDash val="solid"/>
            <a:round/>
          </a:ln>
        </p:spPr>
        <p:txBody>
          <a:bodyPr rtlCol="0" anchor="ctr"/>
          <a:lstStyle/>
          <a:p>
            <a:endParaRPr lang="es-ES" sz="2489"/>
          </a:p>
        </p:txBody>
      </p:sp>
      <p:sp>
        <p:nvSpPr>
          <p:cNvPr id="15" name="Google Shape;17;p3">
            <a:extLst>
              <a:ext uri="{FF2B5EF4-FFF2-40B4-BE49-F238E27FC236}">
                <a16:creationId xmlns:a16="http://schemas.microsoft.com/office/drawing/2014/main" id="{4EDFA4D5-02F2-4793-AEA2-07A619815C2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181560" y="3586872"/>
            <a:ext cx="5760000" cy="11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3C6E"/>
              </a:buClr>
              <a:buSzPts val="1700"/>
              <a:buNone/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 dirty="0"/>
          </a:p>
        </p:txBody>
      </p:sp>
      <p:sp>
        <p:nvSpPr>
          <p:cNvPr id="18" name="Marcador de texto 3">
            <a:extLst>
              <a:ext uri="{FF2B5EF4-FFF2-40B4-BE49-F238E27FC236}">
                <a16:creationId xmlns:a16="http://schemas.microsoft.com/office/drawing/2014/main" id="{D13E4116-95CE-4515-ACF5-BCE93456A6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02763" y="5986301"/>
            <a:ext cx="3225620" cy="28725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s-ES" dirty="0"/>
              <a:t>Mes, Año</a:t>
            </a:r>
          </a:p>
        </p:txBody>
      </p:sp>
      <p:sp>
        <p:nvSpPr>
          <p:cNvPr id="25" name="Google Shape;16;p3">
            <a:extLst>
              <a:ext uri="{FF2B5EF4-FFF2-40B4-BE49-F238E27FC236}">
                <a16:creationId xmlns:a16="http://schemas.microsoft.com/office/drawing/2014/main" id="{8BFB5A87-4F6E-473D-8784-DE66CD89CE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81560" y="2332550"/>
            <a:ext cx="5760000" cy="1072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ts val="3467"/>
              </a:lnSpc>
              <a:spcBef>
                <a:spcPts val="0"/>
              </a:spcBef>
              <a:spcAft>
                <a:spcPts val="0"/>
              </a:spcAft>
              <a:buClr>
                <a:srgbClr val="003C6E"/>
              </a:buClr>
              <a:buSzPts val="2900"/>
              <a:buNone/>
              <a:defRPr sz="3200" b="1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6" name="Forma libre: forma 25">
            <a:extLst>
              <a:ext uri="{FF2B5EF4-FFF2-40B4-BE49-F238E27FC236}">
                <a16:creationId xmlns:a16="http://schemas.microsoft.com/office/drawing/2014/main" id="{D10112CD-9647-4247-A952-3E96DA680BBB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999033" y="1800119"/>
            <a:ext cx="590400" cy="590400"/>
          </a:xfrm>
          <a:custGeom>
            <a:avLst/>
            <a:gdLst>
              <a:gd name="connsiteX0" fmla="*/ 85725 w 85725"/>
              <a:gd name="connsiteY0" fmla="*/ 42863 h 85725"/>
              <a:gd name="connsiteX1" fmla="*/ 42863 w 85725"/>
              <a:gd name="connsiteY1" fmla="*/ 85725 h 85725"/>
              <a:gd name="connsiteX2" fmla="*/ 0 w 85725"/>
              <a:gd name="connsiteY2" fmla="*/ 42863 h 85725"/>
              <a:gd name="connsiteX3" fmla="*/ 42863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3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 sz="2489"/>
          </a:p>
        </p:txBody>
      </p:sp>
      <p:sp>
        <p:nvSpPr>
          <p:cNvPr id="27" name="Forma libre: forma 26">
            <a:extLst>
              <a:ext uri="{FF2B5EF4-FFF2-40B4-BE49-F238E27FC236}">
                <a16:creationId xmlns:a16="http://schemas.microsoft.com/office/drawing/2014/main" id="{9D410DB6-2D9B-4AF6-84CE-33F849AD609A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146320" y="1653800"/>
            <a:ext cx="590400" cy="883041"/>
          </a:xfrm>
          <a:custGeom>
            <a:avLst/>
            <a:gdLst>
              <a:gd name="connsiteX0" fmla="*/ 442800 w 442800"/>
              <a:gd name="connsiteY0" fmla="*/ 0 h 662281"/>
              <a:gd name="connsiteX1" fmla="*/ 442800 w 442800"/>
              <a:gd name="connsiteY1" fmla="*/ 440884 h 662281"/>
              <a:gd name="connsiteX2" fmla="*/ 442800 w 442800"/>
              <a:gd name="connsiteY2" fmla="*/ 442801 h 662281"/>
              <a:gd name="connsiteX3" fmla="*/ 442607 w 442800"/>
              <a:gd name="connsiteY3" fmla="*/ 442801 h 662281"/>
              <a:gd name="connsiteX4" fmla="*/ 438302 w 442800"/>
              <a:gd name="connsiteY4" fmla="*/ 485503 h 662281"/>
              <a:gd name="connsiteX5" fmla="*/ 221403 w 442800"/>
              <a:gd name="connsiteY5" fmla="*/ 662281 h 662281"/>
              <a:gd name="connsiteX6" fmla="*/ 4498 w 442800"/>
              <a:gd name="connsiteY6" fmla="*/ 485503 h 662281"/>
              <a:gd name="connsiteX7" fmla="*/ 193 w 442800"/>
              <a:gd name="connsiteY7" fmla="*/ 442801 h 662281"/>
              <a:gd name="connsiteX8" fmla="*/ 0 w 442800"/>
              <a:gd name="connsiteY8" fmla="*/ 442801 h 662281"/>
              <a:gd name="connsiteX9" fmla="*/ 0 w 442800"/>
              <a:gd name="connsiteY9" fmla="*/ 440884 h 662281"/>
              <a:gd name="connsiteX10" fmla="*/ 0 w 442800"/>
              <a:gd name="connsiteY10" fmla="*/ 0 h 662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42800" h="662281">
                <a:moveTo>
                  <a:pt x="442800" y="0"/>
                </a:moveTo>
                <a:lnTo>
                  <a:pt x="442800" y="440884"/>
                </a:lnTo>
                <a:lnTo>
                  <a:pt x="442800" y="442801"/>
                </a:lnTo>
                <a:lnTo>
                  <a:pt x="442607" y="442801"/>
                </a:lnTo>
                <a:lnTo>
                  <a:pt x="438302" y="485503"/>
                </a:lnTo>
                <a:cubicBezTo>
                  <a:pt x="417658" y="586390"/>
                  <a:pt x="328393" y="662281"/>
                  <a:pt x="221403" y="662281"/>
                </a:cubicBezTo>
                <a:cubicBezTo>
                  <a:pt x="114408" y="662281"/>
                  <a:pt x="25143" y="586390"/>
                  <a:pt x="4498" y="485503"/>
                </a:cubicBezTo>
                <a:lnTo>
                  <a:pt x="193" y="442801"/>
                </a:lnTo>
                <a:lnTo>
                  <a:pt x="0" y="442801"/>
                </a:lnTo>
                <a:lnTo>
                  <a:pt x="0" y="44088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s-ES" sz="2489"/>
          </a:p>
        </p:txBody>
      </p:sp>
      <p:sp>
        <p:nvSpPr>
          <p:cNvPr id="28" name="Forma libre: forma 27">
            <a:extLst>
              <a:ext uri="{FF2B5EF4-FFF2-40B4-BE49-F238E27FC236}">
                <a16:creationId xmlns:a16="http://schemas.microsoft.com/office/drawing/2014/main" id="{553DC881-2671-44CF-8BE4-3F2C48EB00D8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8064261" y="5028072"/>
            <a:ext cx="590400" cy="590400"/>
          </a:xfrm>
          <a:custGeom>
            <a:avLst/>
            <a:gdLst>
              <a:gd name="connsiteX0" fmla="*/ 85725 w 85725"/>
              <a:gd name="connsiteY0" fmla="*/ 42863 h 85725"/>
              <a:gd name="connsiteX1" fmla="*/ 42863 w 85725"/>
              <a:gd name="connsiteY1" fmla="*/ 85725 h 85725"/>
              <a:gd name="connsiteX2" fmla="*/ 0 w 85725"/>
              <a:gd name="connsiteY2" fmla="*/ 42863 h 85725"/>
              <a:gd name="connsiteX3" fmla="*/ 42863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3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 sz="2489"/>
          </a:p>
        </p:txBody>
      </p:sp>
      <p:sp>
        <p:nvSpPr>
          <p:cNvPr id="29" name="Forma libre: forma 28">
            <a:extLst>
              <a:ext uri="{FF2B5EF4-FFF2-40B4-BE49-F238E27FC236}">
                <a16:creationId xmlns:a16="http://schemas.microsoft.com/office/drawing/2014/main" id="{534A01F6-FDE0-4055-8A7B-8A2B71EA0456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10184113" y="3616306"/>
            <a:ext cx="590400" cy="3413935"/>
          </a:xfrm>
          <a:custGeom>
            <a:avLst/>
            <a:gdLst>
              <a:gd name="connsiteX0" fmla="*/ 0 w 442800"/>
              <a:gd name="connsiteY0" fmla="*/ 2340972 h 2560451"/>
              <a:gd name="connsiteX1" fmla="*/ 0 w 442800"/>
              <a:gd name="connsiteY1" fmla="*/ 2339054 h 2560451"/>
              <a:gd name="connsiteX2" fmla="*/ 0 w 442800"/>
              <a:gd name="connsiteY2" fmla="*/ 0 h 2560451"/>
              <a:gd name="connsiteX3" fmla="*/ 442800 w 442800"/>
              <a:gd name="connsiteY3" fmla="*/ 0 h 2560451"/>
              <a:gd name="connsiteX4" fmla="*/ 442800 w 442800"/>
              <a:gd name="connsiteY4" fmla="*/ 2339054 h 2560451"/>
              <a:gd name="connsiteX5" fmla="*/ 442800 w 442800"/>
              <a:gd name="connsiteY5" fmla="*/ 2340972 h 2560451"/>
              <a:gd name="connsiteX6" fmla="*/ 442606 w 442800"/>
              <a:gd name="connsiteY6" fmla="*/ 2340972 h 2560451"/>
              <a:gd name="connsiteX7" fmla="*/ 438302 w 442800"/>
              <a:gd name="connsiteY7" fmla="*/ 2383673 h 2560451"/>
              <a:gd name="connsiteX8" fmla="*/ 221403 w 442800"/>
              <a:gd name="connsiteY8" fmla="*/ 2560451 h 2560451"/>
              <a:gd name="connsiteX9" fmla="*/ 4498 w 442800"/>
              <a:gd name="connsiteY9" fmla="*/ 2383673 h 2560451"/>
              <a:gd name="connsiteX10" fmla="*/ 194 w 442800"/>
              <a:gd name="connsiteY10" fmla="*/ 2340972 h 2560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42800" h="2560451">
                <a:moveTo>
                  <a:pt x="0" y="2340972"/>
                </a:moveTo>
                <a:lnTo>
                  <a:pt x="0" y="2339054"/>
                </a:lnTo>
                <a:lnTo>
                  <a:pt x="0" y="0"/>
                </a:lnTo>
                <a:lnTo>
                  <a:pt x="442800" y="0"/>
                </a:lnTo>
                <a:lnTo>
                  <a:pt x="442800" y="2339054"/>
                </a:lnTo>
                <a:lnTo>
                  <a:pt x="442800" y="2340972"/>
                </a:lnTo>
                <a:lnTo>
                  <a:pt x="442606" y="2340972"/>
                </a:lnTo>
                <a:lnTo>
                  <a:pt x="438302" y="2383673"/>
                </a:lnTo>
                <a:cubicBezTo>
                  <a:pt x="417658" y="2484560"/>
                  <a:pt x="328393" y="2560451"/>
                  <a:pt x="221403" y="2560451"/>
                </a:cubicBezTo>
                <a:cubicBezTo>
                  <a:pt x="114408" y="2560451"/>
                  <a:pt x="25143" y="2484560"/>
                  <a:pt x="4498" y="2383673"/>
                </a:cubicBezTo>
                <a:lnTo>
                  <a:pt x="194" y="2340972"/>
                </a:ln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s-ES" sz="2489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F3205216-D02D-467E-8C02-B407FBB34965}"/>
              </a:ext>
            </a:extLst>
          </p:cNvPr>
          <p:cNvGrpSpPr/>
          <p:nvPr userDrawn="1"/>
        </p:nvGrpSpPr>
        <p:grpSpPr>
          <a:xfrm>
            <a:off x="1014943" y="561379"/>
            <a:ext cx="3326400" cy="834049"/>
            <a:chOff x="761207" y="421034"/>
            <a:chExt cx="2494800" cy="625537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75EA9B52-B935-473B-9EAF-4FACEB4B0DCB}"/>
                </a:ext>
              </a:extLst>
            </p:cNvPr>
            <p:cNvGrpSpPr/>
            <p:nvPr userDrawn="1"/>
          </p:nvGrpSpPr>
          <p:grpSpPr>
            <a:xfrm>
              <a:off x="792006" y="421034"/>
              <a:ext cx="2434410" cy="300435"/>
              <a:chOff x="792006" y="421034"/>
              <a:chExt cx="2434410" cy="300435"/>
            </a:xfrm>
          </p:grpSpPr>
          <p:sp>
            <p:nvSpPr>
              <p:cNvPr id="5" name="Forma libre: forma 4">
                <a:extLst>
                  <a:ext uri="{FF2B5EF4-FFF2-40B4-BE49-F238E27FC236}">
                    <a16:creationId xmlns:a16="http://schemas.microsoft.com/office/drawing/2014/main" id="{906071E2-E831-49A2-8B4A-97CBE81D330C}"/>
                  </a:ext>
                </a:extLst>
              </p:cNvPr>
              <p:cNvSpPr/>
              <p:nvPr/>
            </p:nvSpPr>
            <p:spPr>
              <a:xfrm>
                <a:off x="2718180" y="421034"/>
                <a:ext cx="72979" cy="72985"/>
              </a:xfrm>
              <a:custGeom>
                <a:avLst/>
                <a:gdLst>
                  <a:gd name="connsiteX0" fmla="*/ 36640 w 72979"/>
                  <a:gd name="connsiteY0" fmla="*/ 72776 h 72985"/>
                  <a:gd name="connsiteX1" fmla="*/ 72797 w 72979"/>
                  <a:gd name="connsiteY1" fmla="*/ 35962 h 72985"/>
                  <a:gd name="connsiteX2" fmla="*/ 35983 w 72979"/>
                  <a:gd name="connsiteY2" fmla="*/ -194 h 72985"/>
                  <a:gd name="connsiteX3" fmla="*/ -174 w 72979"/>
                  <a:gd name="connsiteY3" fmla="*/ 36225 h 72985"/>
                  <a:gd name="connsiteX4" fmla="*/ 34911 w 72979"/>
                  <a:gd name="connsiteY4" fmla="*/ 72783 h 72985"/>
                  <a:gd name="connsiteX5" fmla="*/ 36640 w 72979"/>
                  <a:gd name="connsiteY5" fmla="*/ 72776 h 72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979" h="72985">
                    <a:moveTo>
                      <a:pt x="36640" y="72776"/>
                    </a:moveTo>
                    <a:cubicBezTo>
                      <a:pt x="56789" y="72592"/>
                      <a:pt x="72974" y="56111"/>
                      <a:pt x="72797" y="35962"/>
                    </a:cubicBezTo>
                    <a:cubicBezTo>
                      <a:pt x="72613" y="15813"/>
                      <a:pt x="56132" y="-372"/>
                      <a:pt x="35983" y="-194"/>
                    </a:cubicBezTo>
                    <a:cubicBezTo>
                      <a:pt x="15985" y="-10"/>
                      <a:pt x="-134" y="16227"/>
                      <a:pt x="-174" y="36225"/>
                    </a:cubicBezTo>
                    <a:cubicBezTo>
                      <a:pt x="-581" y="56006"/>
                      <a:pt x="15124" y="72375"/>
                      <a:pt x="34911" y="72783"/>
                    </a:cubicBezTo>
                    <a:cubicBezTo>
                      <a:pt x="35483" y="72796"/>
                      <a:pt x="36062" y="72789"/>
                      <a:pt x="36640" y="72776"/>
                    </a:cubicBezTo>
                  </a:path>
                </a:pathLst>
              </a:custGeom>
              <a:solidFill>
                <a:srgbClr val="0096FF"/>
              </a:solidFill>
              <a:ln w="656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 sz="2489"/>
              </a:p>
            </p:txBody>
          </p:sp>
          <p:sp>
            <p:nvSpPr>
              <p:cNvPr id="4" name="Forma libre: forma 3">
                <a:extLst>
                  <a:ext uri="{FF2B5EF4-FFF2-40B4-BE49-F238E27FC236}">
                    <a16:creationId xmlns:a16="http://schemas.microsoft.com/office/drawing/2014/main" id="{D7C3FC51-7768-40A6-A87A-A960B16137FC}"/>
                  </a:ext>
                </a:extLst>
              </p:cNvPr>
              <p:cNvSpPr/>
              <p:nvPr/>
            </p:nvSpPr>
            <p:spPr>
              <a:xfrm>
                <a:off x="792006" y="423971"/>
                <a:ext cx="2434410" cy="297498"/>
              </a:xfrm>
              <a:custGeom>
                <a:avLst/>
                <a:gdLst>
                  <a:gd name="connsiteX0" fmla="*/ 2345942 w 2434410"/>
                  <a:gd name="connsiteY0" fmla="*/ 86733 h 297498"/>
                  <a:gd name="connsiteX1" fmla="*/ 2287434 w 2434410"/>
                  <a:gd name="connsiteY1" fmla="*/ 107441 h 297498"/>
                  <a:gd name="connsiteX2" fmla="*/ 2283194 w 2434410"/>
                  <a:gd name="connsiteY2" fmla="*/ 128497 h 297498"/>
                  <a:gd name="connsiteX3" fmla="*/ 2284738 w 2434410"/>
                  <a:gd name="connsiteY3" fmla="*/ 130450 h 297498"/>
                  <a:gd name="connsiteX4" fmla="*/ 2288617 w 2434410"/>
                  <a:gd name="connsiteY4" fmla="*/ 135183 h 297498"/>
                  <a:gd name="connsiteX5" fmla="*/ 2305335 w 2434410"/>
                  <a:gd name="connsiteY5" fmla="*/ 137786 h 297498"/>
                  <a:gd name="connsiteX6" fmla="*/ 2305972 w 2434410"/>
                  <a:gd name="connsiteY6" fmla="*/ 137286 h 297498"/>
                  <a:gd name="connsiteX7" fmla="*/ 2346731 w 2434410"/>
                  <a:gd name="connsiteY7" fmla="*/ 121969 h 297498"/>
                  <a:gd name="connsiteX8" fmla="*/ 2396824 w 2434410"/>
                  <a:gd name="connsiteY8" fmla="*/ 166277 h 297498"/>
                  <a:gd name="connsiteX9" fmla="*/ 2396824 w 2434410"/>
                  <a:gd name="connsiteY9" fmla="*/ 176533 h 297498"/>
                  <a:gd name="connsiteX10" fmla="*/ 2347322 w 2434410"/>
                  <a:gd name="connsiteY10" fmla="*/ 171208 h 297498"/>
                  <a:gd name="connsiteX11" fmla="*/ 2267186 w 2434410"/>
                  <a:gd name="connsiteY11" fmla="*/ 232542 h 297498"/>
                  <a:gd name="connsiteX12" fmla="*/ 2335095 w 2434410"/>
                  <a:gd name="connsiteY12" fmla="*/ 296901 h 297498"/>
                  <a:gd name="connsiteX13" fmla="*/ 2396824 w 2434410"/>
                  <a:gd name="connsiteY13" fmla="*/ 272380 h 297498"/>
                  <a:gd name="connsiteX14" fmla="*/ 2396824 w 2434410"/>
                  <a:gd name="connsiteY14" fmla="*/ 275930 h 297498"/>
                  <a:gd name="connsiteX15" fmla="*/ 2409216 w 2434410"/>
                  <a:gd name="connsiteY15" fmla="*/ 292319 h 297498"/>
                  <a:gd name="connsiteX16" fmla="*/ 2412864 w 2434410"/>
                  <a:gd name="connsiteY16" fmla="*/ 292365 h 297498"/>
                  <a:gd name="connsiteX17" fmla="*/ 2418781 w 2434410"/>
                  <a:gd name="connsiteY17" fmla="*/ 292365 h 297498"/>
                  <a:gd name="connsiteX18" fmla="*/ 2434230 w 2434410"/>
                  <a:gd name="connsiteY18" fmla="*/ 275930 h 297498"/>
                  <a:gd name="connsiteX19" fmla="*/ 2434230 w 2434410"/>
                  <a:gd name="connsiteY19" fmla="*/ 166672 h 297498"/>
                  <a:gd name="connsiteX20" fmla="*/ 2345942 w 2434410"/>
                  <a:gd name="connsiteY20" fmla="*/ 86733 h 297498"/>
                  <a:gd name="connsiteX21" fmla="*/ 2396692 w 2434410"/>
                  <a:gd name="connsiteY21" fmla="*/ 240102 h 297498"/>
                  <a:gd name="connsiteX22" fmla="*/ 2340880 w 2434410"/>
                  <a:gd name="connsiteY22" fmla="*/ 263834 h 297498"/>
                  <a:gd name="connsiteX23" fmla="*/ 2304855 w 2434410"/>
                  <a:gd name="connsiteY23" fmla="*/ 232542 h 297498"/>
                  <a:gd name="connsiteX24" fmla="*/ 2348177 w 2434410"/>
                  <a:gd name="connsiteY24" fmla="*/ 201316 h 297498"/>
                  <a:gd name="connsiteX25" fmla="*/ 2396692 w 2434410"/>
                  <a:gd name="connsiteY25" fmla="*/ 205458 h 297498"/>
                  <a:gd name="connsiteX26" fmla="*/ 365353 w 2434410"/>
                  <a:gd name="connsiteY26" fmla="*/ 235567 h 297498"/>
                  <a:gd name="connsiteX27" fmla="*/ 367062 w 2434410"/>
                  <a:gd name="connsiteY27" fmla="*/ 255946 h 297498"/>
                  <a:gd name="connsiteX28" fmla="*/ 366536 w 2434410"/>
                  <a:gd name="connsiteY28" fmla="*/ 256537 h 297498"/>
                  <a:gd name="connsiteX29" fmla="*/ 285151 w 2434410"/>
                  <a:gd name="connsiteY29" fmla="*/ 297098 h 297498"/>
                  <a:gd name="connsiteX30" fmla="*/ 179508 w 2434410"/>
                  <a:gd name="connsiteY30" fmla="*/ 189023 h 297498"/>
                  <a:gd name="connsiteX31" fmla="*/ 279629 w 2434410"/>
                  <a:gd name="connsiteY31" fmla="*/ 86733 h 297498"/>
                  <a:gd name="connsiteX32" fmla="*/ 371269 w 2434410"/>
                  <a:gd name="connsiteY32" fmla="*/ 180543 h 297498"/>
                  <a:gd name="connsiteX33" fmla="*/ 351548 w 2434410"/>
                  <a:gd name="connsiteY33" fmla="*/ 197372 h 297498"/>
                  <a:gd name="connsiteX34" fmla="*/ 216783 w 2434410"/>
                  <a:gd name="connsiteY34" fmla="*/ 197372 h 297498"/>
                  <a:gd name="connsiteX35" fmla="*/ 284671 w 2434410"/>
                  <a:gd name="connsiteY35" fmla="*/ 260889 h 297498"/>
                  <a:gd name="connsiteX36" fmla="*/ 285020 w 2434410"/>
                  <a:gd name="connsiteY36" fmla="*/ 260876 h 297498"/>
                  <a:gd name="connsiteX37" fmla="*/ 340043 w 2434410"/>
                  <a:gd name="connsiteY37" fmla="*/ 233200 h 297498"/>
                  <a:gd name="connsiteX38" fmla="*/ 361672 w 2434410"/>
                  <a:gd name="connsiteY38" fmla="*/ 232017 h 297498"/>
                  <a:gd name="connsiteX39" fmla="*/ 362855 w 2434410"/>
                  <a:gd name="connsiteY39" fmla="*/ 233200 h 297498"/>
                  <a:gd name="connsiteX40" fmla="*/ 218689 w 2434410"/>
                  <a:gd name="connsiteY40" fmla="*/ 163911 h 297498"/>
                  <a:gd name="connsiteX41" fmla="*/ 329920 w 2434410"/>
                  <a:gd name="connsiteY41" fmla="*/ 163911 h 297498"/>
                  <a:gd name="connsiteX42" fmla="*/ 276474 w 2434410"/>
                  <a:gd name="connsiteY42" fmla="*/ 118748 h 297498"/>
                  <a:gd name="connsiteX43" fmla="*/ 218689 w 2434410"/>
                  <a:gd name="connsiteY43" fmla="*/ 163911 h 297498"/>
                  <a:gd name="connsiteX44" fmla="*/ 604775 w 2434410"/>
                  <a:gd name="connsiteY44" fmla="*/ 21980 h 297498"/>
                  <a:gd name="connsiteX45" fmla="*/ 604775 w 2434410"/>
                  <a:gd name="connsiteY45" fmla="*/ 276128 h 297498"/>
                  <a:gd name="connsiteX46" fmla="*/ 592035 w 2434410"/>
                  <a:gd name="connsiteY46" fmla="*/ 292365 h 297498"/>
                  <a:gd name="connsiteX47" fmla="*/ 588537 w 2434410"/>
                  <a:gd name="connsiteY47" fmla="*/ 292365 h 297498"/>
                  <a:gd name="connsiteX48" fmla="*/ 582950 w 2434410"/>
                  <a:gd name="connsiteY48" fmla="*/ 292365 h 297498"/>
                  <a:gd name="connsiteX49" fmla="*/ 567369 w 2434410"/>
                  <a:gd name="connsiteY49" fmla="*/ 276128 h 297498"/>
                  <a:gd name="connsiteX50" fmla="*/ 567369 w 2434410"/>
                  <a:gd name="connsiteY50" fmla="*/ 271592 h 297498"/>
                  <a:gd name="connsiteX51" fmla="*/ 503011 w 2434410"/>
                  <a:gd name="connsiteY51" fmla="*/ 297296 h 297498"/>
                  <a:gd name="connsiteX52" fmla="*/ 402298 w 2434410"/>
                  <a:gd name="connsiteY52" fmla="*/ 191587 h 297498"/>
                  <a:gd name="connsiteX53" fmla="*/ 503011 w 2434410"/>
                  <a:gd name="connsiteY53" fmla="*/ 86404 h 297498"/>
                  <a:gd name="connsiteX54" fmla="*/ 567369 w 2434410"/>
                  <a:gd name="connsiteY54" fmla="*/ 111714 h 297498"/>
                  <a:gd name="connsiteX55" fmla="*/ 567369 w 2434410"/>
                  <a:gd name="connsiteY55" fmla="*/ 21651 h 297498"/>
                  <a:gd name="connsiteX56" fmla="*/ 582950 w 2434410"/>
                  <a:gd name="connsiteY56" fmla="*/ 5217 h 297498"/>
                  <a:gd name="connsiteX57" fmla="*/ 588866 w 2434410"/>
                  <a:gd name="connsiteY57" fmla="*/ 5217 h 297498"/>
                  <a:gd name="connsiteX58" fmla="*/ 605130 w 2434410"/>
                  <a:gd name="connsiteY58" fmla="*/ 17773 h 297498"/>
                  <a:gd name="connsiteX59" fmla="*/ 605104 w 2434410"/>
                  <a:gd name="connsiteY59" fmla="*/ 21651 h 297498"/>
                  <a:gd name="connsiteX60" fmla="*/ 567698 w 2434410"/>
                  <a:gd name="connsiteY60" fmla="*/ 230044 h 297498"/>
                  <a:gd name="connsiteX61" fmla="*/ 567698 w 2434410"/>
                  <a:gd name="connsiteY61" fmla="*/ 153590 h 297498"/>
                  <a:gd name="connsiteX62" fmla="*/ 507744 w 2434410"/>
                  <a:gd name="connsiteY62" fmla="*/ 122758 h 297498"/>
                  <a:gd name="connsiteX63" fmla="*/ 442978 w 2434410"/>
                  <a:gd name="connsiteY63" fmla="*/ 196044 h 297498"/>
                  <a:gd name="connsiteX64" fmla="*/ 507744 w 2434410"/>
                  <a:gd name="connsiteY64" fmla="*/ 260810 h 297498"/>
                  <a:gd name="connsiteX65" fmla="*/ 567698 w 2434410"/>
                  <a:gd name="connsiteY65" fmla="*/ 230110 h 297498"/>
                  <a:gd name="connsiteX66" fmla="*/ 128692 w 2434410"/>
                  <a:gd name="connsiteY66" fmla="*/ 273169 h 297498"/>
                  <a:gd name="connsiteX67" fmla="*/ 115538 w 2434410"/>
                  <a:gd name="connsiteY67" fmla="*/ 257267 h 297498"/>
                  <a:gd name="connsiteX68" fmla="*/ 112257 w 2434410"/>
                  <a:gd name="connsiteY68" fmla="*/ 257326 h 297498"/>
                  <a:gd name="connsiteX69" fmla="*/ 76101 w 2434410"/>
                  <a:gd name="connsiteY69" fmla="*/ 257326 h 297498"/>
                  <a:gd name="connsiteX70" fmla="*/ 76101 w 2434410"/>
                  <a:gd name="connsiteY70" fmla="*/ 107901 h 297498"/>
                  <a:gd name="connsiteX71" fmla="*/ 63788 w 2434410"/>
                  <a:gd name="connsiteY71" fmla="*/ 91683 h 297498"/>
                  <a:gd name="connsiteX72" fmla="*/ 60060 w 2434410"/>
                  <a:gd name="connsiteY72" fmla="*/ 91664 h 297498"/>
                  <a:gd name="connsiteX73" fmla="*/ 55130 w 2434410"/>
                  <a:gd name="connsiteY73" fmla="*/ 91664 h 297498"/>
                  <a:gd name="connsiteX74" fmla="*/ 38537 w 2434410"/>
                  <a:gd name="connsiteY74" fmla="*/ 104404 h 297498"/>
                  <a:gd name="connsiteX75" fmla="*/ 38498 w 2434410"/>
                  <a:gd name="connsiteY75" fmla="*/ 107901 h 297498"/>
                  <a:gd name="connsiteX76" fmla="*/ 38498 w 2434410"/>
                  <a:gd name="connsiteY76" fmla="*/ 257326 h 297498"/>
                  <a:gd name="connsiteX77" fmla="*/ 16344 w 2434410"/>
                  <a:gd name="connsiteY77" fmla="*/ 257326 h 297498"/>
                  <a:gd name="connsiteX78" fmla="*/ -25 w 2434410"/>
                  <a:gd name="connsiteY78" fmla="*/ 269435 h 297498"/>
                  <a:gd name="connsiteX79" fmla="*/ -91 w 2434410"/>
                  <a:gd name="connsiteY79" fmla="*/ 273169 h 297498"/>
                  <a:gd name="connsiteX80" fmla="*/ -91 w 2434410"/>
                  <a:gd name="connsiteY80" fmla="*/ 276128 h 297498"/>
                  <a:gd name="connsiteX81" fmla="*/ 12925 w 2434410"/>
                  <a:gd name="connsiteY81" fmla="*/ 292385 h 297498"/>
                  <a:gd name="connsiteX82" fmla="*/ 16344 w 2434410"/>
                  <a:gd name="connsiteY82" fmla="*/ 292365 h 297498"/>
                  <a:gd name="connsiteX83" fmla="*/ 112060 w 2434410"/>
                  <a:gd name="connsiteY83" fmla="*/ 292365 h 297498"/>
                  <a:gd name="connsiteX84" fmla="*/ 128475 w 2434410"/>
                  <a:gd name="connsiteY84" fmla="*/ 279105 h 297498"/>
                  <a:gd name="connsiteX85" fmla="*/ 128495 w 2434410"/>
                  <a:gd name="connsiteY85" fmla="*/ 276128 h 297498"/>
                  <a:gd name="connsiteX86" fmla="*/ 128495 w 2434410"/>
                  <a:gd name="connsiteY86" fmla="*/ 273169 h 297498"/>
                  <a:gd name="connsiteX87" fmla="*/ 91352 w 2434410"/>
                  <a:gd name="connsiteY87" fmla="*/ 122955 h 297498"/>
                  <a:gd name="connsiteX88" fmla="*/ 127772 w 2434410"/>
                  <a:gd name="connsiteY88" fmla="*/ 159506 h 297498"/>
                  <a:gd name="connsiteX89" fmla="*/ 164323 w 2434410"/>
                  <a:gd name="connsiteY89" fmla="*/ 123087 h 297498"/>
                  <a:gd name="connsiteX90" fmla="*/ 128166 w 2434410"/>
                  <a:gd name="connsiteY90" fmla="*/ 86536 h 297498"/>
                  <a:gd name="connsiteX91" fmla="*/ 91359 w 2434410"/>
                  <a:gd name="connsiteY91" fmla="*/ 121759 h 297498"/>
                  <a:gd name="connsiteX92" fmla="*/ 91352 w 2434410"/>
                  <a:gd name="connsiteY92" fmla="*/ 122955 h 297498"/>
                  <a:gd name="connsiteX93" fmla="*/ 2015405 w 2434410"/>
                  <a:gd name="connsiteY93" fmla="*/ 257326 h 297498"/>
                  <a:gd name="connsiteX94" fmla="*/ 1985363 w 2434410"/>
                  <a:gd name="connsiteY94" fmla="*/ 257326 h 297498"/>
                  <a:gd name="connsiteX95" fmla="*/ 1985363 w 2434410"/>
                  <a:gd name="connsiteY95" fmla="*/ 107901 h 297498"/>
                  <a:gd name="connsiteX96" fmla="*/ 1968928 w 2434410"/>
                  <a:gd name="connsiteY96" fmla="*/ 91664 h 297498"/>
                  <a:gd name="connsiteX97" fmla="*/ 1922910 w 2434410"/>
                  <a:gd name="connsiteY97" fmla="*/ 91664 h 297498"/>
                  <a:gd name="connsiteX98" fmla="*/ 1906712 w 2434410"/>
                  <a:gd name="connsiteY98" fmla="*/ 104450 h 297498"/>
                  <a:gd name="connsiteX99" fmla="*/ 1906673 w 2434410"/>
                  <a:gd name="connsiteY99" fmla="*/ 107507 h 297498"/>
                  <a:gd name="connsiteX100" fmla="*/ 1906673 w 2434410"/>
                  <a:gd name="connsiteY100" fmla="*/ 110662 h 297498"/>
                  <a:gd name="connsiteX101" fmla="*/ 1919932 w 2434410"/>
                  <a:gd name="connsiteY101" fmla="*/ 126722 h 297498"/>
                  <a:gd name="connsiteX102" fmla="*/ 1922910 w 2434410"/>
                  <a:gd name="connsiteY102" fmla="*/ 126702 h 297498"/>
                  <a:gd name="connsiteX103" fmla="*/ 1947628 w 2434410"/>
                  <a:gd name="connsiteY103" fmla="*/ 126702 h 297498"/>
                  <a:gd name="connsiteX104" fmla="*/ 1947628 w 2434410"/>
                  <a:gd name="connsiteY104" fmla="*/ 257326 h 297498"/>
                  <a:gd name="connsiteX105" fmla="*/ 1917783 w 2434410"/>
                  <a:gd name="connsiteY105" fmla="*/ 257326 h 297498"/>
                  <a:gd name="connsiteX106" fmla="*/ 1901466 w 2434410"/>
                  <a:gd name="connsiteY106" fmla="*/ 269817 h 297498"/>
                  <a:gd name="connsiteX107" fmla="*/ 1901414 w 2434410"/>
                  <a:gd name="connsiteY107" fmla="*/ 273169 h 297498"/>
                  <a:gd name="connsiteX108" fmla="*/ 1901414 w 2434410"/>
                  <a:gd name="connsiteY108" fmla="*/ 276128 h 297498"/>
                  <a:gd name="connsiteX109" fmla="*/ 1914732 w 2434410"/>
                  <a:gd name="connsiteY109" fmla="*/ 292378 h 297498"/>
                  <a:gd name="connsiteX110" fmla="*/ 1917783 w 2434410"/>
                  <a:gd name="connsiteY110" fmla="*/ 292365 h 297498"/>
                  <a:gd name="connsiteX111" fmla="*/ 2015405 w 2434410"/>
                  <a:gd name="connsiteY111" fmla="*/ 292365 h 297498"/>
                  <a:gd name="connsiteX112" fmla="*/ 2031998 w 2434410"/>
                  <a:gd name="connsiteY112" fmla="*/ 279474 h 297498"/>
                  <a:gd name="connsiteX113" fmla="*/ 2032037 w 2434410"/>
                  <a:gd name="connsiteY113" fmla="*/ 276128 h 297498"/>
                  <a:gd name="connsiteX114" fmla="*/ 2032037 w 2434410"/>
                  <a:gd name="connsiteY114" fmla="*/ 273169 h 297498"/>
                  <a:gd name="connsiteX115" fmla="*/ 2019060 w 2434410"/>
                  <a:gd name="connsiteY115" fmla="*/ 257234 h 297498"/>
                  <a:gd name="connsiteX116" fmla="*/ 2015405 w 2434410"/>
                  <a:gd name="connsiteY116" fmla="*/ 257326 h 297498"/>
                  <a:gd name="connsiteX117" fmla="*/ 1806552 w 2434410"/>
                  <a:gd name="connsiteY117" fmla="*/ 122955 h 297498"/>
                  <a:gd name="connsiteX118" fmla="*/ 1842972 w 2434410"/>
                  <a:gd name="connsiteY118" fmla="*/ 159638 h 297498"/>
                  <a:gd name="connsiteX119" fmla="*/ 1879654 w 2434410"/>
                  <a:gd name="connsiteY119" fmla="*/ 123218 h 297498"/>
                  <a:gd name="connsiteX120" fmla="*/ 1843366 w 2434410"/>
                  <a:gd name="connsiteY120" fmla="*/ 86536 h 297498"/>
                  <a:gd name="connsiteX121" fmla="*/ 1806559 w 2434410"/>
                  <a:gd name="connsiteY121" fmla="*/ 121759 h 297498"/>
                  <a:gd name="connsiteX122" fmla="*/ 1806552 w 2434410"/>
                  <a:gd name="connsiteY122" fmla="*/ 122955 h 297498"/>
                  <a:gd name="connsiteX123" fmla="*/ 1247178 w 2434410"/>
                  <a:gd name="connsiteY123" fmla="*/ 12053 h 297498"/>
                  <a:gd name="connsiteX124" fmla="*/ 1244088 w 2434410"/>
                  <a:gd name="connsiteY124" fmla="*/ 7452 h 297498"/>
                  <a:gd name="connsiteX125" fmla="*/ 1221737 w 2434410"/>
                  <a:gd name="connsiteY125" fmla="*/ 3639 h 297498"/>
                  <a:gd name="connsiteX126" fmla="*/ 1173944 w 2434410"/>
                  <a:gd name="connsiteY126" fmla="*/ 35654 h 297498"/>
                  <a:gd name="connsiteX127" fmla="*/ 1169014 w 2434410"/>
                  <a:gd name="connsiteY127" fmla="*/ 57808 h 297498"/>
                  <a:gd name="connsiteX128" fmla="*/ 1172104 w 2434410"/>
                  <a:gd name="connsiteY128" fmla="*/ 62410 h 297498"/>
                  <a:gd name="connsiteX129" fmla="*/ 1191700 w 2434410"/>
                  <a:gd name="connsiteY129" fmla="*/ 68892 h 297498"/>
                  <a:gd name="connsiteX130" fmla="*/ 1194849 w 2434410"/>
                  <a:gd name="connsiteY130" fmla="*/ 66748 h 297498"/>
                  <a:gd name="connsiteX131" fmla="*/ 1242445 w 2434410"/>
                  <a:gd name="connsiteY131" fmla="*/ 34668 h 297498"/>
                  <a:gd name="connsiteX132" fmla="*/ 1249249 w 2434410"/>
                  <a:gd name="connsiteY132" fmla="*/ 15380 h 297498"/>
                  <a:gd name="connsiteX133" fmla="*/ 1247046 w 2434410"/>
                  <a:gd name="connsiteY133" fmla="*/ 12053 h 297498"/>
                  <a:gd name="connsiteX134" fmla="*/ 943857 w 2434410"/>
                  <a:gd name="connsiteY134" fmla="*/ 235567 h 297498"/>
                  <a:gd name="connsiteX135" fmla="*/ 945567 w 2434410"/>
                  <a:gd name="connsiteY135" fmla="*/ 255946 h 297498"/>
                  <a:gd name="connsiteX136" fmla="*/ 945041 w 2434410"/>
                  <a:gd name="connsiteY136" fmla="*/ 256537 h 297498"/>
                  <a:gd name="connsiteX137" fmla="*/ 863721 w 2434410"/>
                  <a:gd name="connsiteY137" fmla="*/ 297098 h 297498"/>
                  <a:gd name="connsiteX138" fmla="*/ 758013 w 2434410"/>
                  <a:gd name="connsiteY138" fmla="*/ 189023 h 297498"/>
                  <a:gd name="connsiteX139" fmla="*/ 858134 w 2434410"/>
                  <a:gd name="connsiteY139" fmla="*/ 86733 h 297498"/>
                  <a:gd name="connsiteX140" fmla="*/ 949774 w 2434410"/>
                  <a:gd name="connsiteY140" fmla="*/ 180543 h 297498"/>
                  <a:gd name="connsiteX141" fmla="*/ 930052 w 2434410"/>
                  <a:gd name="connsiteY141" fmla="*/ 197372 h 297498"/>
                  <a:gd name="connsiteX142" fmla="*/ 795287 w 2434410"/>
                  <a:gd name="connsiteY142" fmla="*/ 197372 h 297498"/>
                  <a:gd name="connsiteX143" fmla="*/ 863176 w 2434410"/>
                  <a:gd name="connsiteY143" fmla="*/ 260889 h 297498"/>
                  <a:gd name="connsiteX144" fmla="*/ 863590 w 2434410"/>
                  <a:gd name="connsiteY144" fmla="*/ 260876 h 297498"/>
                  <a:gd name="connsiteX145" fmla="*/ 918548 w 2434410"/>
                  <a:gd name="connsiteY145" fmla="*/ 233200 h 297498"/>
                  <a:gd name="connsiteX146" fmla="*/ 940176 w 2434410"/>
                  <a:gd name="connsiteY146" fmla="*/ 232017 h 297498"/>
                  <a:gd name="connsiteX147" fmla="*/ 941359 w 2434410"/>
                  <a:gd name="connsiteY147" fmla="*/ 233200 h 297498"/>
                  <a:gd name="connsiteX148" fmla="*/ 797193 w 2434410"/>
                  <a:gd name="connsiteY148" fmla="*/ 163911 h 297498"/>
                  <a:gd name="connsiteX149" fmla="*/ 908424 w 2434410"/>
                  <a:gd name="connsiteY149" fmla="*/ 163911 h 297498"/>
                  <a:gd name="connsiteX150" fmla="*/ 854978 w 2434410"/>
                  <a:gd name="connsiteY150" fmla="*/ 118748 h 297498"/>
                  <a:gd name="connsiteX151" fmla="*/ 797193 w 2434410"/>
                  <a:gd name="connsiteY151" fmla="*/ 163911 h 297498"/>
                  <a:gd name="connsiteX152" fmla="*/ 1292603 w 2434410"/>
                  <a:gd name="connsiteY152" fmla="*/ 235567 h 297498"/>
                  <a:gd name="connsiteX153" fmla="*/ 1294497 w 2434410"/>
                  <a:gd name="connsiteY153" fmla="*/ 255748 h 297498"/>
                  <a:gd name="connsiteX154" fmla="*/ 1293787 w 2434410"/>
                  <a:gd name="connsiteY154" fmla="*/ 256537 h 297498"/>
                  <a:gd name="connsiteX155" fmla="*/ 1212467 w 2434410"/>
                  <a:gd name="connsiteY155" fmla="*/ 297098 h 297498"/>
                  <a:gd name="connsiteX156" fmla="*/ 1106759 w 2434410"/>
                  <a:gd name="connsiteY156" fmla="*/ 189023 h 297498"/>
                  <a:gd name="connsiteX157" fmla="*/ 1206945 w 2434410"/>
                  <a:gd name="connsiteY157" fmla="*/ 86733 h 297498"/>
                  <a:gd name="connsiteX158" fmla="*/ 1298520 w 2434410"/>
                  <a:gd name="connsiteY158" fmla="*/ 180543 h 297498"/>
                  <a:gd name="connsiteX159" fmla="*/ 1278798 w 2434410"/>
                  <a:gd name="connsiteY159" fmla="*/ 197372 h 297498"/>
                  <a:gd name="connsiteX160" fmla="*/ 1144033 w 2434410"/>
                  <a:gd name="connsiteY160" fmla="*/ 197372 h 297498"/>
                  <a:gd name="connsiteX161" fmla="*/ 1217345 w 2434410"/>
                  <a:gd name="connsiteY161" fmla="*/ 260699 h 297498"/>
                  <a:gd name="connsiteX162" fmla="*/ 1267360 w 2434410"/>
                  <a:gd name="connsiteY162" fmla="*/ 233200 h 297498"/>
                  <a:gd name="connsiteX163" fmla="*/ 1288896 w 2434410"/>
                  <a:gd name="connsiteY163" fmla="*/ 231990 h 297498"/>
                  <a:gd name="connsiteX164" fmla="*/ 1290106 w 2434410"/>
                  <a:gd name="connsiteY164" fmla="*/ 233200 h 297498"/>
                  <a:gd name="connsiteX165" fmla="*/ 1145939 w 2434410"/>
                  <a:gd name="connsiteY165" fmla="*/ 163911 h 297498"/>
                  <a:gd name="connsiteX166" fmla="*/ 1257433 w 2434410"/>
                  <a:gd name="connsiteY166" fmla="*/ 163911 h 297498"/>
                  <a:gd name="connsiteX167" fmla="*/ 1203987 w 2434410"/>
                  <a:gd name="connsiteY167" fmla="*/ 118748 h 297498"/>
                  <a:gd name="connsiteX168" fmla="*/ 1146203 w 2434410"/>
                  <a:gd name="connsiteY168" fmla="*/ 163911 h 297498"/>
                  <a:gd name="connsiteX169" fmla="*/ 1333953 w 2434410"/>
                  <a:gd name="connsiteY169" fmla="*/ 191193 h 297498"/>
                  <a:gd name="connsiteX170" fmla="*/ 1438209 w 2434410"/>
                  <a:gd name="connsiteY170" fmla="*/ 297296 h 297498"/>
                  <a:gd name="connsiteX171" fmla="*/ 1439596 w 2434410"/>
                  <a:gd name="connsiteY171" fmla="*/ 297296 h 297498"/>
                  <a:gd name="connsiteX172" fmla="*/ 1526109 w 2434410"/>
                  <a:gd name="connsiteY172" fmla="*/ 248977 h 297498"/>
                  <a:gd name="connsiteX173" fmla="*/ 1519535 w 2434410"/>
                  <a:gd name="connsiteY173" fmla="*/ 228006 h 297498"/>
                  <a:gd name="connsiteX174" fmla="*/ 1514605 w 2434410"/>
                  <a:gd name="connsiteY174" fmla="*/ 225048 h 297498"/>
                  <a:gd name="connsiteX175" fmla="*/ 1494028 w 2434410"/>
                  <a:gd name="connsiteY175" fmla="*/ 229584 h 297498"/>
                  <a:gd name="connsiteX176" fmla="*/ 1438610 w 2434410"/>
                  <a:gd name="connsiteY176" fmla="*/ 262059 h 297498"/>
                  <a:gd name="connsiteX177" fmla="*/ 1371951 w 2434410"/>
                  <a:gd name="connsiteY177" fmla="*/ 191193 h 297498"/>
                  <a:gd name="connsiteX178" fmla="*/ 1437690 w 2434410"/>
                  <a:gd name="connsiteY178" fmla="*/ 121969 h 297498"/>
                  <a:gd name="connsiteX179" fmla="*/ 1491727 w 2434410"/>
                  <a:gd name="connsiteY179" fmla="*/ 149448 h 297498"/>
                  <a:gd name="connsiteX180" fmla="*/ 1512501 w 2434410"/>
                  <a:gd name="connsiteY180" fmla="*/ 152012 h 297498"/>
                  <a:gd name="connsiteX181" fmla="*/ 1516643 w 2434410"/>
                  <a:gd name="connsiteY181" fmla="*/ 148857 h 297498"/>
                  <a:gd name="connsiteX182" fmla="*/ 1522500 w 2434410"/>
                  <a:gd name="connsiteY182" fmla="*/ 128681 h 297498"/>
                  <a:gd name="connsiteX183" fmla="*/ 1522033 w 2434410"/>
                  <a:gd name="connsiteY183" fmla="*/ 127886 h 297498"/>
                  <a:gd name="connsiteX184" fmla="*/ 1439859 w 2434410"/>
                  <a:gd name="connsiteY184" fmla="*/ 86733 h 297498"/>
                  <a:gd name="connsiteX185" fmla="*/ 1334230 w 2434410"/>
                  <a:gd name="connsiteY185" fmla="*/ 189339 h 297498"/>
                  <a:gd name="connsiteX186" fmla="*/ 1334216 w 2434410"/>
                  <a:gd name="connsiteY186" fmla="*/ 191193 h 297498"/>
                  <a:gd name="connsiteX187" fmla="*/ 2046303 w 2434410"/>
                  <a:gd name="connsiteY187" fmla="*/ 191193 h 297498"/>
                  <a:gd name="connsiteX188" fmla="*/ 2150558 w 2434410"/>
                  <a:gd name="connsiteY188" fmla="*/ 297296 h 297498"/>
                  <a:gd name="connsiteX189" fmla="*/ 2152011 w 2434410"/>
                  <a:gd name="connsiteY189" fmla="*/ 297296 h 297498"/>
                  <a:gd name="connsiteX190" fmla="*/ 2238524 w 2434410"/>
                  <a:gd name="connsiteY190" fmla="*/ 248977 h 297498"/>
                  <a:gd name="connsiteX191" fmla="*/ 2231950 w 2434410"/>
                  <a:gd name="connsiteY191" fmla="*/ 228006 h 297498"/>
                  <a:gd name="connsiteX192" fmla="*/ 2227020 w 2434410"/>
                  <a:gd name="connsiteY192" fmla="*/ 225048 h 297498"/>
                  <a:gd name="connsiteX193" fmla="*/ 2206443 w 2434410"/>
                  <a:gd name="connsiteY193" fmla="*/ 229584 h 297498"/>
                  <a:gd name="connsiteX194" fmla="*/ 2151025 w 2434410"/>
                  <a:gd name="connsiteY194" fmla="*/ 262059 h 297498"/>
                  <a:gd name="connsiteX195" fmla="*/ 2084300 w 2434410"/>
                  <a:gd name="connsiteY195" fmla="*/ 191193 h 297498"/>
                  <a:gd name="connsiteX196" fmla="*/ 2150039 w 2434410"/>
                  <a:gd name="connsiteY196" fmla="*/ 121969 h 297498"/>
                  <a:gd name="connsiteX197" fmla="*/ 2204077 w 2434410"/>
                  <a:gd name="connsiteY197" fmla="*/ 149448 h 297498"/>
                  <a:gd name="connsiteX198" fmla="*/ 2224850 w 2434410"/>
                  <a:gd name="connsiteY198" fmla="*/ 152012 h 297498"/>
                  <a:gd name="connsiteX199" fmla="*/ 2228992 w 2434410"/>
                  <a:gd name="connsiteY199" fmla="*/ 148857 h 297498"/>
                  <a:gd name="connsiteX200" fmla="*/ 2234843 w 2434410"/>
                  <a:gd name="connsiteY200" fmla="*/ 128773 h 297498"/>
                  <a:gd name="connsiteX201" fmla="*/ 2234317 w 2434410"/>
                  <a:gd name="connsiteY201" fmla="*/ 127886 h 297498"/>
                  <a:gd name="connsiteX202" fmla="*/ 2152209 w 2434410"/>
                  <a:gd name="connsiteY202" fmla="*/ 86733 h 297498"/>
                  <a:gd name="connsiteX203" fmla="*/ 2046513 w 2434410"/>
                  <a:gd name="connsiteY203" fmla="*/ 189405 h 297498"/>
                  <a:gd name="connsiteX204" fmla="*/ 2046500 w 2434410"/>
                  <a:gd name="connsiteY204" fmla="*/ 191193 h 297498"/>
                  <a:gd name="connsiteX205" fmla="*/ 1843826 w 2434410"/>
                  <a:gd name="connsiteY205" fmla="*/ 273169 h 297498"/>
                  <a:gd name="connsiteX206" fmla="*/ 1830672 w 2434410"/>
                  <a:gd name="connsiteY206" fmla="*/ 257267 h 297498"/>
                  <a:gd name="connsiteX207" fmla="*/ 1827391 w 2434410"/>
                  <a:gd name="connsiteY207" fmla="*/ 257326 h 297498"/>
                  <a:gd name="connsiteX208" fmla="*/ 1791432 w 2434410"/>
                  <a:gd name="connsiteY208" fmla="*/ 257326 h 297498"/>
                  <a:gd name="connsiteX209" fmla="*/ 1791432 w 2434410"/>
                  <a:gd name="connsiteY209" fmla="*/ 107901 h 297498"/>
                  <a:gd name="connsiteX210" fmla="*/ 1779119 w 2434410"/>
                  <a:gd name="connsiteY210" fmla="*/ 91683 h 297498"/>
                  <a:gd name="connsiteX211" fmla="*/ 1775392 w 2434410"/>
                  <a:gd name="connsiteY211" fmla="*/ 91664 h 297498"/>
                  <a:gd name="connsiteX212" fmla="*/ 1770461 w 2434410"/>
                  <a:gd name="connsiteY212" fmla="*/ 91664 h 297498"/>
                  <a:gd name="connsiteX213" fmla="*/ 1753869 w 2434410"/>
                  <a:gd name="connsiteY213" fmla="*/ 104404 h 297498"/>
                  <a:gd name="connsiteX214" fmla="*/ 1753829 w 2434410"/>
                  <a:gd name="connsiteY214" fmla="*/ 107901 h 297498"/>
                  <a:gd name="connsiteX215" fmla="*/ 1753829 w 2434410"/>
                  <a:gd name="connsiteY215" fmla="*/ 257326 h 297498"/>
                  <a:gd name="connsiteX216" fmla="*/ 1731675 w 2434410"/>
                  <a:gd name="connsiteY216" fmla="*/ 257326 h 297498"/>
                  <a:gd name="connsiteX217" fmla="*/ 1715306 w 2434410"/>
                  <a:gd name="connsiteY217" fmla="*/ 269435 h 297498"/>
                  <a:gd name="connsiteX218" fmla="*/ 1715240 w 2434410"/>
                  <a:gd name="connsiteY218" fmla="*/ 273169 h 297498"/>
                  <a:gd name="connsiteX219" fmla="*/ 1715240 w 2434410"/>
                  <a:gd name="connsiteY219" fmla="*/ 276128 h 297498"/>
                  <a:gd name="connsiteX220" fmla="*/ 1728257 w 2434410"/>
                  <a:gd name="connsiteY220" fmla="*/ 292385 h 297498"/>
                  <a:gd name="connsiteX221" fmla="*/ 1731675 w 2434410"/>
                  <a:gd name="connsiteY221" fmla="*/ 292365 h 297498"/>
                  <a:gd name="connsiteX222" fmla="*/ 1827391 w 2434410"/>
                  <a:gd name="connsiteY222" fmla="*/ 292365 h 297498"/>
                  <a:gd name="connsiteX223" fmla="*/ 1843807 w 2434410"/>
                  <a:gd name="connsiteY223" fmla="*/ 279105 h 297498"/>
                  <a:gd name="connsiteX224" fmla="*/ 1843826 w 2434410"/>
                  <a:gd name="connsiteY224" fmla="*/ 276128 h 297498"/>
                  <a:gd name="connsiteX225" fmla="*/ 1843826 w 2434410"/>
                  <a:gd name="connsiteY225" fmla="*/ 273169 h 297498"/>
                  <a:gd name="connsiteX226" fmla="*/ 1690983 w 2434410"/>
                  <a:gd name="connsiteY226" fmla="*/ 107770 h 297498"/>
                  <a:gd name="connsiteX227" fmla="*/ 1678670 w 2434410"/>
                  <a:gd name="connsiteY227" fmla="*/ 91552 h 297498"/>
                  <a:gd name="connsiteX228" fmla="*/ 1674942 w 2434410"/>
                  <a:gd name="connsiteY228" fmla="*/ 91532 h 297498"/>
                  <a:gd name="connsiteX229" fmla="*/ 1616961 w 2434410"/>
                  <a:gd name="connsiteY229" fmla="*/ 91532 h 297498"/>
                  <a:gd name="connsiteX230" fmla="*/ 1616961 w 2434410"/>
                  <a:gd name="connsiteY230" fmla="*/ 51365 h 297498"/>
                  <a:gd name="connsiteX231" fmla="*/ 1604444 w 2434410"/>
                  <a:gd name="connsiteY231" fmla="*/ 34950 h 297498"/>
                  <a:gd name="connsiteX232" fmla="*/ 1600723 w 2434410"/>
                  <a:gd name="connsiteY232" fmla="*/ 34931 h 297498"/>
                  <a:gd name="connsiteX233" fmla="*/ 1595990 w 2434410"/>
                  <a:gd name="connsiteY233" fmla="*/ 34931 h 297498"/>
                  <a:gd name="connsiteX234" fmla="*/ 1579555 w 2434410"/>
                  <a:gd name="connsiteY234" fmla="*/ 47875 h 297498"/>
                  <a:gd name="connsiteX235" fmla="*/ 1579555 w 2434410"/>
                  <a:gd name="connsiteY235" fmla="*/ 51365 h 297498"/>
                  <a:gd name="connsiteX236" fmla="*/ 1579555 w 2434410"/>
                  <a:gd name="connsiteY236" fmla="*/ 91532 h 297498"/>
                  <a:gd name="connsiteX237" fmla="*/ 1557204 w 2434410"/>
                  <a:gd name="connsiteY237" fmla="*/ 91532 h 297498"/>
                  <a:gd name="connsiteX238" fmla="*/ 1540966 w 2434410"/>
                  <a:gd name="connsiteY238" fmla="*/ 104272 h 297498"/>
                  <a:gd name="connsiteX239" fmla="*/ 1540966 w 2434410"/>
                  <a:gd name="connsiteY239" fmla="*/ 107770 h 297498"/>
                  <a:gd name="connsiteX240" fmla="*/ 1540966 w 2434410"/>
                  <a:gd name="connsiteY240" fmla="*/ 109939 h 297498"/>
                  <a:gd name="connsiteX241" fmla="*/ 1553857 w 2434410"/>
                  <a:gd name="connsiteY241" fmla="*/ 126532 h 297498"/>
                  <a:gd name="connsiteX242" fmla="*/ 1557204 w 2434410"/>
                  <a:gd name="connsiteY242" fmla="*/ 126571 h 297498"/>
                  <a:gd name="connsiteX243" fmla="*/ 1579555 w 2434410"/>
                  <a:gd name="connsiteY243" fmla="*/ 126571 h 297498"/>
                  <a:gd name="connsiteX244" fmla="*/ 1579555 w 2434410"/>
                  <a:gd name="connsiteY244" fmla="*/ 222550 h 297498"/>
                  <a:gd name="connsiteX245" fmla="*/ 1650225 w 2434410"/>
                  <a:gd name="connsiteY245" fmla="*/ 296967 h 297498"/>
                  <a:gd name="connsiteX246" fmla="*/ 1677966 w 2434410"/>
                  <a:gd name="connsiteY246" fmla="*/ 293022 h 297498"/>
                  <a:gd name="connsiteX247" fmla="*/ 1689076 w 2434410"/>
                  <a:gd name="connsiteY247" fmla="*/ 278113 h 297498"/>
                  <a:gd name="connsiteX248" fmla="*/ 1688813 w 2434410"/>
                  <a:gd name="connsiteY248" fmla="*/ 276785 h 297498"/>
                  <a:gd name="connsiteX249" fmla="*/ 1687236 w 2434410"/>
                  <a:gd name="connsiteY249" fmla="*/ 267713 h 297498"/>
                  <a:gd name="connsiteX250" fmla="*/ 1671787 w 2434410"/>
                  <a:gd name="connsiteY250" fmla="*/ 258772 h 297498"/>
                  <a:gd name="connsiteX251" fmla="*/ 1653577 w 2434410"/>
                  <a:gd name="connsiteY251" fmla="*/ 261796 h 297498"/>
                  <a:gd name="connsiteX252" fmla="*/ 1616961 w 2434410"/>
                  <a:gd name="connsiteY252" fmla="*/ 219789 h 297498"/>
                  <a:gd name="connsiteX253" fmla="*/ 1616961 w 2434410"/>
                  <a:gd name="connsiteY253" fmla="*/ 126571 h 297498"/>
                  <a:gd name="connsiteX254" fmla="*/ 1674942 w 2434410"/>
                  <a:gd name="connsiteY254" fmla="*/ 126571 h 297498"/>
                  <a:gd name="connsiteX255" fmla="*/ 1691022 w 2434410"/>
                  <a:gd name="connsiteY255" fmla="*/ 113338 h 297498"/>
                  <a:gd name="connsiteX256" fmla="*/ 1690983 w 2434410"/>
                  <a:gd name="connsiteY256" fmla="*/ 110136 h 297498"/>
                  <a:gd name="connsiteX257" fmla="*/ 1690983 w 2434410"/>
                  <a:gd name="connsiteY257" fmla="*/ 107770 h 297498"/>
                  <a:gd name="connsiteX258" fmla="*/ 1080332 w 2434410"/>
                  <a:gd name="connsiteY258" fmla="*/ 257326 h 297498"/>
                  <a:gd name="connsiteX259" fmla="*/ 1050355 w 2434410"/>
                  <a:gd name="connsiteY259" fmla="*/ 257326 h 297498"/>
                  <a:gd name="connsiteX260" fmla="*/ 1050355 w 2434410"/>
                  <a:gd name="connsiteY260" fmla="*/ 21783 h 297498"/>
                  <a:gd name="connsiteX261" fmla="*/ 1033920 w 2434410"/>
                  <a:gd name="connsiteY261" fmla="*/ 5545 h 297498"/>
                  <a:gd name="connsiteX262" fmla="*/ 987903 w 2434410"/>
                  <a:gd name="connsiteY262" fmla="*/ 5545 h 297498"/>
                  <a:gd name="connsiteX263" fmla="*/ 971764 w 2434410"/>
                  <a:gd name="connsiteY263" fmla="*/ 18410 h 297498"/>
                  <a:gd name="connsiteX264" fmla="*/ 971731 w 2434410"/>
                  <a:gd name="connsiteY264" fmla="*/ 21388 h 297498"/>
                  <a:gd name="connsiteX265" fmla="*/ 971731 w 2434410"/>
                  <a:gd name="connsiteY265" fmla="*/ 24544 h 297498"/>
                  <a:gd name="connsiteX266" fmla="*/ 984997 w 2434410"/>
                  <a:gd name="connsiteY266" fmla="*/ 40597 h 297498"/>
                  <a:gd name="connsiteX267" fmla="*/ 987903 w 2434410"/>
                  <a:gd name="connsiteY267" fmla="*/ 40584 h 297498"/>
                  <a:gd name="connsiteX268" fmla="*/ 1012686 w 2434410"/>
                  <a:gd name="connsiteY268" fmla="*/ 40584 h 297498"/>
                  <a:gd name="connsiteX269" fmla="*/ 1012686 w 2434410"/>
                  <a:gd name="connsiteY269" fmla="*/ 257523 h 297498"/>
                  <a:gd name="connsiteX270" fmla="*/ 982841 w 2434410"/>
                  <a:gd name="connsiteY270" fmla="*/ 257523 h 297498"/>
                  <a:gd name="connsiteX271" fmla="*/ 966465 w 2434410"/>
                  <a:gd name="connsiteY271" fmla="*/ 270086 h 297498"/>
                  <a:gd name="connsiteX272" fmla="*/ 966406 w 2434410"/>
                  <a:gd name="connsiteY272" fmla="*/ 273367 h 297498"/>
                  <a:gd name="connsiteX273" fmla="*/ 966406 w 2434410"/>
                  <a:gd name="connsiteY273" fmla="*/ 276325 h 297498"/>
                  <a:gd name="connsiteX274" fmla="*/ 979863 w 2434410"/>
                  <a:gd name="connsiteY274" fmla="*/ 292582 h 297498"/>
                  <a:gd name="connsiteX275" fmla="*/ 982841 w 2434410"/>
                  <a:gd name="connsiteY275" fmla="*/ 292562 h 297498"/>
                  <a:gd name="connsiteX276" fmla="*/ 1080266 w 2434410"/>
                  <a:gd name="connsiteY276" fmla="*/ 292562 h 297498"/>
                  <a:gd name="connsiteX277" fmla="*/ 1096859 w 2434410"/>
                  <a:gd name="connsiteY277" fmla="*/ 279671 h 297498"/>
                  <a:gd name="connsiteX278" fmla="*/ 1096898 w 2434410"/>
                  <a:gd name="connsiteY278" fmla="*/ 276325 h 297498"/>
                  <a:gd name="connsiteX279" fmla="*/ 1096898 w 2434410"/>
                  <a:gd name="connsiteY279" fmla="*/ 273367 h 297498"/>
                  <a:gd name="connsiteX280" fmla="*/ 1083921 w 2434410"/>
                  <a:gd name="connsiteY280" fmla="*/ 257431 h 297498"/>
                  <a:gd name="connsiteX281" fmla="*/ 1080266 w 2434410"/>
                  <a:gd name="connsiteY281" fmla="*/ 257523 h 297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</a:cxnLst>
                <a:rect l="l" t="t" r="r" b="b"/>
                <a:pathLst>
                  <a:path w="2434410" h="297498">
                    <a:moveTo>
                      <a:pt x="2345942" y="86733"/>
                    </a:moveTo>
                    <a:cubicBezTo>
                      <a:pt x="2324702" y="87062"/>
                      <a:pt x="2304151" y="94339"/>
                      <a:pt x="2287434" y="107441"/>
                    </a:cubicBezTo>
                    <a:cubicBezTo>
                      <a:pt x="2280452" y="112082"/>
                      <a:pt x="2278553" y="121509"/>
                      <a:pt x="2283194" y="128497"/>
                    </a:cubicBezTo>
                    <a:cubicBezTo>
                      <a:pt x="2283654" y="129187"/>
                      <a:pt x="2284173" y="129838"/>
                      <a:pt x="2284738" y="130450"/>
                    </a:cubicBezTo>
                    <a:lnTo>
                      <a:pt x="2288617" y="135183"/>
                    </a:lnTo>
                    <a:cubicBezTo>
                      <a:pt x="2292516" y="140521"/>
                      <a:pt x="2300003" y="141684"/>
                      <a:pt x="2305335" y="137786"/>
                    </a:cubicBezTo>
                    <a:cubicBezTo>
                      <a:pt x="2305552" y="137628"/>
                      <a:pt x="2305769" y="137457"/>
                      <a:pt x="2305972" y="137286"/>
                    </a:cubicBezTo>
                    <a:cubicBezTo>
                      <a:pt x="2317424" y="127702"/>
                      <a:pt x="2331801" y="122298"/>
                      <a:pt x="2346731" y="121969"/>
                    </a:cubicBezTo>
                    <a:cubicBezTo>
                      <a:pt x="2376050" y="121969"/>
                      <a:pt x="2396824" y="140968"/>
                      <a:pt x="2396824" y="166277"/>
                    </a:cubicBezTo>
                    <a:lnTo>
                      <a:pt x="2396824" y="176533"/>
                    </a:lnTo>
                    <a:cubicBezTo>
                      <a:pt x="2380560" y="172989"/>
                      <a:pt x="2363967" y="171201"/>
                      <a:pt x="2347322" y="171208"/>
                    </a:cubicBezTo>
                    <a:cubicBezTo>
                      <a:pt x="2301305" y="171208"/>
                      <a:pt x="2267186" y="193756"/>
                      <a:pt x="2267186" y="232542"/>
                    </a:cubicBezTo>
                    <a:cubicBezTo>
                      <a:pt x="2267186" y="271329"/>
                      <a:pt x="2295323" y="296901"/>
                      <a:pt x="2335095" y="296901"/>
                    </a:cubicBezTo>
                    <a:cubicBezTo>
                      <a:pt x="2358051" y="296921"/>
                      <a:pt x="2380139" y="288151"/>
                      <a:pt x="2396824" y="272380"/>
                    </a:cubicBezTo>
                    <a:lnTo>
                      <a:pt x="2396824" y="275930"/>
                    </a:lnTo>
                    <a:cubicBezTo>
                      <a:pt x="2395719" y="283878"/>
                      <a:pt x="2401268" y="291215"/>
                      <a:pt x="2409216" y="292319"/>
                    </a:cubicBezTo>
                    <a:cubicBezTo>
                      <a:pt x="2410425" y="292490"/>
                      <a:pt x="2411648" y="292503"/>
                      <a:pt x="2412864" y="292365"/>
                    </a:cubicBezTo>
                    <a:lnTo>
                      <a:pt x="2418781" y="292365"/>
                    </a:lnTo>
                    <a:cubicBezTo>
                      <a:pt x="2429102" y="292365"/>
                      <a:pt x="2434230" y="286580"/>
                      <a:pt x="2434230" y="275930"/>
                    </a:cubicBezTo>
                    <a:lnTo>
                      <a:pt x="2434230" y="166672"/>
                    </a:lnTo>
                    <a:cubicBezTo>
                      <a:pt x="2434230" y="117565"/>
                      <a:pt x="2397021" y="86733"/>
                      <a:pt x="2345942" y="86733"/>
                    </a:cubicBezTo>
                    <a:close/>
                    <a:moveTo>
                      <a:pt x="2396692" y="240102"/>
                    </a:moveTo>
                    <a:cubicBezTo>
                      <a:pt x="2382085" y="255269"/>
                      <a:pt x="2361936" y="263834"/>
                      <a:pt x="2340880" y="263834"/>
                    </a:cubicBezTo>
                    <a:cubicBezTo>
                      <a:pt x="2319515" y="263834"/>
                      <a:pt x="2304855" y="250686"/>
                      <a:pt x="2304855" y="232542"/>
                    </a:cubicBezTo>
                    <a:cubicBezTo>
                      <a:pt x="2304855" y="214399"/>
                      <a:pt x="2323459" y="201316"/>
                      <a:pt x="2348177" y="201316"/>
                    </a:cubicBezTo>
                    <a:cubicBezTo>
                      <a:pt x="2364428" y="201520"/>
                      <a:pt x="2380646" y="202901"/>
                      <a:pt x="2396692" y="205458"/>
                    </a:cubicBezTo>
                    <a:close/>
                    <a:moveTo>
                      <a:pt x="365353" y="235567"/>
                    </a:moveTo>
                    <a:cubicBezTo>
                      <a:pt x="371454" y="240720"/>
                      <a:pt x="372216" y="249845"/>
                      <a:pt x="367062" y="255946"/>
                    </a:cubicBezTo>
                    <a:cubicBezTo>
                      <a:pt x="366891" y="256149"/>
                      <a:pt x="366714" y="256347"/>
                      <a:pt x="366536" y="256537"/>
                    </a:cubicBezTo>
                    <a:cubicBezTo>
                      <a:pt x="347748" y="282636"/>
                      <a:pt x="317304" y="297808"/>
                      <a:pt x="285151" y="297098"/>
                    </a:cubicBezTo>
                    <a:cubicBezTo>
                      <a:pt x="222436" y="297098"/>
                      <a:pt x="179508" y="247597"/>
                      <a:pt x="179508" y="189023"/>
                    </a:cubicBezTo>
                    <a:cubicBezTo>
                      <a:pt x="179508" y="130450"/>
                      <a:pt x="219478" y="86733"/>
                      <a:pt x="279629" y="86733"/>
                    </a:cubicBezTo>
                    <a:cubicBezTo>
                      <a:pt x="333864" y="86733"/>
                      <a:pt x="371269" y="126177"/>
                      <a:pt x="371269" y="180543"/>
                    </a:cubicBezTo>
                    <a:cubicBezTo>
                      <a:pt x="371269" y="190995"/>
                      <a:pt x="364696" y="197372"/>
                      <a:pt x="351548" y="197372"/>
                    </a:cubicBezTo>
                    <a:lnTo>
                      <a:pt x="216783" y="197372"/>
                    </a:lnTo>
                    <a:cubicBezTo>
                      <a:pt x="217992" y="233660"/>
                      <a:pt x="248383" y="262099"/>
                      <a:pt x="284671" y="260889"/>
                    </a:cubicBezTo>
                    <a:cubicBezTo>
                      <a:pt x="284790" y="260883"/>
                      <a:pt x="284901" y="260883"/>
                      <a:pt x="285020" y="260876"/>
                    </a:cubicBezTo>
                    <a:cubicBezTo>
                      <a:pt x="306839" y="261448"/>
                      <a:pt x="327494" y="251061"/>
                      <a:pt x="340043" y="233200"/>
                    </a:cubicBezTo>
                    <a:cubicBezTo>
                      <a:pt x="345690" y="226902"/>
                      <a:pt x="355374" y="226370"/>
                      <a:pt x="361672" y="232017"/>
                    </a:cubicBezTo>
                    <a:cubicBezTo>
                      <a:pt x="362086" y="232391"/>
                      <a:pt x="362480" y="232786"/>
                      <a:pt x="362855" y="233200"/>
                    </a:cubicBezTo>
                    <a:close/>
                    <a:moveTo>
                      <a:pt x="218689" y="163911"/>
                    </a:moveTo>
                    <a:lnTo>
                      <a:pt x="329920" y="163911"/>
                    </a:lnTo>
                    <a:cubicBezTo>
                      <a:pt x="326587" y="137234"/>
                      <a:pt x="303335" y="117584"/>
                      <a:pt x="276474" y="118748"/>
                    </a:cubicBezTo>
                    <a:cubicBezTo>
                      <a:pt x="248791" y="117736"/>
                      <a:pt x="224395" y="136800"/>
                      <a:pt x="218689" y="163911"/>
                    </a:cubicBezTo>
                    <a:moveTo>
                      <a:pt x="604775" y="21980"/>
                    </a:moveTo>
                    <a:lnTo>
                      <a:pt x="604775" y="276128"/>
                    </a:lnTo>
                    <a:cubicBezTo>
                      <a:pt x="605741" y="284128"/>
                      <a:pt x="600035" y="291399"/>
                      <a:pt x="592035" y="292365"/>
                    </a:cubicBezTo>
                    <a:cubicBezTo>
                      <a:pt x="590871" y="292503"/>
                      <a:pt x="589701" y="292503"/>
                      <a:pt x="588537" y="292365"/>
                    </a:cubicBezTo>
                    <a:lnTo>
                      <a:pt x="582950" y="292365"/>
                    </a:lnTo>
                    <a:cubicBezTo>
                      <a:pt x="572300" y="292365"/>
                      <a:pt x="567369" y="286580"/>
                      <a:pt x="567369" y="276128"/>
                    </a:cubicBezTo>
                    <a:lnTo>
                      <a:pt x="567369" y="271592"/>
                    </a:lnTo>
                    <a:cubicBezTo>
                      <a:pt x="550166" y="288342"/>
                      <a:pt x="527019" y="297585"/>
                      <a:pt x="503011" y="297296"/>
                    </a:cubicBezTo>
                    <a:cubicBezTo>
                      <a:pt x="446804" y="297296"/>
                      <a:pt x="402298" y="250555"/>
                      <a:pt x="402298" y="191587"/>
                    </a:cubicBezTo>
                    <a:cubicBezTo>
                      <a:pt x="402298" y="132619"/>
                      <a:pt x="446804" y="86404"/>
                      <a:pt x="503011" y="86404"/>
                    </a:cubicBezTo>
                    <a:cubicBezTo>
                      <a:pt x="526960" y="86017"/>
                      <a:pt x="550093" y="95115"/>
                      <a:pt x="567369" y="111714"/>
                    </a:cubicBezTo>
                    <a:lnTo>
                      <a:pt x="567369" y="21651"/>
                    </a:lnTo>
                    <a:cubicBezTo>
                      <a:pt x="567369" y="10804"/>
                      <a:pt x="572300" y="5217"/>
                      <a:pt x="582950" y="5217"/>
                    </a:cubicBezTo>
                    <a:lnTo>
                      <a:pt x="588866" y="5217"/>
                    </a:lnTo>
                    <a:cubicBezTo>
                      <a:pt x="596827" y="4191"/>
                      <a:pt x="604104" y="9818"/>
                      <a:pt x="605130" y="17773"/>
                    </a:cubicBezTo>
                    <a:cubicBezTo>
                      <a:pt x="605294" y="19061"/>
                      <a:pt x="605288" y="20369"/>
                      <a:pt x="605104" y="21651"/>
                    </a:cubicBezTo>
                    <a:moveTo>
                      <a:pt x="567698" y="230044"/>
                    </a:moveTo>
                    <a:lnTo>
                      <a:pt x="567698" y="153590"/>
                    </a:lnTo>
                    <a:cubicBezTo>
                      <a:pt x="554458" y="133559"/>
                      <a:pt x="531739" y="121877"/>
                      <a:pt x="507744" y="122758"/>
                    </a:cubicBezTo>
                    <a:cubicBezTo>
                      <a:pt x="469622" y="125112"/>
                      <a:pt x="440624" y="157922"/>
                      <a:pt x="442978" y="196044"/>
                    </a:cubicBezTo>
                    <a:cubicBezTo>
                      <a:pt x="445134" y="230886"/>
                      <a:pt x="472909" y="258661"/>
                      <a:pt x="507744" y="260810"/>
                    </a:cubicBezTo>
                    <a:cubicBezTo>
                      <a:pt x="531686" y="261606"/>
                      <a:pt x="554346" y="250003"/>
                      <a:pt x="567698" y="230110"/>
                    </a:cubicBezTo>
                    <a:moveTo>
                      <a:pt x="128692" y="273169"/>
                    </a:moveTo>
                    <a:cubicBezTo>
                      <a:pt x="129448" y="265143"/>
                      <a:pt x="123558" y="258023"/>
                      <a:pt x="115538" y="257267"/>
                    </a:cubicBezTo>
                    <a:cubicBezTo>
                      <a:pt x="114446" y="257162"/>
                      <a:pt x="113342" y="257182"/>
                      <a:pt x="112257" y="257326"/>
                    </a:cubicBezTo>
                    <a:lnTo>
                      <a:pt x="76101" y="257326"/>
                    </a:lnTo>
                    <a:lnTo>
                      <a:pt x="76101" y="107901"/>
                    </a:lnTo>
                    <a:cubicBezTo>
                      <a:pt x="77179" y="100026"/>
                      <a:pt x="71663" y="92761"/>
                      <a:pt x="63788" y="91683"/>
                    </a:cubicBezTo>
                    <a:cubicBezTo>
                      <a:pt x="62552" y="91519"/>
                      <a:pt x="61296" y="91512"/>
                      <a:pt x="60060" y="91664"/>
                    </a:cubicBezTo>
                    <a:lnTo>
                      <a:pt x="55130" y="91664"/>
                    </a:lnTo>
                    <a:cubicBezTo>
                      <a:pt x="47031" y="90599"/>
                      <a:pt x="39602" y="96305"/>
                      <a:pt x="38537" y="104404"/>
                    </a:cubicBezTo>
                    <a:cubicBezTo>
                      <a:pt x="38386" y="105567"/>
                      <a:pt x="38373" y="106738"/>
                      <a:pt x="38498" y="107901"/>
                    </a:cubicBezTo>
                    <a:lnTo>
                      <a:pt x="38498" y="257326"/>
                    </a:lnTo>
                    <a:lnTo>
                      <a:pt x="16344" y="257326"/>
                    </a:lnTo>
                    <a:cubicBezTo>
                      <a:pt x="8482" y="256149"/>
                      <a:pt x="1152" y="261573"/>
                      <a:pt x="-25" y="269435"/>
                    </a:cubicBezTo>
                    <a:cubicBezTo>
                      <a:pt x="-209" y="270671"/>
                      <a:pt x="-229" y="271927"/>
                      <a:pt x="-91" y="273169"/>
                    </a:cubicBezTo>
                    <a:lnTo>
                      <a:pt x="-91" y="276128"/>
                    </a:lnTo>
                    <a:cubicBezTo>
                      <a:pt x="-985" y="284213"/>
                      <a:pt x="4840" y="291491"/>
                      <a:pt x="12925" y="292385"/>
                    </a:cubicBezTo>
                    <a:cubicBezTo>
                      <a:pt x="14063" y="292510"/>
                      <a:pt x="15207" y="292503"/>
                      <a:pt x="16344" y="292365"/>
                    </a:cubicBezTo>
                    <a:lnTo>
                      <a:pt x="112060" y="292365"/>
                    </a:lnTo>
                    <a:cubicBezTo>
                      <a:pt x="120258" y="293239"/>
                      <a:pt x="127607" y="287297"/>
                      <a:pt x="128475" y="279105"/>
                    </a:cubicBezTo>
                    <a:cubicBezTo>
                      <a:pt x="128580" y="278113"/>
                      <a:pt x="128587" y="277120"/>
                      <a:pt x="128495" y="276128"/>
                    </a:cubicBezTo>
                    <a:lnTo>
                      <a:pt x="128495" y="273169"/>
                    </a:lnTo>
                    <a:moveTo>
                      <a:pt x="91352" y="122955"/>
                    </a:moveTo>
                    <a:cubicBezTo>
                      <a:pt x="91319" y="143104"/>
                      <a:pt x="107623" y="159467"/>
                      <a:pt x="127772" y="159506"/>
                    </a:cubicBezTo>
                    <a:cubicBezTo>
                      <a:pt x="147921" y="159539"/>
                      <a:pt x="164290" y="143236"/>
                      <a:pt x="164323" y="123087"/>
                    </a:cubicBezTo>
                    <a:cubicBezTo>
                      <a:pt x="164356" y="103036"/>
                      <a:pt x="148210" y="86713"/>
                      <a:pt x="128166" y="86536"/>
                    </a:cubicBezTo>
                    <a:cubicBezTo>
                      <a:pt x="108274" y="86102"/>
                      <a:pt x="91793" y="101873"/>
                      <a:pt x="91359" y="121759"/>
                    </a:cubicBezTo>
                    <a:cubicBezTo>
                      <a:pt x="91352" y="122160"/>
                      <a:pt x="91346" y="122554"/>
                      <a:pt x="91352" y="122955"/>
                    </a:cubicBezTo>
                    <a:moveTo>
                      <a:pt x="2015405" y="257326"/>
                    </a:moveTo>
                    <a:lnTo>
                      <a:pt x="1985363" y="257326"/>
                    </a:lnTo>
                    <a:lnTo>
                      <a:pt x="1985363" y="107901"/>
                    </a:lnTo>
                    <a:cubicBezTo>
                      <a:pt x="1985363" y="96397"/>
                      <a:pt x="1980432" y="91664"/>
                      <a:pt x="1968928" y="91664"/>
                    </a:cubicBezTo>
                    <a:lnTo>
                      <a:pt x="1922910" y="91664"/>
                    </a:lnTo>
                    <a:cubicBezTo>
                      <a:pt x="1914903" y="90723"/>
                      <a:pt x="1907652" y="96449"/>
                      <a:pt x="1906712" y="104450"/>
                    </a:cubicBezTo>
                    <a:cubicBezTo>
                      <a:pt x="1906594" y="105469"/>
                      <a:pt x="1906581" y="106488"/>
                      <a:pt x="1906673" y="107507"/>
                    </a:cubicBezTo>
                    <a:lnTo>
                      <a:pt x="1906673" y="110662"/>
                    </a:lnTo>
                    <a:cubicBezTo>
                      <a:pt x="1905897" y="118761"/>
                      <a:pt x="1911833" y="125947"/>
                      <a:pt x="1919932" y="126722"/>
                    </a:cubicBezTo>
                    <a:cubicBezTo>
                      <a:pt x="1920925" y="126814"/>
                      <a:pt x="1921918" y="126808"/>
                      <a:pt x="1922910" y="126702"/>
                    </a:cubicBezTo>
                    <a:lnTo>
                      <a:pt x="1947628" y="126702"/>
                    </a:lnTo>
                    <a:lnTo>
                      <a:pt x="1947628" y="257326"/>
                    </a:lnTo>
                    <a:lnTo>
                      <a:pt x="1917783" y="257326"/>
                    </a:lnTo>
                    <a:cubicBezTo>
                      <a:pt x="1909828" y="256268"/>
                      <a:pt x="1902525" y="261862"/>
                      <a:pt x="1901466" y="269817"/>
                    </a:cubicBezTo>
                    <a:cubicBezTo>
                      <a:pt x="1901322" y="270928"/>
                      <a:pt x="1901302" y="272052"/>
                      <a:pt x="1901414" y="273169"/>
                    </a:cubicBezTo>
                    <a:lnTo>
                      <a:pt x="1901414" y="276128"/>
                    </a:lnTo>
                    <a:cubicBezTo>
                      <a:pt x="1900605" y="284292"/>
                      <a:pt x="1906568" y="291570"/>
                      <a:pt x="1914732" y="292378"/>
                    </a:cubicBezTo>
                    <a:cubicBezTo>
                      <a:pt x="1915745" y="292477"/>
                      <a:pt x="1916770" y="292477"/>
                      <a:pt x="1917783" y="292365"/>
                    </a:cubicBezTo>
                    <a:lnTo>
                      <a:pt x="2015405" y="292365"/>
                    </a:lnTo>
                    <a:cubicBezTo>
                      <a:pt x="2023544" y="293384"/>
                      <a:pt x="2030972" y="287619"/>
                      <a:pt x="2031998" y="279474"/>
                    </a:cubicBezTo>
                    <a:cubicBezTo>
                      <a:pt x="2032136" y="278363"/>
                      <a:pt x="2032149" y="277239"/>
                      <a:pt x="2032037" y="276128"/>
                    </a:cubicBezTo>
                    <a:lnTo>
                      <a:pt x="2032037" y="273169"/>
                    </a:lnTo>
                    <a:cubicBezTo>
                      <a:pt x="2032852" y="265189"/>
                      <a:pt x="2027048" y="258056"/>
                      <a:pt x="2019060" y="257234"/>
                    </a:cubicBezTo>
                    <a:cubicBezTo>
                      <a:pt x="2017844" y="257116"/>
                      <a:pt x="2016615" y="257142"/>
                      <a:pt x="2015405" y="257326"/>
                    </a:cubicBezTo>
                    <a:moveTo>
                      <a:pt x="1806552" y="122955"/>
                    </a:moveTo>
                    <a:cubicBezTo>
                      <a:pt x="1806480" y="143144"/>
                      <a:pt x="1822783" y="159566"/>
                      <a:pt x="1842972" y="159638"/>
                    </a:cubicBezTo>
                    <a:cubicBezTo>
                      <a:pt x="1863160" y="159710"/>
                      <a:pt x="1879582" y="143400"/>
                      <a:pt x="1879654" y="123218"/>
                    </a:cubicBezTo>
                    <a:cubicBezTo>
                      <a:pt x="1879726" y="103082"/>
                      <a:pt x="1863502" y="86680"/>
                      <a:pt x="1843366" y="86536"/>
                    </a:cubicBezTo>
                    <a:cubicBezTo>
                      <a:pt x="1823473" y="86102"/>
                      <a:pt x="1806993" y="101873"/>
                      <a:pt x="1806559" y="121759"/>
                    </a:cubicBezTo>
                    <a:cubicBezTo>
                      <a:pt x="1806552" y="122160"/>
                      <a:pt x="1806546" y="122554"/>
                      <a:pt x="1806552" y="122955"/>
                    </a:cubicBezTo>
                    <a:moveTo>
                      <a:pt x="1247178" y="12053"/>
                    </a:moveTo>
                    <a:lnTo>
                      <a:pt x="1244088" y="7452"/>
                    </a:lnTo>
                    <a:cubicBezTo>
                      <a:pt x="1238171" y="-1423"/>
                      <a:pt x="1230940" y="-2409"/>
                      <a:pt x="1221737" y="3639"/>
                    </a:cubicBezTo>
                    <a:lnTo>
                      <a:pt x="1173944" y="35654"/>
                    </a:lnTo>
                    <a:cubicBezTo>
                      <a:pt x="1164938" y="41768"/>
                      <a:pt x="1163098" y="48802"/>
                      <a:pt x="1169014" y="57808"/>
                    </a:cubicBezTo>
                    <a:lnTo>
                      <a:pt x="1172104" y="62410"/>
                    </a:lnTo>
                    <a:cubicBezTo>
                      <a:pt x="1175726" y="69608"/>
                      <a:pt x="1184496" y="72514"/>
                      <a:pt x="1191700" y="68892"/>
                    </a:cubicBezTo>
                    <a:cubicBezTo>
                      <a:pt x="1192838" y="68313"/>
                      <a:pt x="1193896" y="67596"/>
                      <a:pt x="1194849" y="66748"/>
                    </a:cubicBezTo>
                    <a:lnTo>
                      <a:pt x="1242445" y="34668"/>
                    </a:lnTo>
                    <a:cubicBezTo>
                      <a:pt x="1249650" y="31223"/>
                      <a:pt x="1252693" y="22585"/>
                      <a:pt x="1249249" y="15380"/>
                    </a:cubicBezTo>
                    <a:cubicBezTo>
                      <a:pt x="1248670" y="14177"/>
                      <a:pt x="1247927" y="13053"/>
                      <a:pt x="1247046" y="12053"/>
                    </a:cubicBezTo>
                    <a:moveTo>
                      <a:pt x="943857" y="235567"/>
                    </a:moveTo>
                    <a:cubicBezTo>
                      <a:pt x="949958" y="240720"/>
                      <a:pt x="950721" y="249845"/>
                      <a:pt x="945567" y="255946"/>
                    </a:cubicBezTo>
                    <a:cubicBezTo>
                      <a:pt x="945396" y="256149"/>
                      <a:pt x="945218" y="256347"/>
                      <a:pt x="945041" y="256537"/>
                    </a:cubicBezTo>
                    <a:cubicBezTo>
                      <a:pt x="926266" y="282616"/>
                      <a:pt x="895855" y="297789"/>
                      <a:pt x="863721" y="297098"/>
                    </a:cubicBezTo>
                    <a:cubicBezTo>
                      <a:pt x="800941" y="297098"/>
                      <a:pt x="758013" y="247597"/>
                      <a:pt x="758013" y="189023"/>
                    </a:cubicBezTo>
                    <a:cubicBezTo>
                      <a:pt x="758013" y="130450"/>
                      <a:pt x="797982" y="86733"/>
                      <a:pt x="858134" y="86733"/>
                    </a:cubicBezTo>
                    <a:cubicBezTo>
                      <a:pt x="912368" y="86733"/>
                      <a:pt x="949774" y="126177"/>
                      <a:pt x="949774" y="180543"/>
                    </a:cubicBezTo>
                    <a:cubicBezTo>
                      <a:pt x="949774" y="190995"/>
                      <a:pt x="943200" y="197372"/>
                      <a:pt x="930052" y="197372"/>
                    </a:cubicBezTo>
                    <a:lnTo>
                      <a:pt x="795287" y="197372"/>
                    </a:lnTo>
                    <a:cubicBezTo>
                      <a:pt x="796490" y="233660"/>
                      <a:pt x="826888" y="262099"/>
                      <a:pt x="863176" y="260889"/>
                    </a:cubicBezTo>
                    <a:cubicBezTo>
                      <a:pt x="863314" y="260889"/>
                      <a:pt x="863452" y="260883"/>
                      <a:pt x="863590" y="260876"/>
                    </a:cubicBezTo>
                    <a:cubicBezTo>
                      <a:pt x="885389" y="261428"/>
                      <a:pt x="906011" y="251041"/>
                      <a:pt x="918548" y="233200"/>
                    </a:cubicBezTo>
                    <a:cubicBezTo>
                      <a:pt x="924195" y="226902"/>
                      <a:pt x="933878" y="226370"/>
                      <a:pt x="940176" y="232017"/>
                    </a:cubicBezTo>
                    <a:cubicBezTo>
                      <a:pt x="940590" y="232391"/>
                      <a:pt x="940985" y="232786"/>
                      <a:pt x="941359" y="233200"/>
                    </a:cubicBezTo>
                    <a:close/>
                    <a:moveTo>
                      <a:pt x="797193" y="163911"/>
                    </a:moveTo>
                    <a:lnTo>
                      <a:pt x="908424" y="163911"/>
                    </a:lnTo>
                    <a:cubicBezTo>
                      <a:pt x="905091" y="137234"/>
                      <a:pt x="881839" y="117584"/>
                      <a:pt x="854978" y="118748"/>
                    </a:cubicBezTo>
                    <a:cubicBezTo>
                      <a:pt x="827295" y="117736"/>
                      <a:pt x="802900" y="136800"/>
                      <a:pt x="797193" y="163911"/>
                    </a:cubicBezTo>
                    <a:moveTo>
                      <a:pt x="1292603" y="235567"/>
                    </a:moveTo>
                    <a:cubicBezTo>
                      <a:pt x="1298698" y="240615"/>
                      <a:pt x="1299546" y="249654"/>
                      <a:pt x="1294497" y="255748"/>
                    </a:cubicBezTo>
                    <a:cubicBezTo>
                      <a:pt x="1294267" y="256018"/>
                      <a:pt x="1294030" y="256281"/>
                      <a:pt x="1293787" y="256537"/>
                    </a:cubicBezTo>
                    <a:cubicBezTo>
                      <a:pt x="1275012" y="282616"/>
                      <a:pt x="1244601" y="297789"/>
                      <a:pt x="1212467" y="297098"/>
                    </a:cubicBezTo>
                    <a:cubicBezTo>
                      <a:pt x="1149752" y="297098"/>
                      <a:pt x="1106759" y="247597"/>
                      <a:pt x="1106759" y="189023"/>
                    </a:cubicBezTo>
                    <a:cubicBezTo>
                      <a:pt x="1106759" y="130450"/>
                      <a:pt x="1146728" y="86733"/>
                      <a:pt x="1206945" y="86733"/>
                    </a:cubicBezTo>
                    <a:cubicBezTo>
                      <a:pt x="1261115" y="86733"/>
                      <a:pt x="1298520" y="126177"/>
                      <a:pt x="1298520" y="180543"/>
                    </a:cubicBezTo>
                    <a:cubicBezTo>
                      <a:pt x="1298520" y="190995"/>
                      <a:pt x="1291946" y="197372"/>
                      <a:pt x="1278798" y="197372"/>
                    </a:cubicBezTo>
                    <a:lnTo>
                      <a:pt x="1144033" y="197372"/>
                    </a:lnTo>
                    <a:cubicBezTo>
                      <a:pt x="1146788" y="235100"/>
                      <a:pt x="1179611" y="263453"/>
                      <a:pt x="1217345" y="260699"/>
                    </a:cubicBezTo>
                    <a:cubicBezTo>
                      <a:pt x="1237225" y="259246"/>
                      <a:pt x="1255481" y="249207"/>
                      <a:pt x="1267360" y="233200"/>
                    </a:cubicBezTo>
                    <a:cubicBezTo>
                      <a:pt x="1272974" y="226922"/>
                      <a:pt x="1282611" y="226376"/>
                      <a:pt x="1288896" y="231990"/>
                    </a:cubicBezTo>
                    <a:cubicBezTo>
                      <a:pt x="1289323" y="232372"/>
                      <a:pt x="1289724" y="232773"/>
                      <a:pt x="1290106" y="233200"/>
                    </a:cubicBezTo>
                    <a:close/>
                    <a:moveTo>
                      <a:pt x="1145939" y="163911"/>
                    </a:moveTo>
                    <a:lnTo>
                      <a:pt x="1257433" y="163911"/>
                    </a:lnTo>
                    <a:cubicBezTo>
                      <a:pt x="1254100" y="137234"/>
                      <a:pt x="1230848" y="117584"/>
                      <a:pt x="1203987" y="118748"/>
                    </a:cubicBezTo>
                    <a:cubicBezTo>
                      <a:pt x="1176318" y="117795"/>
                      <a:pt x="1151961" y="136833"/>
                      <a:pt x="1146203" y="163911"/>
                    </a:cubicBezTo>
                    <a:moveTo>
                      <a:pt x="1333953" y="191193"/>
                    </a:moveTo>
                    <a:cubicBezTo>
                      <a:pt x="1333447" y="249280"/>
                      <a:pt x="1380122" y="296783"/>
                      <a:pt x="1438209" y="297296"/>
                    </a:cubicBezTo>
                    <a:cubicBezTo>
                      <a:pt x="1438669" y="297296"/>
                      <a:pt x="1439136" y="297296"/>
                      <a:pt x="1439596" y="297296"/>
                    </a:cubicBezTo>
                    <a:cubicBezTo>
                      <a:pt x="1477988" y="297296"/>
                      <a:pt x="1509674" y="279480"/>
                      <a:pt x="1526109" y="248977"/>
                    </a:cubicBezTo>
                    <a:cubicBezTo>
                      <a:pt x="1531039" y="240694"/>
                      <a:pt x="1528673" y="233594"/>
                      <a:pt x="1519535" y="228006"/>
                    </a:cubicBezTo>
                    <a:lnTo>
                      <a:pt x="1514605" y="225048"/>
                    </a:lnTo>
                    <a:cubicBezTo>
                      <a:pt x="1507636" y="220821"/>
                      <a:pt x="1498571" y="222813"/>
                      <a:pt x="1494028" y="229584"/>
                    </a:cubicBezTo>
                    <a:cubicBezTo>
                      <a:pt x="1483188" y="250023"/>
                      <a:pt x="1461737" y="262592"/>
                      <a:pt x="1438610" y="262059"/>
                    </a:cubicBezTo>
                    <a:cubicBezTo>
                      <a:pt x="1400021" y="262059"/>
                      <a:pt x="1371951" y="231556"/>
                      <a:pt x="1371951" y="191193"/>
                    </a:cubicBezTo>
                    <a:cubicBezTo>
                      <a:pt x="1371951" y="152209"/>
                      <a:pt x="1400021" y="121969"/>
                      <a:pt x="1437690" y="121969"/>
                    </a:cubicBezTo>
                    <a:cubicBezTo>
                      <a:pt x="1459167" y="121502"/>
                      <a:pt x="1479454" y="131817"/>
                      <a:pt x="1491727" y="149448"/>
                    </a:cubicBezTo>
                    <a:cubicBezTo>
                      <a:pt x="1496973" y="155490"/>
                      <a:pt x="1505940" y="156594"/>
                      <a:pt x="1512501" y="152012"/>
                    </a:cubicBezTo>
                    <a:lnTo>
                      <a:pt x="1516643" y="148857"/>
                    </a:lnTo>
                    <a:cubicBezTo>
                      <a:pt x="1523834" y="144906"/>
                      <a:pt x="1526457" y="135867"/>
                      <a:pt x="1522500" y="128681"/>
                    </a:cubicBezTo>
                    <a:cubicBezTo>
                      <a:pt x="1522355" y="128412"/>
                      <a:pt x="1522198" y="128142"/>
                      <a:pt x="1522033" y="127886"/>
                    </a:cubicBezTo>
                    <a:cubicBezTo>
                      <a:pt x="1505993" y="101590"/>
                      <a:pt x="1475095" y="86733"/>
                      <a:pt x="1439859" y="86733"/>
                    </a:cubicBezTo>
                    <a:cubicBezTo>
                      <a:pt x="1382357" y="85898"/>
                      <a:pt x="1335064" y="131837"/>
                      <a:pt x="1334230" y="189339"/>
                    </a:cubicBezTo>
                    <a:cubicBezTo>
                      <a:pt x="1334216" y="189957"/>
                      <a:pt x="1334216" y="190575"/>
                      <a:pt x="1334216" y="191193"/>
                    </a:cubicBezTo>
                    <a:moveTo>
                      <a:pt x="2046303" y="191193"/>
                    </a:moveTo>
                    <a:cubicBezTo>
                      <a:pt x="2045796" y="249280"/>
                      <a:pt x="2092471" y="296783"/>
                      <a:pt x="2150558" y="297296"/>
                    </a:cubicBezTo>
                    <a:cubicBezTo>
                      <a:pt x="2151045" y="297296"/>
                      <a:pt x="2151525" y="297296"/>
                      <a:pt x="2152011" y="297296"/>
                    </a:cubicBezTo>
                    <a:cubicBezTo>
                      <a:pt x="2190403" y="297296"/>
                      <a:pt x="2222089" y="279480"/>
                      <a:pt x="2238524" y="248977"/>
                    </a:cubicBezTo>
                    <a:cubicBezTo>
                      <a:pt x="2243454" y="240694"/>
                      <a:pt x="2241088" y="233594"/>
                      <a:pt x="2231950" y="228006"/>
                    </a:cubicBezTo>
                    <a:lnTo>
                      <a:pt x="2227020" y="225048"/>
                    </a:lnTo>
                    <a:cubicBezTo>
                      <a:pt x="2220051" y="220821"/>
                      <a:pt x="2210986" y="222813"/>
                      <a:pt x="2206443" y="229584"/>
                    </a:cubicBezTo>
                    <a:cubicBezTo>
                      <a:pt x="2195583" y="250003"/>
                      <a:pt x="2174146" y="262559"/>
                      <a:pt x="2151025" y="262059"/>
                    </a:cubicBezTo>
                    <a:cubicBezTo>
                      <a:pt x="2112436" y="262059"/>
                      <a:pt x="2084300" y="231556"/>
                      <a:pt x="2084300" y="191193"/>
                    </a:cubicBezTo>
                    <a:cubicBezTo>
                      <a:pt x="2084300" y="152209"/>
                      <a:pt x="2112436" y="121969"/>
                      <a:pt x="2150039" y="121969"/>
                    </a:cubicBezTo>
                    <a:cubicBezTo>
                      <a:pt x="2171516" y="121502"/>
                      <a:pt x="2191803" y="131817"/>
                      <a:pt x="2204077" y="149448"/>
                    </a:cubicBezTo>
                    <a:cubicBezTo>
                      <a:pt x="2209329" y="155490"/>
                      <a:pt x="2218290" y="156594"/>
                      <a:pt x="2224850" y="152012"/>
                    </a:cubicBezTo>
                    <a:lnTo>
                      <a:pt x="2228992" y="148857"/>
                    </a:lnTo>
                    <a:cubicBezTo>
                      <a:pt x="2236151" y="144925"/>
                      <a:pt x="2238774" y="135939"/>
                      <a:pt x="2234843" y="128773"/>
                    </a:cubicBezTo>
                    <a:cubicBezTo>
                      <a:pt x="2234678" y="128471"/>
                      <a:pt x="2234501" y="128175"/>
                      <a:pt x="2234317" y="127886"/>
                    </a:cubicBezTo>
                    <a:cubicBezTo>
                      <a:pt x="2218342" y="101590"/>
                      <a:pt x="2187445" y="86733"/>
                      <a:pt x="2152209" y="86733"/>
                    </a:cubicBezTo>
                    <a:cubicBezTo>
                      <a:pt x="2094667" y="85898"/>
                      <a:pt x="2047348" y="131863"/>
                      <a:pt x="2046513" y="189405"/>
                    </a:cubicBezTo>
                    <a:cubicBezTo>
                      <a:pt x="2046500" y="190003"/>
                      <a:pt x="2046500" y="190594"/>
                      <a:pt x="2046500" y="191193"/>
                    </a:cubicBezTo>
                    <a:moveTo>
                      <a:pt x="1843826" y="273169"/>
                    </a:moveTo>
                    <a:cubicBezTo>
                      <a:pt x="1844582" y="265143"/>
                      <a:pt x="1838692" y="258023"/>
                      <a:pt x="1830672" y="257267"/>
                    </a:cubicBezTo>
                    <a:cubicBezTo>
                      <a:pt x="1829581" y="257162"/>
                      <a:pt x="1828476" y="257182"/>
                      <a:pt x="1827391" y="257326"/>
                    </a:cubicBezTo>
                    <a:lnTo>
                      <a:pt x="1791432" y="257326"/>
                    </a:lnTo>
                    <a:lnTo>
                      <a:pt x="1791432" y="107901"/>
                    </a:lnTo>
                    <a:cubicBezTo>
                      <a:pt x="1792510" y="100026"/>
                      <a:pt x="1786995" y="92761"/>
                      <a:pt x="1779119" y="91683"/>
                    </a:cubicBezTo>
                    <a:cubicBezTo>
                      <a:pt x="1777883" y="91519"/>
                      <a:pt x="1776628" y="91512"/>
                      <a:pt x="1775392" y="91664"/>
                    </a:cubicBezTo>
                    <a:lnTo>
                      <a:pt x="1770461" y="91664"/>
                    </a:lnTo>
                    <a:cubicBezTo>
                      <a:pt x="1762362" y="90599"/>
                      <a:pt x="1754934" y="96305"/>
                      <a:pt x="1753869" y="104404"/>
                    </a:cubicBezTo>
                    <a:cubicBezTo>
                      <a:pt x="1753718" y="105567"/>
                      <a:pt x="1753704" y="106738"/>
                      <a:pt x="1753829" y="107901"/>
                    </a:cubicBezTo>
                    <a:lnTo>
                      <a:pt x="1753829" y="257326"/>
                    </a:lnTo>
                    <a:lnTo>
                      <a:pt x="1731675" y="257326"/>
                    </a:lnTo>
                    <a:cubicBezTo>
                      <a:pt x="1723813" y="256149"/>
                      <a:pt x="1716483" y="261573"/>
                      <a:pt x="1715306" y="269435"/>
                    </a:cubicBezTo>
                    <a:cubicBezTo>
                      <a:pt x="1715122" y="270671"/>
                      <a:pt x="1715102" y="271927"/>
                      <a:pt x="1715240" y="273169"/>
                    </a:cubicBezTo>
                    <a:lnTo>
                      <a:pt x="1715240" y="276128"/>
                    </a:lnTo>
                    <a:cubicBezTo>
                      <a:pt x="1714346" y="284213"/>
                      <a:pt x="1720171" y="291491"/>
                      <a:pt x="1728257" y="292385"/>
                    </a:cubicBezTo>
                    <a:cubicBezTo>
                      <a:pt x="1729394" y="292510"/>
                      <a:pt x="1730538" y="292503"/>
                      <a:pt x="1731675" y="292365"/>
                    </a:cubicBezTo>
                    <a:lnTo>
                      <a:pt x="1827391" y="292365"/>
                    </a:lnTo>
                    <a:cubicBezTo>
                      <a:pt x="1835589" y="293239"/>
                      <a:pt x="1842939" y="287297"/>
                      <a:pt x="1843807" y="279105"/>
                    </a:cubicBezTo>
                    <a:cubicBezTo>
                      <a:pt x="1843912" y="278113"/>
                      <a:pt x="1843918" y="277120"/>
                      <a:pt x="1843826" y="276128"/>
                    </a:cubicBezTo>
                    <a:lnTo>
                      <a:pt x="1843826" y="273169"/>
                    </a:lnTo>
                    <a:moveTo>
                      <a:pt x="1690983" y="107770"/>
                    </a:moveTo>
                    <a:cubicBezTo>
                      <a:pt x="1692061" y="99894"/>
                      <a:pt x="1686545" y="92630"/>
                      <a:pt x="1678670" y="91552"/>
                    </a:cubicBezTo>
                    <a:cubicBezTo>
                      <a:pt x="1677434" y="91387"/>
                      <a:pt x="1676178" y="91381"/>
                      <a:pt x="1674942" y="91532"/>
                    </a:cubicBezTo>
                    <a:lnTo>
                      <a:pt x="1616961" y="91532"/>
                    </a:lnTo>
                    <a:lnTo>
                      <a:pt x="1616961" y="51365"/>
                    </a:lnTo>
                    <a:cubicBezTo>
                      <a:pt x="1618038" y="43378"/>
                      <a:pt x="1612431" y="36028"/>
                      <a:pt x="1604444" y="34950"/>
                    </a:cubicBezTo>
                    <a:cubicBezTo>
                      <a:pt x="1603208" y="34786"/>
                      <a:pt x="1601959" y="34780"/>
                      <a:pt x="1600723" y="34931"/>
                    </a:cubicBezTo>
                    <a:lnTo>
                      <a:pt x="1595990" y="34931"/>
                    </a:lnTo>
                    <a:cubicBezTo>
                      <a:pt x="1587877" y="33964"/>
                      <a:pt x="1580521" y="39763"/>
                      <a:pt x="1579555" y="47875"/>
                    </a:cubicBezTo>
                    <a:cubicBezTo>
                      <a:pt x="1579417" y="49032"/>
                      <a:pt x="1579417" y="50202"/>
                      <a:pt x="1579555" y="51365"/>
                    </a:cubicBezTo>
                    <a:lnTo>
                      <a:pt x="1579555" y="91532"/>
                    </a:lnTo>
                    <a:lnTo>
                      <a:pt x="1557204" y="91532"/>
                    </a:lnTo>
                    <a:cubicBezTo>
                      <a:pt x="1549203" y="90566"/>
                      <a:pt x="1541932" y="96272"/>
                      <a:pt x="1540966" y="104272"/>
                    </a:cubicBezTo>
                    <a:cubicBezTo>
                      <a:pt x="1540828" y="105436"/>
                      <a:pt x="1540828" y="106606"/>
                      <a:pt x="1540966" y="107770"/>
                    </a:cubicBezTo>
                    <a:lnTo>
                      <a:pt x="1540966" y="109939"/>
                    </a:lnTo>
                    <a:cubicBezTo>
                      <a:pt x="1539947" y="118078"/>
                      <a:pt x="1545712" y="125506"/>
                      <a:pt x="1553857" y="126532"/>
                    </a:cubicBezTo>
                    <a:cubicBezTo>
                      <a:pt x="1554968" y="126670"/>
                      <a:pt x="1556093" y="126683"/>
                      <a:pt x="1557204" y="126571"/>
                    </a:cubicBezTo>
                    <a:lnTo>
                      <a:pt x="1579555" y="126571"/>
                    </a:lnTo>
                    <a:lnTo>
                      <a:pt x="1579555" y="222550"/>
                    </a:lnTo>
                    <a:cubicBezTo>
                      <a:pt x="1579555" y="265938"/>
                      <a:pt x="1604930" y="296967"/>
                      <a:pt x="1650225" y="296967"/>
                    </a:cubicBezTo>
                    <a:cubicBezTo>
                      <a:pt x="1659612" y="297000"/>
                      <a:pt x="1668960" y="295672"/>
                      <a:pt x="1677966" y="293022"/>
                    </a:cubicBezTo>
                    <a:cubicBezTo>
                      <a:pt x="1685152" y="291971"/>
                      <a:pt x="1690128" y="285298"/>
                      <a:pt x="1689076" y="278113"/>
                    </a:cubicBezTo>
                    <a:cubicBezTo>
                      <a:pt x="1689011" y="277666"/>
                      <a:pt x="1688925" y="277225"/>
                      <a:pt x="1688813" y="276785"/>
                    </a:cubicBezTo>
                    <a:lnTo>
                      <a:pt x="1687236" y="267713"/>
                    </a:lnTo>
                    <a:cubicBezTo>
                      <a:pt x="1685855" y="259364"/>
                      <a:pt x="1679939" y="257786"/>
                      <a:pt x="1671787" y="258772"/>
                    </a:cubicBezTo>
                    <a:cubicBezTo>
                      <a:pt x="1665923" y="260758"/>
                      <a:pt x="1659770" y="261783"/>
                      <a:pt x="1653577" y="261796"/>
                    </a:cubicBezTo>
                    <a:cubicBezTo>
                      <a:pt x="1630831" y="261796"/>
                      <a:pt x="1616961" y="244573"/>
                      <a:pt x="1616961" y="219789"/>
                    </a:cubicBezTo>
                    <a:lnTo>
                      <a:pt x="1616961" y="126571"/>
                    </a:lnTo>
                    <a:lnTo>
                      <a:pt x="1674942" y="126571"/>
                    </a:lnTo>
                    <a:cubicBezTo>
                      <a:pt x="1683035" y="127360"/>
                      <a:pt x="1690233" y="121430"/>
                      <a:pt x="1691022" y="113338"/>
                    </a:cubicBezTo>
                    <a:cubicBezTo>
                      <a:pt x="1691127" y="112273"/>
                      <a:pt x="1691114" y="111201"/>
                      <a:pt x="1690983" y="110136"/>
                    </a:cubicBezTo>
                    <a:lnTo>
                      <a:pt x="1690983" y="107770"/>
                    </a:lnTo>
                    <a:moveTo>
                      <a:pt x="1080332" y="257326"/>
                    </a:moveTo>
                    <a:lnTo>
                      <a:pt x="1050355" y="257326"/>
                    </a:lnTo>
                    <a:lnTo>
                      <a:pt x="1050355" y="21783"/>
                    </a:lnTo>
                    <a:cubicBezTo>
                      <a:pt x="1050355" y="10344"/>
                      <a:pt x="1045359" y="5545"/>
                      <a:pt x="1033920" y="5545"/>
                    </a:cubicBezTo>
                    <a:lnTo>
                      <a:pt x="987903" y="5545"/>
                    </a:lnTo>
                    <a:cubicBezTo>
                      <a:pt x="979896" y="4638"/>
                      <a:pt x="972664" y="10397"/>
                      <a:pt x="971764" y="18410"/>
                    </a:cubicBezTo>
                    <a:cubicBezTo>
                      <a:pt x="971652" y="19396"/>
                      <a:pt x="971639" y="20396"/>
                      <a:pt x="971731" y="21388"/>
                    </a:cubicBezTo>
                    <a:lnTo>
                      <a:pt x="971731" y="24544"/>
                    </a:lnTo>
                    <a:cubicBezTo>
                      <a:pt x="970962" y="32643"/>
                      <a:pt x="976905" y="39828"/>
                      <a:pt x="984997" y="40597"/>
                    </a:cubicBezTo>
                    <a:cubicBezTo>
                      <a:pt x="985963" y="40689"/>
                      <a:pt x="986936" y="40683"/>
                      <a:pt x="987903" y="40584"/>
                    </a:cubicBezTo>
                    <a:lnTo>
                      <a:pt x="1012686" y="40584"/>
                    </a:lnTo>
                    <a:lnTo>
                      <a:pt x="1012686" y="257523"/>
                    </a:lnTo>
                    <a:lnTo>
                      <a:pt x="982841" y="257523"/>
                    </a:lnTo>
                    <a:cubicBezTo>
                      <a:pt x="974847" y="256472"/>
                      <a:pt x="967517" y="262099"/>
                      <a:pt x="966465" y="270086"/>
                    </a:cubicBezTo>
                    <a:cubicBezTo>
                      <a:pt x="966320" y="271177"/>
                      <a:pt x="966301" y="272275"/>
                      <a:pt x="966406" y="273367"/>
                    </a:cubicBezTo>
                    <a:lnTo>
                      <a:pt x="966406" y="276325"/>
                    </a:lnTo>
                    <a:cubicBezTo>
                      <a:pt x="965637" y="284529"/>
                      <a:pt x="971659" y="291806"/>
                      <a:pt x="979863" y="292582"/>
                    </a:cubicBezTo>
                    <a:cubicBezTo>
                      <a:pt x="980855" y="292674"/>
                      <a:pt x="981855" y="292667"/>
                      <a:pt x="982841" y="292562"/>
                    </a:cubicBezTo>
                    <a:lnTo>
                      <a:pt x="1080266" y="292562"/>
                    </a:lnTo>
                    <a:cubicBezTo>
                      <a:pt x="1088405" y="293581"/>
                      <a:pt x="1095833" y="287816"/>
                      <a:pt x="1096859" y="279671"/>
                    </a:cubicBezTo>
                    <a:cubicBezTo>
                      <a:pt x="1096997" y="278560"/>
                      <a:pt x="1097010" y="277436"/>
                      <a:pt x="1096898" y="276325"/>
                    </a:cubicBezTo>
                    <a:lnTo>
                      <a:pt x="1096898" y="273367"/>
                    </a:lnTo>
                    <a:cubicBezTo>
                      <a:pt x="1097713" y="265386"/>
                      <a:pt x="1091909" y="258253"/>
                      <a:pt x="1083921" y="257431"/>
                    </a:cubicBezTo>
                    <a:cubicBezTo>
                      <a:pt x="1082705" y="257313"/>
                      <a:pt x="1081476" y="257339"/>
                      <a:pt x="1080266" y="257523"/>
                    </a:cubicBezTo>
                  </a:path>
                </a:pathLst>
              </a:custGeom>
              <a:solidFill>
                <a:srgbClr val="003C6E"/>
              </a:solidFill>
              <a:ln w="656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 sz="2489" u="sng"/>
              </a:p>
            </p:txBody>
          </p:sp>
        </p:grpSp>
        <p:pic>
          <p:nvPicPr>
            <p:cNvPr id="30" name="Gráfico 29">
              <a:extLst>
                <a:ext uri="{FF2B5EF4-FFF2-40B4-BE49-F238E27FC236}">
                  <a16:creationId xmlns:a16="http://schemas.microsoft.com/office/drawing/2014/main" id="{093298B8-818E-4591-A04E-83813530E7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61207" y="843292"/>
              <a:ext cx="2494800" cy="2032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3846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880">
          <p15:clr>
            <a:srgbClr val="FA7B17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ortada" preserve="1" userDrawn="1">
  <p:cSld name="1_Portada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rma libre: forma 13">
            <a:extLst>
              <a:ext uri="{FF2B5EF4-FFF2-40B4-BE49-F238E27FC236}">
                <a16:creationId xmlns:a16="http://schemas.microsoft.com/office/drawing/2014/main" id="{8048C364-6FC7-47C2-A5E7-D64BCC9D3FE0}"/>
              </a:ext>
            </a:extLst>
          </p:cNvPr>
          <p:cNvSpPr/>
          <p:nvPr userDrawn="1"/>
        </p:nvSpPr>
        <p:spPr>
          <a:xfrm rot="16200000">
            <a:off x="3207403" y="231304"/>
            <a:ext cx="3178800" cy="7005136"/>
          </a:xfrm>
          <a:custGeom>
            <a:avLst/>
            <a:gdLst>
              <a:gd name="connsiteX0" fmla="*/ 0 w 514350"/>
              <a:gd name="connsiteY0" fmla="*/ 1142143 h 1133475"/>
              <a:gd name="connsiteX1" fmla="*/ 0 w 514350"/>
              <a:gd name="connsiteY1" fmla="*/ 522351 h 1133475"/>
              <a:gd name="connsiteX2" fmla="*/ 0 w 514350"/>
              <a:gd name="connsiteY2" fmla="*/ 522351 h 1133475"/>
              <a:gd name="connsiteX3" fmla="*/ 522256 w 514350"/>
              <a:gd name="connsiteY3" fmla="*/ 95 h 1133475"/>
              <a:gd name="connsiteX4" fmla="*/ 522256 w 514350"/>
              <a:gd name="connsiteY4" fmla="*/ 0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4350" h="1133475">
                <a:moveTo>
                  <a:pt x="0" y="1142143"/>
                </a:moveTo>
                <a:lnTo>
                  <a:pt x="0" y="522351"/>
                </a:lnTo>
                <a:lnTo>
                  <a:pt x="0" y="522351"/>
                </a:lnTo>
                <a:cubicBezTo>
                  <a:pt x="288434" y="522351"/>
                  <a:pt x="522256" y="288529"/>
                  <a:pt x="522256" y="95"/>
                </a:cubicBezTo>
                <a:cubicBezTo>
                  <a:pt x="522256" y="64"/>
                  <a:pt x="522256" y="32"/>
                  <a:pt x="522256" y="0"/>
                </a:cubicBezTo>
              </a:path>
            </a:pathLst>
          </a:custGeom>
          <a:noFill/>
          <a:ln w="444500" cap="rnd">
            <a:solidFill>
              <a:schemeClr val="accent2"/>
            </a:solidFill>
            <a:prstDash val="solid"/>
            <a:round/>
          </a:ln>
        </p:spPr>
        <p:txBody>
          <a:bodyPr rtlCol="0" anchor="ctr"/>
          <a:lstStyle/>
          <a:p>
            <a:endParaRPr lang="es-ES" sz="2489"/>
          </a:p>
        </p:txBody>
      </p:sp>
      <p:sp>
        <p:nvSpPr>
          <p:cNvPr id="15" name="Google Shape;17;p3">
            <a:extLst>
              <a:ext uri="{FF2B5EF4-FFF2-40B4-BE49-F238E27FC236}">
                <a16:creationId xmlns:a16="http://schemas.microsoft.com/office/drawing/2014/main" id="{4EDFA4D5-02F2-4793-AEA2-07A619815C2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181560" y="3586872"/>
            <a:ext cx="5760000" cy="11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3C6E"/>
              </a:buClr>
              <a:buSzPts val="1700"/>
              <a:buNone/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 dirty="0"/>
          </a:p>
        </p:txBody>
      </p:sp>
      <p:sp>
        <p:nvSpPr>
          <p:cNvPr id="18" name="Marcador de texto 3">
            <a:extLst>
              <a:ext uri="{FF2B5EF4-FFF2-40B4-BE49-F238E27FC236}">
                <a16:creationId xmlns:a16="http://schemas.microsoft.com/office/drawing/2014/main" id="{D13E4116-95CE-4515-ACF5-BCE93456A6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02763" y="5986301"/>
            <a:ext cx="3225620" cy="28725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s-ES" dirty="0"/>
              <a:t>Mes, Año</a:t>
            </a:r>
          </a:p>
        </p:txBody>
      </p:sp>
      <p:sp>
        <p:nvSpPr>
          <p:cNvPr id="25" name="Google Shape;16;p3">
            <a:extLst>
              <a:ext uri="{FF2B5EF4-FFF2-40B4-BE49-F238E27FC236}">
                <a16:creationId xmlns:a16="http://schemas.microsoft.com/office/drawing/2014/main" id="{8BFB5A87-4F6E-473D-8784-DE66CD89CE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81560" y="2332550"/>
            <a:ext cx="5760000" cy="1072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ts val="3467"/>
              </a:lnSpc>
              <a:spcBef>
                <a:spcPts val="0"/>
              </a:spcBef>
              <a:spcAft>
                <a:spcPts val="0"/>
              </a:spcAft>
              <a:buClr>
                <a:srgbClr val="003C6E"/>
              </a:buClr>
              <a:buSzPts val="2900"/>
              <a:buNone/>
              <a:defRPr sz="3200" b="1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6" name="Forma libre: forma 25">
            <a:extLst>
              <a:ext uri="{FF2B5EF4-FFF2-40B4-BE49-F238E27FC236}">
                <a16:creationId xmlns:a16="http://schemas.microsoft.com/office/drawing/2014/main" id="{D10112CD-9647-4247-A952-3E96DA680BBB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999033" y="1800119"/>
            <a:ext cx="590400" cy="590400"/>
          </a:xfrm>
          <a:custGeom>
            <a:avLst/>
            <a:gdLst>
              <a:gd name="connsiteX0" fmla="*/ 85725 w 85725"/>
              <a:gd name="connsiteY0" fmla="*/ 42863 h 85725"/>
              <a:gd name="connsiteX1" fmla="*/ 42863 w 85725"/>
              <a:gd name="connsiteY1" fmla="*/ 85725 h 85725"/>
              <a:gd name="connsiteX2" fmla="*/ 0 w 85725"/>
              <a:gd name="connsiteY2" fmla="*/ 42863 h 85725"/>
              <a:gd name="connsiteX3" fmla="*/ 42863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3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 sz="2489"/>
          </a:p>
        </p:txBody>
      </p:sp>
      <p:sp>
        <p:nvSpPr>
          <p:cNvPr id="27" name="Forma libre: forma 26">
            <a:extLst>
              <a:ext uri="{FF2B5EF4-FFF2-40B4-BE49-F238E27FC236}">
                <a16:creationId xmlns:a16="http://schemas.microsoft.com/office/drawing/2014/main" id="{9D410DB6-2D9B-4AF6-84CE-33F849AD609A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146320" y="1653800"/>
            <a:ext cx="590400" cy="883041"/>
          </a:xfrm>
          <a:custGeom>
            <a:avLst/>
            <a:gdLst>
              <a:gd name="connsiteX0" fmla="*/ 442800 w 442800"/>
              <a:gd name="connsiteY0" fmla="*/ 0 h 662281"/>
              <a:gd name="connsiteX1" fmla="*/ 442800 w 442800"/>
              <a:gd name="connsiteY1" fmla="*/ 440884 h 662281"/>
              <a:gd name="connsiteX2" fmla="*/ 442800 w 442800"/>
              <a:gd name="connsiteY2" fmla="*/ 442801 h 662281"/>
              <a:gd name="connsiteX3" fmla="*/ 442607 w 442800"/>
              <a:gd name="connsiteY3" fmla="*/ 442801 h 662281"/>
              <a:gd name="connsiteX4" fmla="*/ 438302 w 442800"/>
              <a:gd name="connsiteY4" fmla="*/ 485503 h 662281"/>
              <a:gd name="connsiteX5" fmla="*/ 221403 w 442800"/>
              <a:gd name="connsiteY5" fmla="*/ 662281 h 662281"/>
              <a:gd name="connsiteX6" fmla="*/ 4498 w 442800"/>
              <a:gd name="connsiteY6" fmla="*/ 485503 h 662281"/>
              <a:gd name="connsiteX7" fmla="*/ 193 w 442800"/>
              <a:gd name="connsiteY7" fmla="*/ 442801 h 662281"/>
              <a:gd name="connsiteX8" fmla="*/ 0 w 442800"/>
              <a:gd name="connsiteY8" fmla="*/ 442801 h 662281"/>
              <a:gd name="connsiteX9" fmla="*/ 0 w 442800"/>
              <a:gd name="connsiteY9" fmla="*/ 440884 h 662281"/>
              <a:gd name="connsiteX10" fmla="*/ 0 w 442800"/>
              <a:gd name="connsiteY10" fmla="*/ 0 h 662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42800" h="662281">
                <a:moveTo>
                  <a:pt x="442800" y="0"/>
                </a:moveTo>
                <a:lnTo>
                  <a:pt x="442800" y="440884"/>
                </a:lnTo>
                <a:lnTo>
                  <a:pt x="442800" y="442801"/>
                </a:lnTo>
                <a:lnTo>
                  <a:pt x="442607" y="442801"/>
                </a:lnTo>
                <a:lnTo>
                  <a:pt x="438302" y="485503"/>
                </a:lnTo>
                <a:cubicBezTo>
                  <a:pt x="417658" y="586390"/>
                  <a:pt x="328393" y="662281"/>
                  <a:pt x="221403" y="662281"/>
                </a:cubicBezTo>
                <a:cubicBezTo>
                  <a:pt x="114408" y="662281"/>
                  <a:pt x="25143" y="586390"/>
                  <a:pt x="4498" y="485503"/>
                </a:cubicBezTo>
                <a:lnTo>
                  <a:pt x="193" y="442801"/>
                </a:lnTo>
                <a:lnTo>
                  <a:pt x="0" y="442801"/>
                </a:lnTo>
                <a:lnTo>
                  <a:pt x="0" y="44088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s-ES" sz="2489"/>
          </a:p>
        </p:txBody>
      </p:sp>
      <p:sp>
        <p:nvSpPr>
          <p:cNvPr id="28" name="Forma libre: forma 27">
            <a:extLst>
              <a:ext uri="{FF2B5EF4-FFF2-40B4-BE49-F238E27FC236}">
                <a16:creationId xmlns:a16="http://schemas.microsoft.com/office/drawing/2014/main" id="{553DC881-2671-44CF-8BE4-3F2C48EB00D8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8064261" y="5028072"/>
            <a:ext cx="590400" cy="590400"/>
          </a:xfrm>
          <a:custGeom>
            <a:avLst/>
            <a:gdLst>
              <a:gd name="connsiteX0" fmla="*/ 85725 w 85725"/>
              <a:gd name="connsiteY0" fmla="*/ 42863 h 85725"/>
              <a:gd name="connsiteX1" fmla="*/ 42863 w 85725"/>
              <a:gd name="connsiteY1" fmla="*/ 85725 h 85725"/>
              <a:gd name="connsiteX2" fmla="*/ 0 w 85725"/>
              <a:gd name="connsiteY2" fmla="*/ 42863 h 85725"/>
              <a:gd name="connsiteX3" fmla="*/ 42863 w 85725"/>
              <a:gd name="connsiteY3" fmla="*/ 0 h 85725"/>
              <a:gd name="connsiteX4" fmla="*/ 85725 w 85725"/>
              <a:gd name="connsiteY4" fmla="*/ 42863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" h="85725">
                <a:moveTo>
                  <a:pt x="85725" y="42863"/>
                </a:moveTo>
                <a:cubicBezTo>
                  <a:pt x="85725" y="66535"/>
                  <a:pt x="66535" y="85725"/>
                  <a:pt x="42863" y="85725"/>
                </a:cubicBezTo>
                <a:cubicBezTo>
                  <a:pt x="19190" y="85725"/>
                  <a:pt x="0" y="66535"/>
                  <a:pt x="0" y="42863"/>
                </a:cubicBezTo>
                <a:cubicBezTo>
                  <a:pt x="0" y="19190"/>
                  <a:pt x="19190" y="0"/>
                  <a:pt x="42863" y="0"/>
                </a:cubicBezTo>
                <a:cubicBezTo>
                  <a:pt x="66535" y="0"/>
                  <a:pt x="85725" y="19190"/>
                  <a:pt x="85725" y="42863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 sz="2489"/>
          </a:p>
        </p:txBody>
      </p:sp>
      <p:sp>
        <p:nvSpPr>
          <p:cNvPr id="29" name="Forma libre: forma 28">
            <a:extLst>
              <a:ext uri="{FF2B5EF4-FFF2-40B4-BE49-F238E27FC236}">
                <a16:creationId xmlns:a16="http://schemas.microsoft.com/office/drawing/2014/main" id="{534A01F6-FDE0-4055-8A7B-8A2B71EA0456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10184113" y="3616306"/>
            <a:ext cx="590400" cy="3413935"/>
          </a:xfrm>
          <a:custGeom>
            <a:avLst/>
            <a:gdLst>
              <a:gd name="connsiteX0" fmla="*/ 0 w 442800"/>
              <a:gd name="connsiteY0" fmla="*/ 2340972 h 2560451"/>
              <a:gd name="connsiteX1" fmla="*/ 0 w 442800"/>
              <a:gd name="connsiteY1" fmla="*/ 2339054 h 2560451"/>
              <a:gd name="connsiteX2" fmla="*/ 0 w 442800"/>
              <a:gd name="connsiteY2" fmla="*/ 0 h 2560451"/>
              <a:gd name="connsiteX3" fmla="*/ 442800 w 442800"/>
              <a:gd name="connsiteY3" fmla="*/ 0 h 2560451"/>
              <a:gd name="connsiteX4" fmla="*/ 442800 w 442800"/>
              <a:gd name="connsiteY4" fmla="*/ 2339054 h 2560451"/>
              <a:gd name="connsiteX5" fmla="*/ 442800 w 442800"/>
              <a:gd name="connsiteY5" fmla="*/ 2340972 h 2560451"/>
              <a:gd name="connsiteX6" fmla="*/ 442606 w 442800"/>
              <a:gd name="connsiteY6" fmla="*/ 2340972 h 2560451"/>
              <a:gd name="connsiteX7" fmla="*/ 438302 w 442800"/>
              <a:gd name="connsiteY7" fmla="*/ 2383673 h 2560451"/>
              <a:gd name="connsiteX8" fmla="*/ 221403 w 442800"/>
              <a:gd name="connsiteY8" fmla="*/ 2560451 h 2560451"/>
              <a:gd name="connsiteX9" fmla="*/ 4498 w 442800"/>
              <a:gd name="connsiteY9" fmla="*/ 2383673 h 2560451"/>
              <a:gd name="connsiteX10" fmla="*/ 194 w 442800"/>
              <a:gd name="connsiteY10" fmla="*/ 2340972 h 2560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42800" h="2560451">
                <a:moveTo>
                  <a:pt x="0" y="2340972"/>
                </a:moveTo>
                <a:lnTo>
                  <a:pt x="0" y="2339054"/>
                </a:lnTo>
                <a:lnTo>
                  <a:pt x="0" y="0"/>
                </a:lnTo>
                <a:lnTo>
                  <a:pt x="442800" y="0"/>
                </a:lnTo>
                <a:lnTo>
                  <a:pt x="442800" y="2339054"/>
                </a:lnTo>
                <a:lnTo>
                  <a:pt x="442800" y="2340972"/>
                </a:lnTo>
                <a:lnTo>
                  <a:pt x="442606" y="2340972"/>
                </a:lnTo>
                <a:lnTo>
                  <a:pt x="438302" y="2383673"/>
                </a:lnTo>
                <a:cubicBezTo>
                  <a:pt x="417658" y="2484560"/>
                  <a:pt x="328393" y="2560451"/>
                  <a:pt x="221403" y="2560451"/>
                </a:cubicBezTo>
                <a:cubicBezTo>
                  <a:pt x="114408" y="2560451"/>
                  <a:pt x="25143" y="2484560"/>
                  <a:pt x="4498" y="2383673"/>
                </a:cubicBezTo>
                <a:lnTo>
                  <a:pt x="194" y="2340972"/>
                </a:ln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s-ES" sz="2489"/>
          </a:p>
        </p:txBody>
      </p:sp>
      <p:pic>
        <p:nvPicPr>
          <p:cNvPr id="24" name="Gráfico 23">
            <a:extLst>
              <a:ext uri="{FF2B5EF4-FFF2-40B4-BE49-F238E27FC236}">
                <a16:creationId xmlns:a16="http://schemas.microsoft.com/office/drawing/2014/main" id="{ED832B16-C398-4757-BE7C-E08B942DDD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6217" y="548217"/>
            <a:ext cx="3243131" cy="403200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E17151F8-CD7E-4D99-8D26-062496697C3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6001" y="1155167"/>
            <a:ext cx="2543993" cy="2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82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880">
          <p15:clr>
            <a:srgbClr val="FA7B17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ular + subtitulo " preserve="1" userDrawn="1">
  <p:cSld name="titular + subtitulo 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ángulo: esquinas redondeadas 47">
            <a:extLst>
              <a:ext uri="{FF2B5EF4-FFF2-40B4-BE49-F238E27FC236}">
                <a16:creationId xmlns:a16="http://schemas.microsoft.com/office/drawing/2014/main" id="{2F5D127A-F6E4-44D9-8044-F170895C762B}"/>
              </a:ext>
            </a:extLst>
          </p:cNvPr>
          <p:cNvSpPr/>
          <p:nvPr userDrawn="1"/>
        </p:nvSpPr>
        <p:spPr>
          <a:xfrm>
            <a:off x="3855792" y="1986921"/>
            <a:ext cx="7378504" cy="5856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sz="2489"/>
          </a:p>
        </p:txBody>
      </p:sp>
      <p:sp>
        <p:nvSpPr>
          <p:cNvPr id="7" name="Google Shape;132;p16">
            <a:extLst>
              <a:ext uri="{FF2B5EF4-FFF2-40B4-BE49-F238E27FC236}">
                <a16:creationId xmlns:a16="http://schemas.microsoft.com/office/drawing/2014/main" id="{AC60D586-7E86-4E81-8A25-B8FABD73B4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31996" y="2845724"/>
            <a:ext cx="5616000" cy="1297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45CAC8"/>
              </a:buClr>
              <a:buSzPts val="3300"/>
              <a:buNone/>
              <a:defRPr sz="3733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" name="Google Shape;23;p4">
            <a:extLst>
              <a:ext uri="{FF2B5EF4-FFF2-40B4-BE49-F238E27FC236}">
                <a16:creationId xmlns:a16="http://schemas.microsoft.com/office/drawing/2014/main" id="{E365B7B3-560F-439B-878B-F9BAE6FBE93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131996" y="4424475"/>
            <a:ext cx="5617643" cy="85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Clr>
                <a:srgbClr val="003C6E"/>
              </a:buClr>
              <a:buSzPts val="1700"/>
              <a:buNone/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 dirty="0"/>
          </a:p>
        </p:txBody>
      </p:sp>
      <p:sp>
        <p:nvSpPr>
          <p:cNvPr id="20" name="Arco 19">
            <a:extLst>
              <a:ext uri="{FF2B5EF4-FFF2-40B4-BE49-F238E27FC236}">
                <a16:creationId xmlns:a16="http://schemas.microsoft.com/office/drawing/2014/main" id="{F1BBCD32-0E7D-44AF-ADC8-4CE44C38132D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1722571" y="2274921"/>
            <a:ext cx="3360000" cy="3360000"/>
          </a:xfrm>
          <a:prstGeom prst="arc">
            <a:avLst/>
          </a:prstGeom>
          <a:ln w="4445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sz="2489"/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5BDDABA5-1903-416E-9716-BA6C1BBB9A5C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3851979" y="1986921"/>
            <a:ext cx="585600" cy="5856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sz="2489"/>
          </a:p>
        </p:txBody>
      </p:sp>
      <p:sp>
        <p:nvSpPr>
          <p:cNvPr id="49" name="Rectángulo: esquinas redondeadas 48">
            <a:extLst>
              <a:ext uri="{FF2B5EF4-FFF2-40B4-BE49-F238E27FC236}">
                <a16:creationId xmlns:a16="http://schemas.microsoft.com/office/drawing/2014/main" id="{1961D9FB-9EF6-4029-8C01-06EFC39AC047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11366500" y="1983320"/>
            <a:ext cx="585600" cy="5856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sz="2489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6EDB806-1AD0-46E0-B410-7DA673D449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88382" y="2774603"/>
            <a:ext cx="9017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algn="r">
              <a:lnSpc>
                <a:spcPct val="100000"/>
              </a:lnSpc>
              <a:defRPr lang="es-ES" sz="3733" dirty="0">
                <a:solidFill>
                  <a:schemeClr val="accent2"/>
                </a:solidFill>
              </a:defRPr>
            </a:lvl1pPr>
          </a:lstStyle>
          <a:p>
            <a:pPr lvl="0">
              <a:lnSpc>
                <a:spcPts val="4800"/>
              </a:lnSpc>
              <a:buClr>
                <a:srgbClr val="45CAC8"/>
              </a:buClr>
              <a:buSzPts val="3300"/>
              <a:buNone/>
            </a:pPr>
            <a:r>
              <a:rPr lang="es-ES" dirty="0"/>
              <a:t>1.</a:t>
            </a: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AB120CC8-7F61-4A71-997A-EB1A8CADF74B}"/>
              </a:ext>
            </a:extLst>
          </p:cNvPr>
          <p:cNvGrpSpPr/>
          <p:nvPr userDrawn="1"/>
        </p:nvGrpSpPr>
        <p:grpSpPr>
          <a:xfrm>
            <a:off x="0" y="3672668"/>
            <a:ext cx="2009776" cy="586061"/>
            <a:chOff x="-744342" y="1349743"/>
            <a:chExt cx="1483742" cy="439546"/>
          </a:xfrm>
          <a:solidFill>
            <a:srgbClr val="003C6E"/>
          </a:solidFill>
        </p:grpSpPr>
        <p:sp>
          <p:nvSpPr>
            <p:cNvPr id="25" name="Rectángulo: esquinas redondeadas 24">
              <a:extLst>
                <a:ext uri="{FF2B5EF4-FFF2-40B4-BE49-F238E27FC236}">
                  <a16:creationId xmlns:a16="http://schemas.microsoft.com/office/drawing/2014/main" id="{03C8D2E2-F2E8-42A8-A84D-5E1B63E3B383}"/>
                </a:ext>
              </a:extLst>
            </p:cNvPr>
            <p:cNvSpPr/>
            <p:nvPr userDrawn="1"/>
          </p:nvSpPr>
          <p:spPr>
            <a:xfrm>
              <a:off x="-744342" y="1350089"/>
              <a:ext cx="1263614" cy="439200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89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62DF6072-D7FF-4C41-AA49-AADF7D124D1C}"/>
                </a:ext>
              </a:extLst>
            </p:cNvPr>
            <p:cNvSpPr>
              <a:spLocks noChangeAspect="1"/>
            </p:cNvSpPr>
            <p:nvPr userDrawn="1"/>
          </p:nvSpPr>
          <p:spPr>
            <a:xfrm rot="16200000">
              <a:off x="300200" y="1349743"/>
              <a:ext cx="439200" cy="439200"/>
            </a:xfrm>
            <a:custGeom>
              <a:avLst/>
              <a:gdLst>
                <a:gd name="connsiteX0" fmla="*/ 85725 w 85725"/>
                <a:gd name="connsiteY0" fmla="*/ 42863 h 85725"/>
                <a:gd name="connsiteX1" fmla="*/ 42863 w 85725"/>
                <a:gd name="connsiteY1" fmla="*/ 85725 h 85725"/>
                <a:gd name="connsiteX2" fmla="*/ 0 w 85725"/>
                <a:gd name="connsiteY2" fmla="*/ 42863 h 85725"/>
                <a:gd name="connsiteX3" fmla="*/ 42863 w 85725"/>
                <a:gd name="connsiteY3" fmla="*/ 0 h 85725"/>
                <a:gd name="connsiteX4" fmla="*/ 85725 w 85725"/>
                <a:gd name="connsiteY4" fmla="*/ 4286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3"/>
                  </a:moveTo>
                  <a:cubicBezTo>
                    <a:pt x="85725" y="66535"/>
                    <a:pt x="66535" y="85725"/>
                    <a:pt x="42863" y="85725"/>
                  </a:cubicBezTo>
                  <a:cubicBezTo>
                    <a:pt x="19190" y="85725"/>
                    <a:pt x="0" y="66535"/>
                    <a:pt x="0" y="42863"/>
                  </a:cubicBezTo>
                  <a:cubicBezTo>
                    <a:pt x="0" y="19190"/>
                    <a:pt x="19190" y="0"/>
                    <a:pt x="42863" y="0"/>
                  </a:cubicBezTo>
                  <a:cubicBezTo>
                    <a:pt x="66535" y="0"/>
                    <a:pt x="85725" y="19190"/>
                    <a:pt x="85725" y="428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sz="2489" dirty="0"/>
            </a:p>
          </p:txBody>
        </p:sp>
      </p:grpSp>
      <p:pic>
        <p:nvPicPr>
          <p:cNvPr id="13" name="Gráfico 12">
            <a:extLst>
              <a:ext uri="{FF2B5EF4-FFF2-40B4-BE49-F238E27FC236}">
                <a16:creationId xmlns:a16="http://schemas.microsoft.com/office/drawing/2014/main" id="{FF7F1873-D979-4F7C-AE38-231A7F0962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6217" y="540100"/>
            <a:ext cx="3243131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491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61">
          <p15:clr>
            <a:srgbClr val="FA7B17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aja_texto 1 linea_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86;p27">
            <a:extLst>
              <a:ext uri="{FF2B5EF4-FFF2-40B4-BE49-F238E27FC236}">
                <a16:creationId xmlns:a16="http://schemas.microsoft.com/office/drawing/2014/main" id="{398E5BB0-21FF-F54C-90D6-82DFE803A4B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56219" y="270670"/>
            <a:ext cx="8160000" cy="365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Clr>
                <a:srgbClr val="45CAC8"/>
              </a:buClr>
              <a:buSzPts val="1400"/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9pPr>
          </a:lstStyle>
          <a:p>
            <a:r>
              <a:rPr lang="es-ES" dirty="0"/>
              <a:t>Título para una sola línea de texto</a:t>
            </a:r>
            <a:endParaRPr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2CA38E7-0A1F-4FB4-8465-5D6A80C8E6C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8368" y="1028700"/>
            <a:ext cx="11235265" cy="503978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667"/>
              </a:lnSpc>
              <a:defRPr sz="2133" b="1">
                <a:solidFill>
                  <a:schemeClr val="accent2"/>
                </a:solidFill>
              </a:defRPr>
            </a:lvl1pPr>
            <a:lvl2pPr>
              <a:lnSpc>
                <a:spcPts val="2400"/>
              </a:lnSpc>
              <a:spcBef>
                <a:spcPts val="1067"/>
              </a:spcBef>
              <a:defRPr sz="2133">
                <a:solidFill>
                  <a:schemeClr val="tx2">
                    <a:lumMod val="75000"/>
                  </a:schemeClr>
                </a:solidFill>
              </a:defRPr>
            </a:lvl2pPr>
            <a:lvl3pPr marL="241294" indent="-241294">
              <a:lnSpc>
                <a:spcPts val="2667"/>
              </a:lnSpc>
              <a:spcBef>
                <a:spcPts val="1333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400">
                <a:solidFill>
                  <a:schemeClr val="accent1"/>
                </a:solidFill>
              </a:defRPr>
            </a:lvl3pPr>
            <a:lvl5pPr marL="241294" indent="-241294">
              <a:lnSpc>
                <a:spcPts val="2400"/>
              </a:lnSpc>
              <a:spcBef>
                <a:spcPts val="800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133">
                <a:solidFill>
                  <a:schemeClr val="tx2">
                    <a:lumMod val="75000"/>
                  </a:schemeClr>
                </a:solidFill>
              </a:defRPr>
            </a:lvl5pPr>
            <a:lvl6pPr marL="414856" indent="-173562">
              <a:lnSpc>
                <a:spcPts val="2133"/>
              </a:lnSpc>
              <a:spcBef>
                <a:spcPts val="533"/>
              </a:spcBef>
              <a:buClr>
                <a:schemeClr val="accent2"/>
              </a:buClr>
              <a:buFont typeface="Roboto" panose="02000000000000000000" pitchFamily="2" charset="0"/>
              <a:buChar char="»"/>
              <a:defRPr sz="1867">
                <a:solidFill>
                  <a:schemeClr val="tx2">
                    <a:lumMod val="75000"/>
                  </a:schemeClr>
                </a:solidFill>
              </a:defRPr>
            </a:lvl6pPr>
            <a:lvl7pPr marL="637101" indent="-156629">
              <a:lnSpc>
                <a:spcPts val="1867"/>
              </a:lnSpc>
              <a:spcBef>
                <a:spcPts val="267"/>
              </a:spcBef>
              <a:buClr>
                <a:schemeClr val="accent2"/>
              </a:buClr>
              <a:buFont typeface="Arial" panose="020B0604020202020204" pitchFamily="34" charset="0"/>
              <a:buChar char="›"/>
              <a:defRPr sz="1600">
                <a:solidFill>
                  <a:schemeClr val="tx2">
                    <a:lumMod val="75000"/>
                  </a:schemeClr>
                </a:solidFill>
              </a:defRPr>
            </a:lvl7pPr>
          </a:lstStyle>
          <a:p>
            <a:pPr lvl="0"/>
            <a:r>
              <a:rPr lang="es-ES" dirty="0"/>
              <a:t>Primer nivel</a:t>
            </a:r>
          </a:p>
          <a:p>
            <a:pPr lvl="1"/>
            <a:r>
              <a:rPr lang="es-ES" dirty="0"/>
              <a:t>Segundo nivel</a:t>
            </a:r>
          </a:p>
          <a:p>
            <a:pPr lvl="4"/>
            <a:r>
              <a:rPr lang="es-ES" dirty="0"/>
              <a:t>Tercer nivel</a:t>
            </a:r>
          </a:p>
          <a:p>
            <a:pPr lvl="5"/>
            <a:r>
              <a:rPr lang="es-ES" dirty="0"/>
              <a:t>Cuarto nivel</a:t>
            </a:r>
          </a:p>
          <a:p>
            <a:pPr lvl="6"/>
            <a:r>
              <a:rPr lang="es-ES" dirty="0"/>
              <a:t>Quinto nivel</a:t>
            </a:r>
          </a:p>
        </p:txBody>
      </p:sp>
      <p:sp>
        <p:nvSpPr>
          <p:cNvPr id="6" name="Google Shape;265;p27">
            <a:extLst>
              <a:ext uri="{FF2B5EF4-FFF2-40B4-BE49-F238E27FC236}">
                <a16:creationId xmlns:a16="http://schemas.microsoft.com/office/drawing/2014/main" id="{8D96F961-ED95-4F32-9AB1-E16BA86D956C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368618" y="6324307"/>
            <a:ext cx="389849" cy="27116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ts val="1333"/>
              </a:lnSpc>
              <a:buNone/>
              <a:defRPr sz="1333">
                <a:solidFill>
                  <a:schemeClr val="accent6"/>
                </a:solidFill>
              </a:defRPr>
            </a:lvl1pPr>
            <a:lvl2pPr lvl="1" algn="r" rtl="0">
              <a:buNone/>
              <a:defRPr sz="1733">
                <a:solidFill>
                  <a:srgbClr val="003C6E"/>
                </a:solidFill>
              </a:defRPr>
            </a:lvl2pPr>
            <a:lvl3pPr lvl="2" algn="r" rtl="0">
              <a:buNone/>
              <a:defRPr sz="1733">
                <a:solidFill>
                  <a:srgbClr val="003C6E"/>
                </a:solidFill>
              </a:defRPr>
            </a:lvl3pPr>
            <a:lvl4pPr lvl="3" algn="r" rtl="0">
              <a:buNone/>
              <a:defRPr sz="1733">
                <a:solidFill>
                  <a:srgbClr val="003C6E"/>
                </a:solidFill>
              </a:defRPr>
            </a:lvl4pPr>
            <a:lvl5pPr lvl="4" algn="r" rtl="0">
              <a:buNone/>
              <a:defRPr sz="1733">
                <a:solidFill>
                  <a:srgbClr val="003C6E"/>
                </a:solidFill>
              </a:defRPr>
            </a:lvl5pPr>
            <a:lvl6pPr lvl="5" algn="r" rtl="0">
              <a:buNone/>
              <a:defRPr sz="1733">
                <a:solidFill>
                  <a:srgbClr val="003C6E"/>
                </a:solidFill>
              </a:defRPr>
            </a:lvl6pPr>
            <a:lvl7pPr lvl="6" algn="r" rtl="0">
              <a:buNone/>
              <a:defRPr sz="1733">
                <a:solidFill>
                  <a:srgbClr val="003C6E"/>
                </a:solidFill>
              </a:defRPr>
            </a:lvl7pPr>
            <a:lvl8pPr lvl="7" algn="r" rtl="0">
              <a:buNone/>
              <a:defRPr sz="1733">
                <a:solidFill>
                  <a:srgbClr val="003C6E"/>
                </a:solidFill>
              </a:defRPr>
            </a:lvl8pPr>
            <a:lvl9pPr lvl="8" algn="r" rtl="0">
              <a:buNone/>
              <a:defRPr sz="1733">
                <a:solidFill>
                  <a:srgbClr val="003C6E"/>
                </a:solidFill>
              </a:defRPr>
            </a:lvl9pPr>
          </a:lstStyle>
          <a:p>
            <a:fld id="{00000000-1234-1234-1234-123412341234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481346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orient="horz" pos="486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8" orient="horz" pos="259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aja_texto 2 linea_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2CA38E7-0A1F-4FB4-8465-5D6A80C8E6C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8368" y="1267885"/>
            <a:ext cx="11235265" cy="480059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667"/>
              </a:lnSpc>
              <a:defRPr sz="2133" b="1">
                <a:solidFill>
                  <a:schemeClr val="accent2"/>
                </a:solidFill>
              </a:defRPr>
            </a:lvl1pPr>
            <a:lvl2pPr>
              <a:lnSpc>
                <a:spcPts val="2400"/>
              </a:lnSpc>
              <a:spcBef>
                <a:spcPts val="1067"/>
              </a:spcBef>
              <a:defRPr sz="2133">
                <a:solidFill>
                  <a:schemeClr val="tx2">
                    <a:lumMod val="50000"/>
                  </a:schemeClr>
                </a:solidFill>
              </a:defRPr>
            </a:lvl2pPr>
            <a:lvl3pPr marL="241294" indent="-241294">
              <a:lnSpc>
                <a:spcPts val="2667"/>
              </a:lnSpc>
              <a:spcBef>
                <a:spcPts val="1333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400">
                <a:solidFill>
                  <a:schemeClr val="accent1"/>
                </a:solidFill>
              </a:defRPr>
            </a:lvl3pPr>
            <a:lvl5pPr marL="241294" indent="-241294">
              <a:lnSpc>
                <a:spcPts val="2400"/>
              </a:lnSpc>
              <a:spcBef>
                <a:spcPts val="800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133">
                <a:solidFill>
                  <a:schemeClr val="tx2">
                    <a:lumMod val="50000"/>
                  </a:schemeClr>
                </a:solidFill>
              </a:defRPr>
            </a:lvl5pPr>
            <a:lvl6pPr marL="414856" indent="-173562">
              <a:lnSpc>
                <a:spcPts val="2133"/>
              </a:lnSpc>
              <a:spcBef>
                <a:spcPts val="533"/>
              </a:spcBef>
              <a:buClr>
                <a:schemeClr val="accent2"/>
              </a:buClr>
              <a:buFont typeface="Roboto" panose="02000000000000000000" pitchFamily="2" charset="0"/>
              <a:buChar char="»"/>
              <a:defRPr sz="1867">
                <a:solidFill>
                  <a:schemeClr val="tx2">
                    <a:lumMod val="50000"/>
                  </a:schemeClr>
                </a:solidFill>
              </a:defRPr>
            </a:lvl6pPr>
            <a:lvl7pPr marL="637101" indent="-156629">
              <a:lnSpc>
                <a:spcPts val="1867"/>
              </a:lnSpc>
              <a:spcBef>
                <a:spcPts val="267"/>
              </a:spcBef>
              <a:buClr>
                <a:schemeClr val="accent2"/>
              </a:buClr>
              <a:buFont typeface="Arial" panose="020B0604020202020204" pitchFamily="34" charset="0"/>
              <a:buChar char="›"/>
              <a:defRPr sz="1600">
                <a:solidFill>
                  <a:schemeClr val="tx2">
                    <a:lumMod val="50000"/>
                  </a:schemeClr>
                </a:solidFill>
              </a:defRPr>
            </a:lvl7pPr>
          </a:lstStyle>
          <a:p>
            <a:pPr lvl="0"/>
            <a:r>
              <a:rPr lang="es-ES" dirty="0"/>
              <a:t>Primer nivel</a:t>
            </a:r>
          </a:p>
          <a:p>
            <a:pPr lvl="1"/>
            <a:r>
              <a:rPr lang="es-ES" dirty="0"/>
              <a:t>Segundo nivel</a:t>
            </a:r>
          </a:p>
          <a:p>
            <a:pPr lvl="4"/>
            <a:r>
              <a:rPr lang="es-ES" dirty="0"/>
              <a:t>Tercer nivel</a:t>
            </a:r>
          </a:p>
          <a:p>
            <a:pPr lvl="5"/>
            <a:r>
              <a:rPr lang="es-ES" dirty="0"/>
              <a:t>Cuarto nivel</a:t>
            </a:r>
          </a:p>
          <a:p>
            <a:pPr lvl="6"/>
            <a:r>
              <a:rPr lang="es-ES" dirty="0"/>
              <a:t>Quinto nivel</a:t>
            </a:r>
          </a:p>
        </p:txBody>
      </p:sp>
      <p:sp>
        <p:nvSpPr>
          <p:cNvPr id="6" name="Google Shape;265;p27">
            <a:extLst>
              <a:ext uri="{FF2B5EF4-FFF2-40B4-BE49-F238E27FC236}">
                <a16:creationId xmlns:a16="http://schemas.microsoft.com/office/drawing/2014/main" id="{8D96F961-ED95-4F32-9AB1-E16BA86D956C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368618" y="6324307"/>
            <a:ext cx="389849" cy="27116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ts val="1333"/>
              </a:lnSpc>
              <a:buNone/>
              <a:defRPr sz="1333">
                <a:solidFill>
                  <a:schemeClr val="accent6"/>
                </a:solidFill>
              </a:defRPr>
            </a:lvl1pPr>
            <a:lvl2pPr lvl="1" algn="r" rtl="0">
              <a:buNone/>
              <a:defRPr sz="1733">
                <a:solidFill>
                  <a:srgbClr val="003C6E"/>
                </a:solidFill>
              </a:defRPr>
            </a:lvl2pPr>
            <a:lvl3pPr lvl="2" algn="r" rtl="0">
              <a:buNone/>
              <a:defRPr sz="1733">
                <a:solidFill>
                  <a:srgbClr val="003C6E"/>
                </a:solidFill>
              </a:defRPr>
            </a:lvl3pPr>
            <a:lvl4pPr lvl="3" algn="r" rtl="0">
              <a:buNone/>
              <a:defRPr sz="1733">
                <a:solidFill>
                  <a:srgbClr val="003C6E"/>
                </a:solidFill>
              </a:defRPr>
            </a:lvl4pPr>
            <a:lvl5pPr lvl="4" algn="r" rtl="0">
              <a:buNone/>
              <a:defRPr sz="1733">
                <a:solidFill>
                  <a:srgbClr val="003C6E"/>
                </a:solidFill>
              </a:defRPr>
            </a:lvl5pPr>
            <a:lvl6pPr lvl="5" algn="r" rtl="0">
              <a:buNone/>
              <a:defRPr sz="1733">
                <a:solidFill>
                  <a:srgbClr val="003C6E"/>
                </a:solidFill>
              </a:defRPr>
            </a:lvl6pPr>
            <a:lvl7pPr lvl="6" algn="r" rtl="0">
              <a:buNone/>
              <a:defRPr sz="1733">
                <a:solidFill>
                  <a:srgbClr val="003C6E"/>
                </a:solidFill>
              </a:defRPr>
            </a:lvl7pPr>
            <a:lvl8pPr lvl="7" algn="r" rtl="0">
              <a:buNone/>
              <a:defRPr sz="1733">
                <a:solidFill>
                  <a:srgbClr val="003C6E"/>
                </a:solidFill>
              </a:defRPr>
            </a:lvl8pPr>
            <a:lvl9pPr lvl="8" algn="r" rtl="0">
              <a:buNone/>
              <a:defRPr sz="1733">
                <a:solidFill>
                  <a:srgbClr val="003C6E"/>
                </a:solidFill>
              </a:defRPr>
            </a:lvl9pPr>
          </a:lstStyle>
          <a:p>
            <a:fld id="{00000000-1234-1234-1234-123412341234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5" name="Google Shape;286;p27">
            <a:extLst>
              <a:ext uri="{FF2B5EF4-FFF2-40B4-BE49-F238E27FC236}">
                <a16:creationId xmlns:a16="http://schemas.microsoft.com/office/drawing/2014/main" id="{DF5CCA50-D242-4AB2-A9B3-6067A5F428D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56219" y="307203"/>
            <a:ext cx="8160000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Clr>
                <a:srgbClr val="45CAC8"/>
              </a:buClr>
              <a:buSzPts val="1400"/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9pPr>
          </a:lstStyle>
          <a:p>
            <a:r>
              <a:rPr lang="es-ES" dirty="0"/>
              <a:t>Título de la sección en una o dos líneas en el diseño del patrón, procurar que sea lo más corto posible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75256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orient="horz" pos="599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8" orient="horz" pos="259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aja_texto 1 linea_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6;p27">
            <a:extLst>
              <a:ext uri="{FF2B5EF4-FFF2-40B4-BE49-F238E27FC236}">
                <a16:creationId xmlns:a16="http://schemas.microsoft.com/office/drawing/2014/main" id="{6023B1D7-CAEC-4DF1-97F2-CC8D97518B6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67880" y="270670"/>
            <a:ext cx="8160000" cy="365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Clr>
                <a:srgbClr val="45CAC8"/>
              </a:buClr>
              <a:buSzPts val="1400"/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9pPr>
          </a:lstStyle>
          <a:p>
            <a:r>
              <a:rPr lang="es-ES" dirty="0"/>
              <a:t>Título para una sola línea de texto</a:t>
            </a:r>
            <a:endParaRPr dirty="0"/>
          </a:p>
        </p:txBody>
      </p:sp>
      <p:sp>
        <p:nvSpPr>
          <p:cNvPr id="8" name="Google Shape;265;p27">
            <a:extLst>
              <a:ext uri="{FF2B5EF4-FFF2-40B4-BE49-F238E27FC236}">
                <a16:creationId xmlns:a16="http://schemas.microsoft.com/office/drawing/2014/main" id="{1238C20A-9CBC-4A1D-9503-E630BB23DB44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368618" y="6324307"/>
            <a:ext cx="389849" cy="27116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ts val="1333"/>
              </a:lnSpc>
              <a:buNone/>
              <a:defRPr sz="1333">
                <a:solidFill>
                  <a:schemeClr val="accent6"/>
                </a:solidFill>
              </a:defRPr>
            </a:lvl1pPr>
            <a:lvl2pPr lvl="1" algn="r" rtl="0">
              <a:buNone/>
              <a:defRPr sz="1733">
                <a:solidFill>
                  <a:srgbClr val="003C6E"/>
                </a:solidFill>
              </a:defRPr>
            </a:lvl2pPr>
            <a:lvl3pPr lvl="2" algn="r" rtl="0">
              <a:buNone/>
              <a:defRPr sz="1733">
                <a:solidFill>
                  <a:srgbClr val="003C6E"/>
                </a:solidFill>
              </a:defRPr>
            </a:lvl3pPr>
            <a:lvl4pPr lvl="3" algn="r" rtl="0">
              <a:buNone/>
              <a:defRPr sz="1733">
                <a:solidFill>
                  <a:srgbClr val="003C6E"/>
                </a:solidFill>
              </a:defRPr>
            </a:lvl4pPr>
            <a:lvl5pPr lvl="4" algn="r" rtl="0">
              <a:buNone/>
              <a:defRPr sz="1733">
                <a:solidFill>
                  <a:srgbClr val="003C6E"/>
                </a:solidFill>
              </a:defRPr>
            </a:lvl5pPr>
            <a:lvl6pPr lvl="5" algn="r" rtl="0">
              <a:buNone/>
              <a:defRPr sz="1733">
                <a:solidFill>
                  <a:srgbClr val="003C6E"/>
                </a:solidFill>
              </a:defRPr>
            </a:lvl6pPr>
            <a:lvl7pPr lvl="6" algn="r" rtl="0">
              <a:buNone/>
              <a:defRPr sz="1733">
                <a:solidFill>
                  <a:srgbClr val="003C6E"/>
                </a:solidFill>
              </a:defRPr>
            </a:lvl7pPr>
            <a:lvl8pPr lvl="7" algn="r" rtl="0">
              <a:buNone/>
              <a:defRPr sz="1733">
                <a:solidFill>
                  <a:srgbClr val="003C6E"/>
                </a:solidFill>
              </a:defRPr>
            </a:lvl8pPr>
            <a:lvl9pPr lvl="8" algn="r" rtl="0">
              <a:buNone/>
              <a:defRPr sz="1733">
                <a:solidFill>
                  <a:srgbClr val="003C6E"/>
                </a:solidFill>
              </a:defRPr>
            </a:lvl9pPr>
          </a:lstStyle>
          <a:p>
            <a:fld id="{00000000-1234-1234-1234-123412341234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590A34D0-65AE-4BE4-985E-DEA659DE13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8367" y="1028700"/>
            <a:ext cx="5329767" cy="503978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667"/>
              </a:lnSpc>
              <a:defRPr sz="2133" b="1">
                <a:solidFill>
                  <a:schemeClr val="accent2"/>
                </a:solidFill>
              </a:defRPr>
            </a:lvl1pPr>
            <a:lvl2pPr>
              <a:lnSpc>
                <a:spcPts val="2400"/>
              </a:lnSpc>
              <a:spcBef>
                <a:spcPts val="1067"/>
              </a:spcBef>
              <a:defRPr sz="2133">
                <a:solidFill>
                  <a:schemeClr val="tx2">
                    <a:lumMod val="75000"/>
                  </a:schemeClr>
                </a:solidFill>
              </a:defRPr>
            </a:lvl2pPr>
            <a:lvl3pPr marL="241294" indent="-241294">
              <a:lnSpc>
                <a:spcPts val="2667"/>
              </a:lnSpc>
              <a:spcBef>
                <a:spcPts val="1333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400">
                <a:solidFill>
                  <a:schemeClr val="accent1"/>
                </a:solidFill>
              </a:defRPr>
            </a:lvl3pPr>
            <a:lvl5pPr marL="241294" indent="-241294">
              <a:lnSpc>
                <a:spcPts val="2400"/>
              </a:lnSpc>
              <a:spcBef>
                <a:spcPts val="800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133">
                <a:solidFill>
                  <a:schemeClr val="tx2">
                    <a:lumMod val="75000"/>
                  </a:schemeClr>
                </a:solidFill>
              </a:defRPr>
            </a:lvl5pPr>
            <a:lvl6pPr marL="414856" indent="-173562">
              <a:lnSpc>
                <a:spcPts val="2133"/>
              </a:lnSpc>
              <a:spcBef>
                <a:spcPts val="533"/>
              </a:spcBef>
              <a:buClr>
                <a:schemeClr val="accent2"/>
              </a:buClr>
              <a:buFont typeface="Roboto" panose="02000000000000000000" pitchFamily="2" charset="0"/>
              <a:buChar char="»"/>
              <a:defRPr sz="1867">
                <a:solidFill>
                  <a:schemeClr val="tx2">
                    <a:lumMod val="75000"/>
                  </a:schemeClr>
                </a:solidFill>
              </a:defRPr>
            </a:lvl6pPr>
            <a:lvl7pPr marL="637101" indent="-156629">
              <a:lnSpc>
                <a:spcPts val="1867"/>
              </a:lnSpc>
              <a:spcBef>
                <a:spcPts val="267"/>
              </a:spcBef>
              <a:buClr>
                <a:schemeClr val="accent2"/>
              </a:buClr>
              <a:buFont typeface="Arial" panose="020B0604020202020204" pitchFamily="34" charset="0"/>
              <a:buChar char="›"/>
              <a:defRPr sz="1600">
                <a:solidFill>
                  <a:schemeClr val="tx2">
                    <a:lumMod val="75000"/>
                  </a:schemeClr>
                </a:solidFill>
              </a:defRPr>
            </a:lvl7pPr>
          </a:lstStyle>
          <a:p>
            <a:pPr lvl="0"/>
            <a:r>
              <a:rPr lang="es-ES" dirty="0"/>
              <a:t>Primer nivel</a:t>
            </a:r>
          </a:p>
          <a:p>
            <a:pPr lvl="1"/>
            <a:r>
              <a:rPr lang="es-ES" dirty="0"/>
              <a:t>Segundo nivel</a:t>
            </a:r>
          </a:p>
          <a:p>
            <a:pPr lvl="4"/>
            <a:r>
              <a:rPr lang="es-ES" dirty="0"/>
              <a:t>Tercer nivel</a:t>
            </a:r>
          </a:p>
          <a:p>
            <a:pPr lvl="5"/>
            <a:r>
              <a:rPr lang="es-ES" dirty="0"/>
              <a:t>Cuarto nivel</a:t>
            </a:r>
          </a:p>
          <a:p>
            <a:pPr lvl="6"/>
            <a:r>
              <a:rPr lang="es-ES" dirty="0"/>
              <a:t>Quinto nivel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0B490208-1004-449C-91DD-04BBEF085A8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83866" y="1028700"/>
            <a:ext cx="5329767" cy="503978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667"/>
              </a:lnSpc>
              <a:defRPr sz="2133" b="1">
                <a:solidFill>
                  <a:schemeClr val="accent2"/>
                </a:solidFill>
              </a:defRPr>
            </a:lvl1pPr>
            <a:lvl2pPr>
              <a:lnSpc>
                <a:spcPts val="2400"/>
              </a:lnSpc>
              <a:spcBef>
                <a:spcPts val="1067"/>
              </a:spcBef>
              <a:defRPr sz="2133">
                <a:solidFill>
                  <a:schemeClr val="tx2">
                    <a:lumMod val="75000"/>
                  </a:schemeClr>
                </a:solidFill>
              </a:defRPr>
            </a:lvl2pPr>
            <a:lvl3pPr marL="241294" indent="-241294">
              <a:lnSpc>
                <a:spcPts val="2667"/>
              </a:lnSpc>
              <a:spcBef>
                <a:spcPts val="1333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400">
                <a:solidFill>
                  <a:schemeClr val="accent1"/>
                </a:solidFill>
              </a:defRPr>
            </a:lvl3pPr>
            <a:lvl5pPr marL="241294" indent="-241294">
              <a:lnSpc>
                <a:spcPts val="2400"/>
              </a:lnSpc>
              <a:spcBef>
                <a:spcPts val="800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133">
                <a:solidFill>
                  <a:schemeClr val="tx2">
                    <a:lumMod val="75000"/>
                  </a:schemeClr>
                </a:solidFill>
              </a:defRPr>
            </a:lvl5pPr>
            <a:lvl6pPr marL="414856" indent="-173562">
              <a:lnSpc>
                <a:spcPts val="2133"/>
              </a:lnSpc>
              <a:spcBef>
                <a:spcPts val="533"/>
              </a:spcBef>
              <a:buClr>
                <a:schemeClr val="accent2"/>
              </a:buClr>
              <a:buFont typeface="Roboto" panose="02000000000000000000" pitchFamily="2" charset="0"/>
              <a:buChar char="»"/>
              <a:defRPr sz="1867">
                <a:solidFill>
                  <a:schemeClr val="tx2">
                    <a:lumMod val="75000"/>
                  </a:schemeClr>
                </a:solidFill>
              </a:defRPr>
            </a:lvl6pPr>
            <a:lvl7pPr marL="637101" indent="-156629">
              <a:lnSpc>
                <a:spcPts val="1867"/>
              </a:lnSpc>
              <a:spcBef>
                <a:spcPts val="267"/>
              </a:spcBef>
              <a:buClr>
                <a:schemeClr val="accent2"/>
              </a:buClr>
              <a:buFont typeface="Arial" panose="020B0604020202020204" pitchFamily="34" charset="0"/>
              <a:buChar char="›"/>
              <a:defRPr sz="1600">
                <a:solidFill>
                  <a:schemeClr val="tx2">
                    <a:lumMod val="75000"/>
                  </a:schemeClr>
                </a:solidFill>
              </a:defRPr>
            </a:lvl7pPr>
          </a:lstStyle>
          <a:p>
            <a:pPr lvl="0"/>
            <a:r>
              <a:rPr lang="es-ES" dirty="0"/>
              <a:t>Primer nivel</a:t>
            </a:r>
          </a:p>
          <a:p>
            <a:pPr lvl="1"/>
            <a:r>
              <a:rPr lang="es-ES" dirty="0"/>
              <a:t>Segundo nivel</a:t>
            </a:r>
          </a:p>
          <a:p>
            <a:pPr lvl="4"/>
            <a:r>
              <a:rPr lang="es-ES" dirty="0"/>
              <a:t>Tercer nivel</a:t>
            </a:r>
          </a:p>
          <a:p>
            <a:pPr lvl="5"/>
            <a:r>
              <a:rPr lang="es-ES" dirty="0"/>
              <a:t>Cuarto nivel</a:t>
            </a:r>
          </a:p>
          <a:p>
            <a:pPr lvl="6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226449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5">
          <p15:clr>
            <a:srgbClr val="FBAE40"/>
          </p15:clr>
        </p15:guide>
        <p15:guide id="2" pos="2744">
          <p15:clr>
            <a:srgbClr val="FBAE40"/>
          </p15:clr>
        </p15:guide>
        <p15:guide id="3" pos="3016">
          <p15:clr>
            <a:srgbClr val="FBAE40"/>
          </p15:clr>
        </p15:guide>
        <p15:guide id="4" orient="horz" pos="48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ular + subtitulo " preserve="1" userDrawn="1">
  <p:cSld name="PORTADILLA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ángulo: esquinas redondeadas 47">
            <a:extLst>
              <a:ext uri="{FF2B5EF4-FFF2-40B4-BE49-F238E27FC236}">
                <a16:creationId xmlns:a16="http://schemas.microsoft.com/office/drawing/2014/main" id="{2F5D127A-F6E4-44D9-8044-F170895C762B}"/>
              </a:ext>
            </a:extLst>
          </p:cNvPr>
          <p:cNvSpPr/>
          <p:nvPr userDrawn="1"/>
        </p:nvSpPr>
        <p:spPr>
          <a:xfrm>
            <a:off x="3855792" y="1986921"/>
            <a:ext cx="7378504" cy="5856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sz="2489"/>
          </a:p>
        </p:txBody>
      </p:sp>
      <p:sp>
        <p:nvSpPr>
          <p:cNvPr id="7" name="Google Shape;132;p16">
            <a:extLst>
              <a:ext uri="{FF2B5EF4-FFF2-40B4-BE49-F238E27FC236}">
                <a16:creationId xmlns:a16="http://schemas.microsoft.com/office/drawing/2014/main" id="{AC60D586-7E86-4E81-8A25-B8FABD73B4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31996" y="2845724"/>
            <a:ext cx="5616000" cy="1297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45CAC8"/>
              </a:buClr>
              <a:buSzPts val="3300"/>
              <a:buNone/>
              <a:defRPr sz="3733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" name="Google Shape;23;p4">
            <a:extLst>
              <a:ext uri="{FF2B5EF4-FFF2-40B4-BE49-F238E27FC236}">
                <a16:creationId xmlns:a16="http://schemas.microsoft.com/office/drawing/2014/main" id="{E365B7B3-560F-439B-878B-F9BAE6FBE93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131996" y="4424475"/>
            <a:ext cx="5617643" cy="85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Clr>
                <a:srgbClr val="003C6E"/>
              </a:buClr>
              <a:buSzPts val="1700"/>
              <a:buNone/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 dirty="0"/>
          </a:p>
        </p:txBody>
      </p:sp>
      <p:sp>
        <p:nvSpPr>
          <p:cNvPr id="20" name="Arco 19">
            <a:extLst>
              <a:ext uri="{FF2B5EF4-FFF2-40B4-BE49-F238E27FC236}">
                <a16:creationId xmlns:a16="http://schemas.microsoft.com/office/drawing/2014/main" id="{F1BBCD32-0E7D-44AF-ADC8-4CE44C38132D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1722571" y="2274921"/>
            <a:ext cx="3360000" cy="3360000"/>
          </a:xfrm>
          <a:prstGeom prst="arc">
            <a:avLst/>
          </a:prstGeom>
          <a:ln w="5842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sz="2489"/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5BDDABA5-1903-416E-9716-BA6C1BBB9A5C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3851979" y="1986921"/>
            <a:ext cx="585600" cy="5856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sz="2489"/>
          </a:p>
        </p:txBody>
      </p:sp>
      <p:sp>
        <p:nvSpPr>
          <p:cNvPr id="49" name="Rectángulo: esquinas redondeadas 48">
            <a:extLst>
              <a:ext uri="{FF2B5EF4-FFF2-40B4-BE49-F238E27FC236}">
                <a16:creationId xmlns:a16="http://schemas.microsoft.com/office/drawing/2014/main" id="{1961D9FB-9EF6-4029-8C01-06EFC39AC047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11366500" y="1983320"/>
            <a:ext cx="585600" cy="5856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sz="2489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6EDB806-1AD0-46E0-B410-7DA673D449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88382" y="2774603"/>
            <a:ext cx="9017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algn="r">
              <a:lnSpc>
                <a:spcPct val="100000"/>
              </a:lnSpc>
              <a:defRPr lang="es-ES" sz="3733" dirty="0">
                <a:solidFill>
                  <a:schemeClr val="accent2"/>
                </a:solidFill>
              </a:defRPr>
            </a:lvl1pPr>
          </a:lstStyle>
          <a:p>
            <a:pPr lvl="0">
              <a:lnSpc>
                <a:spcPts val="4800"/>
              </a:lnSpc>
              <a:buClr>
                <a:srgbClr val="45CAC8"/>
              </a:buClr>
              <a:buSzPts val="3300"/>
              <a:buNone/>
            </a:pPr>
            <a:r>
              <a:rPr lang="es-ES" dirty="0"/>
              <a:t>1.</a:t>
            </a: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AB120CC8-7F61-4A71-997A-EB1A8CADF74B}"/>
              </a:ext>
            </a:extLst>
          </p:cNvPr>
          <p:cNvGrpSpPr/>
          <p:nvPr userDrawn="1"/>
        </p:nvGrpSpPr>
        <p:grpSpPr>
          <a:xfrm>
            <a:off x="0" y="3672668"/>
            <a:ext cx="2009776" cy="586061"/>
            <a:chOff x="-744342" y="1349743"/>
            <a:chExt cx="1483742" cy="439546"/>
          </a:xfrm>
          <a:solidFill>
            <a:srgbClr val="003C6E"/>
          </a:solidFill>
        </p:grpSpPr>
        <p:sp>
          <p:nvSpPr>
            <p:cNvPr id="25" name="Rectángulo: esquinas redondeadas 24">
              <a:extLst>
                <a:ext uri="{FF2B5EF4-FFF2-40B4-BE49-F238E27FC236}">
                  <a16:creationId xmlns:a16="http://schemas.microsoft.com/office/drawing/2014/main" id="{03C8D2E2-F2E8-42A8-A84D-5E1B63E3B383}"/>
                </a:ext>
              </a:extLst>
            </p:cNvPr>
            <p:cNvSpPr/>
            <p:nvPr userDrawn="1"/>
          </p:nvSpPr>
          <p:spPr>
            <a:xfrm>
              <a:off x="-744342" y="1350089"/>
              <a:ext cx="1263614" cy="439200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89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62DF6072-D7FF-4C41-AA49-AADF7D124D1C}"/>
                </a:ext>
              </a:extLst>
            </p:cNvPr>
            <p:cNvSpPr>
              <a:spLocks noChangeAspect="1"/>
            </p:cNvSpPr>
            <p:nvPr userDrawn="1"/>
          </p:nvSpPr>
          <p:spPr>
            <a:xfrm rot="16200000">
              <a:off x="300200" y="1349743"/>
              <a:ext cx="439200" cy="439200"/>
            </a:xfrm>
            <a:custGeom>
              <a:avLst/>
              <a:gdLst>
                <a:gd name="connsiteX0" fmla="*/ 85725 w 85725"/>
                <a:gd name="connsiteY0" fmla="*/ 42863 h 85725"/>
                <a:gd name="connsiteX1" fmla="*/ 42863 w 85725"/>
                <a:gd name="connsiteY1" fmla="*/ 85725 h 85725"/>
                <a:gd name="connsiteX2" fmla="*/ 0 w 85725"/>
                <a:gd name="connsiteY2" fmla="*/ 42863 h 85725"/>
                <a:gd name="connsiteX3" fmla="*/ 42863 w 85725"/>
                <a:gd name="connsiteY3" fmla="*/ 0 h 85725"/>
                <a:gd name="connsiteX4" fmla="*/ 85725 w 85725"/>
                <a:gd name="connsiteY4" fmla="*/ 4286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3"/>
                  </a:moveTo>
                  <a:cubicBezTo>
                    <a:pt x="85725" y="66535"/>
                    <a:pt x="66535" y="85725"/>
                    <a:pt x="42863" y="85725"/>
                  </a:cubicBezTo>
                  <a:cubicBezTo>
                    <a:pt x="19190" y="85725"/>
                    <a:pt x="0" y="66535"/>
                    <a:pt x="0" y="42863"/>
                  </a:cubicBezTo>
                  <a:cubicBezTo>
                    <a:pt x="0" y="19190"/>
                    <a:pt x="19190" y="0"/>
                    <a:pt x="42863" y="0"/>
                  </a:cubicBezTo>
                  <a:cubicBezTo>
                    <a:pt x="66535" y="0"/>
                    <a:pt x="85725" y="19190"/>
                    <a:pt x="85725" y="428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sz="2489" dirty="0"/>
            </a:p>
          </p:txBody>
        </p:sp>
      </p:grpSp>
      <p:pic>
        <p:nvPicPr>
          <p:cNvPr id="13" name="Gráfico 12">
            <a:extLst>
              <a:ext uri="{FF2B5EF4-FFF2-40B4-BE49-F238E27FC236}">
                <a16:creationId xmlns:a16="http://schemas.microsoft.com/office/drawing/2014/main" id="{FF7F1873-D979-4F7C-AE38-231A7F0962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6217" y="540100"/>
            <a:ext cx="3243131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55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1" userDrawn="1">
          <p15:clr>
            <a:srgbClr val="FA7B17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aja_texto 2 linea_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65;p27">
            <a:extLst>
              <a:ext uri="{FF2B5EF4-FFF2-40B4-BE49-F238E27FC236}">
                <a16:creationId xmlns:a16="http://schemas.microsoft.com/office/drawing/2014/main" id="{1238C20A-9CBC-4A1D-9503-E630BB23DB44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368618" y="6324307"/>
            <a:ext cx="389849" cy="27116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ts val="1333"/>
              </a:lnSpc>
              <a:buNone/>
              <a:defRPr sz="1333">
                <a:solidFill>
                  <a:schemeClr val="accent6"/>
                </a:solidFill>
              </a:defRPr>
            </a:lvl1pPr>
            <a:lvl2pPr lvl="1" algn="r" rtl="0">
              <a:buNone/>
              <a:defRPr sz="1733">
                <a:solidFill>
                  <a:srgbClr val="003C6E"/>
                </a:solidFill>
              </a:defRPr>
            </a:lvl2pPr>
            <a:lvl3pPr lvl="2" algn="r" rtl="0">
              <a:buNone/>
              <a:defRPr sz="1733">
                <a:solidFill>
                  <a:srgbClr val="003C6E"/>
                </a:solidFill>
              </a:defRPr>
            </a:lvl3pPr>
            <a:lvl4pPr lvl="3" algn="r" rtl="0">
              <a:buNone/>
              <a:defRPr sz="1733">
                <a:solidFill>
                  <a:srgbClr val="003C6E"/>
                </a:solidFill>
              </a:defRPr>
            </a:lvl4pPr>
            <a:lvl5pPr lvl="4" algn="r" rtl="0">
              <a:buNone/>
              <a:defRPr sz="1733">
                <a:solidFill>
                  <a:srgbClr val="003C6E"/>
                </a:solidFill>
              </a:defRPr>
            </a:lvl5pPr>
            <a:lvl6pPr lvl="5" algn="r" rtl="0">
              <a:buNone/>
              <a:defRPr sz="1733">
                <a:solidFill>
                  <a:srgbClr val="003C6E"/>
                </a:solidFill>
              </a:defRPr>
            </a:lvl6pPr>
            <a:lvl7pPr lvl="6" algn="r" rtl="0">
              <a:buNone/>
              <a:defRPr sz="1733">
                <a:solidFill>
                  <a:srgbClr val="003C6E"/>
                </a:solidFill>
              </a:defRPr>
            </a:lvl7pPr>
            <a:lvl8pPr lvl="7" algn="r" rtl="0">
              <a:buNone/>
              <a:defRPr sz="1733">
                <a:solidFill>
                  <a:srgbClr val="003C6E"/>
                </a:solidFill>
              </a:defRPr>
            </a:lvl8pPr>
            <a:lvl9pPr lvl="8" algn="r" rtl="0">
              <a:buNone/>
              <a:defRPr sz="1733">
                <a:solidFill>
                  <a:srgbClr val="003C6E"/>
                </a:solidFill>
              </a:defRPr>
            </a:lvl9pPr>
          </a:lstStyle>
          <a:p>
            <a:fld id="{00000000-1234-1234-1234-123412341234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7" name="Google Shape;286;p27">
            <a:extLst>
              <a:ext uri="{FF2B5EF4-FFF2-40B4-BE49-F238E27FC236}">
                <a16:creationId xmlns:a16="http://schemas.microsoft.com/office/drawing/2014/main" id="{A8740723-5D74-4A44-9E6C-81380705DAD8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56219" y="307203"/>
            <a:ext cx="8160000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Clr>
                <a:srgbClr val="45CAC8"/>
              </a:buClr>
              <a:buSzPts val="1400"/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9pPr>
          </a:lstStyle>
          <a:p>
            <a:r>
              <a:rPr lang="es-ES" dirty="0"/>
              <a:t>Título de la sección en una o dos líneas en el diseño del patrón, procurar que sea lo más corto posible</a:t>
            </a:r>
            <a:endParaRPr dirty="0"/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BEECA4FA-699E-4DA1-B80F-A03D010262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8367" y="1267884"/>
            <a:ext cx="5329767" cy="48006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667"/>
              </a:lnSpc>
              <a:defRPr sz="2133" b="1">
                <a:solidFill>
                  <a:schemeClr val="accent2"/>
                </a:solidFill>
              </a:defRPr>
            </a:lvl1pPr>
            <a:lvl2pPr>
              <a:lnSpc>
                <a:spcPts val="2400"/>
              </a:lnSpc>
              <a:spcBef>
                <a:spcPts val="1067"/>
              </a:spcBef>
              <a:defRPr sz="2133">
                <a:solidFill>
                  <a:schemeClr val="tx2">
                    <a:lumMod val="75000"/>
                  </a:schemeClr>
                </a:solidFill>
              </a:defRPr>
            </a:lvl2pPr>
            <a:lvl3pPr marL="241294" indent="-241294">
              <a:lnSpc>
                <a:spcPts val="2667"/>
              </a:lnSpc>
              <a:spcBef>
                <a:spcPts val="1333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400">
                <a:solidFill>
                  <a:schemeClr val="accent1"/>
                </a:solidFill>
              </a:defRPr>
            </a:lvl3pPr>
            <a:lvl5pPr marL="241294" indent="-241294">
              <a:lnSpc>
                <a:spcPts val="2400"/>
              </a:lnSpc>
              <a:spcBef>
                <a:spcPts val="800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133">
                <a:solidFill>
                  <a:schemeClr val="tx2">
                    <a:lumMod val="75000"/>
                  </a:schemeClr>
                </a:solidFill>
              </a:defRPr>
            </a:lvl5pPr>
            <a:lvl6pPr marL="414856" indent="-173562">
              <a:lnSpc>
                <a:spcPts val="2133"/>
              </a:lnSpc>
              <a:spcBef>
                <a:spcPts val="533"/>
              </a:spcBef>
              <a:buClr>
                <a:schemeClr val="accent2"/>
              </a:buClr>
              <a:buFont typeface="Roboto" panose="02000000000000000000" pitchFamily="2" charset="0"/>
              <a:buChar char="»"/>
              <a:defRPr sz="1867">
                <a:solidFill>
                  <a:schemeClr val="tx2">
                    <a:lumMod val="75000"/>
                  </a:schemeClr>
                </a:solidFill>
              </a:defRPr>
            </a:lvl6pPr>
            <a:lvl7pPr marL="637101" indent="-156629">
              <a:lnSpc>
                <a:spcPts val="1867"/>
              </a:lnSpc>
              <a:spcBef>
                <a:spcPts val="267"/>
              </a:spcBef>
              <a:buClr>
                <a:schemeClr val="accent2"/>
              </a:buClr>
              <a:buFont typeface="Arial" panose="020B0604020202020204" pitchFamily="34" charset="0"/>
              <a:buChar char="›"/>
              <a:defRPr sz="1600">
                <a:solidFill>
                  <a:schemeClr val="tx2">
                    <a:lumMod val="75000"/>
                  </a:schemeClr>
                </a:solidFill>
              </a:defRPr>
            </a:lvl7pPr>
          </a:lstStyle>
          <a:p>
            <a:pPr lvl="0"/>
            <a:r>
              <a:rPr lang="es-ES" dirty="0"/>
              <a:t>Primer nivel</a:t>
            </a:r>
          </a:p>
          <a:p>
            <a:pPr lvl="1"/>
            <a:r>
              <a:rPr lang="es-ES" dirty="0"/>
              <a:t>Segundo nivel</a:t>
            </a:r>
          </a:p>
          <a:p>
            <a:pPr lvl="4"/>
            <a:r>
              <a:rPr lang="es-ES" dirty="0"/>
              <a:t>Tercer nivel</a:t>
            </a:r>
          </a:p>
          <a:p>
            <a:pPr lvl="5"/>
            <a:r>
              <a:rPr lang="es-ES" dirty="0"/>
              <a:t>Cuarto nivel</a:t>
            </a:r>
          </a:p>
          <a:p>
            <a:pPr lvl="6"/>
            <a:r>
              <a:rPr lang="es-ES" dirty="0"/>
              <a:t>Quinto nivel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EB2F9FFB-3DAD-423C-BF3A-A19E32FFEC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83867" y="1267884"/>
            <a:ext cx="5329765" cy="48006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667"/>
              </a:lnSpc>
              <a:defRPr sz="2133" b="1">
                <a:solidFill>
                  <a:schemeClr val="accent2"/>
                </a:solidFill>
              </a:defRPr>
            </a:lvl1pPr>
            <a:lvl2pPr>
              <a:lnSpc>
                <a:spcPts val="2400"/>
              </a:lnSpc>
              <a:spcBef>
                <a:spcPts val="1067"/>
              </a:spcBef>
              <a:defRPr sz="2133">
                <a:solidFill>
                  <a:schemeClr val="tx2">
                    <a:lumMod val="75000"/>
                  </a:schemeClr>
                </a:solidFill>
              </a:defRPr>
            </a:lvl2pPr>
            <a:lvl3pPr marL="241294" indent="-241294">
              <a:lnSpc>
                <a:spcPts val="2667"/>
              </a:lnSpc>
              <a:spcBef>
                <a:spcPts val="1333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400">
                <a:solidFill>
                  <a:schemeClr val="accent1"/>
                </a:solidFill>
              </a:defRPr>
            </a:lvl3pPr>
            <a:lvl5pPr marL="241294" indent="-241294">
              <a:lnSpc>
                <a:spcPts val="2400"/>
              </a:lnSpc>
              <a:spcBef>
                <a:spcPts val="800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133">
                <a:solidFill>
                  <a:schemeClr val="tx2">
                    <a:lumMod val="75000"/>
                  </a:schemeClr>
                </a:solidFill>
              </a:defRPr>
            </a:lvl5pPr>
            <a:lvl6pPr marL="414856" indent="-173562">
              <a:lnSpc>
                <a:spcPts val="2133"/>
              </a:lnSpc>
              <a:spcBef>
                <a:spcPts val="533"/>
              </a:spcBef>
              <a:buClr>
                <a:schemeClr val="accent2"/>
              </a:buClr>
              <a:buFont typeface="Roboto" panose="02000000000000000000" pitchFamily="2" charset="0"/>
              <a:buChar char="»"/>
              <a:defRPr sz="1867">
                <a:solidFill>
                  <a:schemeClr val="tx2">
                    <a:lumMod val="75000"/>
                  </a:schemeClr>
                </a:solidFill>
              </a:defRPr>
            </a:lvl6pPr>
            <a:lvl7pPr marL="637101" indent="-156629">
              <a:lnSpc>
                <a:spcPts val="1867"/>
              </a:lnSpc>
              <a:spcBef>
                <a:spcPts val="267"/>
              </a:spcBef>
              <a:buClr>
                <a:schemeClr val="accent2"/>
              </a:buClr>
              <a:buFont typeface="Arial" panose="020B0604020202020204" pitchFamily="34" charset="0"/>
              <a:buChar char="›"/>
              <a:defRPr sz="1600">
                <a:solidFill>
                  <a:schemeClr val="tx2">
                    <a:lumMod val="75000"/>
                  </a:schemeClr>
                </a:solidFill>
              </a:defRPr>
            </a:lvl7pPr>
          </a:lstStyle>
          <a:p>
            <a:pPr lvl="0"/>
            <a:r>
              <a:rPr lang="es-ES" dirty="0"/>
              <a:t>Primer nivel</a:t>
            </a:r>
          </a:p>
          <a:p>
            <a:pPr lvl="1"/>
            <a:r>
              <a:rPr lang="es-ES" dirty="0"/>
              <a:t>Segundo nivel</a:t>
            </a:r>
          </a:p>
          <a:p>
            <a:pPr lvl="4"/>
            <a:r>
              <a:rPr lang="es-ES" dirty="0"/>
              <a:t>Tercer nivel</a:t>
            </a:r>
          </a:p>
          <a:p>
            <a:pPr lvl="5"/>
            <a:r>
              <a:rPr lang="es-ES" dirty="0"/>
              <a:t>Cuarto nivel</a:t>
            </a:r>
          </a:p>
          <a:p>
            <a:pPr lvl="6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223330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5">
          <p15:clr>
            <a:srgbClr val="FBAE40"/>
          </p15:clr>
        </p15:guide>
        <p15:guide id="2" pos="2744">
          <p15:clr>
            <a:srgbClr val="FBAE40"/>
          </p15:clr>
        </p15:guide>
        <p15:guide id="3" pos="3016">
          <p15:clr>
            <a:srgbClr val="FBAE40"/>
          </p15:clr>
        </p15:guide>
        <p15:guide id="4" orient="horz" pos="599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aja_texto_pequeño 1 linea_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6;p27">
            <a:extLst>
              <a:ext uri="{FF2B5EF4-FFF2-40B4-BE49-F238E27FC236}">
                <a16:creationId xmlns:a16="http://schemas.microsoft.com/office/drawing/2014/main" id="{6023B1D7-CAEC-4DF1-97F2-CC8D97518B6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67880" y="270670"/>
            <a:ext cx="8160000" cy="365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Clr>
                <a:srgbClr val="45CAC8"/>
              </a:buClr>
              <a:buSzPts val="1400"/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9pPr>
          </a:lstStyle>
          <a:p>
            <a:r>
              <a:rPr lang="es-ES" dirty="0"/>
              <a:t>Título para una sola línea de texto</a:t>
            </a:r>
            <a:endParaRPr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E991F7FD-7827-4CAA-8946-979465E52D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8367" y="1028700"/>
            <a:ext cx="3360000" cy="503978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667"/>
              </a:lnSpc>
              <a:defRPr sz="2133" b="1">
                <a:solidFill>
                  <a:schemeClr val="accent2"/>
                </a:solidFill>
              </a:defRPr>
            </a:lvl1pPr>
            <a:lvl2pPr>
              <a:lnSpc>
                <a:spcPts val="2400"/>
              </a:lnSpc>
              <a:spcBef>
                <a:spcPts val="1067"/>
              </a:spcBef>
              <a:defRPr sz="2133">
                <a:solidFill>
                  <a:schemeClr val="tx2">
                    <a:lumMod val="75000"/>
                  </a:schemeClr>
                </a:solidFill>
              </a:defRPr>
            </a:lvl2pPr>
            <a:lvl3pPr marL="241294" indent="-241294">
              <a:lnSpc>
                <a:spcPts val="2667"/>
              </a:lnSpc>
              <a:spcBef>
                <a:spcPts val="1333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400">
                <a:solidFill>
                  <a:schemeClr val="accent1"/>
                </a:solidFill>
              </a:defRPr>
            </a:lvl3pPr>
            <a:lvl5pPr marL="241294" indent="-241294">
              <a:lnSpc>
                <a:spcPts val="2400"/>
              </a:lnSpc>
              <a:spcBef>
                <a:spcPts val="800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133">
                <a:solidFill>
                  <a:schemeClr val="tx2">
                    <a:lumMod val="75000"/>
                  </a:schemeClr>
                </a:solidFill>
              </a:defRPr>
            </a:lvl5pPr>
            <a:lvl6pPr marL="414856" indent="-173562">
              <a:lnSpc>
                <a:spcPts val="2133"/>
              </a:lnSpc>
              <a:spcBef>
                <a:spcPts val="533"/>
              </a:spcBef>
              <a:buClr>
                <a:schemeClr val="accent2"/>
              </a:buClr>
              <a:buFont typeface="Roboto" panose="02000000000000000000" pitchFamily="2" charset="0"/>
              <a:buChar char="»"/>
              <a:defRPr sz="1867">
                <a:solidFill>
                  <a:schemeClr val="accent1"/>
                </a:solidFill>
              </a:defRPr>
            </a:lvl6pPr>
            <a:lvl7pPr marL="637101" indent="-156629">
              <a:lnSpc>
                <a:spcPts val="1867"/>
              </a:lnSpc>
              <a:spcBef>
                <a:spcPts val="267"/>
              </a:spcBef>
              <a:buClr>
                <a:schemeClr val="accent2"/>
              </a:buClr>
              <a:buFont typeface="Arial" panose="020B0604020202020204" pitchFamily="34" charset="0"/>
              <a:buChar char="›"/>
              <a:defRPr sz="1600">
                <a:solidFill>
                  <a:schemeClr val="accent1"/>
                </a:solidFill>
              </a:defRPr>
            </a:lvl7pPr>
          </a:lstStyle>
          <a:p>
            <a:pPr lvl="0"/>
            <a:r>
              <a:rPr lang="es-ES" dirty="0"/>
              <a:t>Primer nivel</a:t>
            </a:r>
          </a:p>
          <a:p>
            <a:pPr lvl="1"/>
            <a:r>
              <a:rPr lang="es-ES" dirty="0"/>
              <a:t>Segundo nivel</a:t>
            </a:r>
          </a:p>
          <a:p>
            <a:pPr lvl="4"/>
            <a:r>
              <a:rPr lang="es-ES" dirty="0"/>
              <a:t>Tercer nivel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069B458D-A433-4C0C-A7E9-AE406D7972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18924" y="1028700"/>
            <a:ext cx="3360000" cy="503978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667"/>
              </a:lnSpc>
              <a:defRPr sz="2133" b="1">
                <a:solidFill>
                  <a:schemeClr val="accent2"/>
                </a:solidFill>
              </a:defRPr>
            </a:lvl1pPr>
            <a:lvl2pPr>
              <a:lnSpc>
                <a:spcPts val="2400"/>
              </a:lnSpc>
              <a:spcBef>
                <a:spcPts val="1067"/>
              </a:spcBef>
              <a:defRPr sz="2133">
                <a:solidFill>
                  <a:schemeClr val="tx2">
                    <a:lumMod val="75000"/>
                  </a:schemeClr>
                </a:solidFill>
              </a:defRPr>
            </a:lvl2pPr>
            <a:lvl3pPr marL="241294" indent="-241294">
              <a:lnSpc>
                <a:spcPts val="2667"/>
              </a:lnSpc>
              <a:spcBef>
                <a:spcPts val="1333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400">
                <a:solidFill>
                  <a:schemeClr val="accent1"/>
                </a:solidFill>
              </a:defRPr>
            </a:lvl3pPr>
            <a:lvl5pPr marL="241294" indent="-241294">
              <a:lnSpc>
                <a:spcPts val="2400"/>
              </a:lnSpc>
              <a:spcBef>
                <a:spcPts val="800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133">
                <a:solidFill>
                  <a:schemeClr val="tx2">
                    <a:lumMod val="75000"/>
                  </a:schemeClr>
                </a:solidFill>
              </a:defRPr>
            </a:lvl5pPr>
            <a:lvl6pPr marL="414856" indent="-173562">
              <a:lnSpc>
                <a:spcPts val="2133"/>
              </a:lnSpc>
              <a:spcBef>
                <a:spcPts val="533"/>
              </a:spcBef>
              <a:buClr>
                <a:schemeClr val="accent2"/>
              </a:buClr>
              <a:buFont typeface="Roboto" panose="02000000000000000000" pitchFamily="2" charset="0"/>
              <a:buChar char="»"/>
              <a:defRPr sz="1867">
                <a:solidFill>
                  <a:schemeClr val="accent1"/>
                </a:solidFill>
              </a:defRPr>
            </a:lvl6pPr>
            <a:lvl7pPr marL="637101" indent="-156629">
              <a:lnSpc>
                <a:spcPts val="1867"/>
              </a:lnSpc>
              <a:spcBef>
                <a:spcPts val="267"/>
              </a:spcBef>
              <a:buClr>
                <a:schemeClr val="accent2"/>
              </a:buClr>
              <a:buFont typeface="Arial" panose="020B0604020202020204" pitchFamily="34" charset="0"/>
              <a:buChar char="›"/>
              <a:defRPr sz="1600">
                <a:solidFill>
                  <a:schemeClr val="accent1"/>
                </a:solidFill>
              </a:defRPr>
            </a:lvl7pPr>
          </a:lstStyle>
          <a:p>
            <a:pPr lvl="0"/>
            <a:r>
              <a:rPr lang="es-ES" dirty="0"/>
              <a:t>Primer nivel</a:t>
            </a:r>
          </a:p>
          <a:p>
            <a:pPr lvl="1"/>
            <a:r>
              <a:rPr lang="es-ES" dirty="0"/>
              <a:t>Segundo nivel</a:t>
            </a:r>
          </a:p>
          <a:p>
            <a:pPr lvl="4"/>
            <a:r>
              <a:rPr lang="es-ES" dirty="0"/>
              <a:t>Tercer nivel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7E769DCF-55DF-41FF-8DAA-7B84CBE5D6B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59483" y="1028700"/>
            <a:ext cx="3360000" cy="503978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667"/>
              </a:lnSpc>
              <a:defRPr sz="2133" b="1">
                <a:solidFill>
                  <a:schemeClr val="accent2"/>
                </a:solidFill>
              </a:defRPr>
            </a:lvl1pPr>
            <a:lvl2pPr>
              <a:lnSpc>
                <a:spcPts val="2400"/>
              </a:lnSpc>
              <a:spcBef>
                <a:spcPts val="1067"/>
              </a:spcBef>
              <a:defRPr sz="2133">
                <a:solidFill>
                  <a:schemeClr val="tx2">
                    <a:lumMod val="75000"/>
                  </a:schemeClr>
                </a:solidFill>
              </a:defRPr>
            </a:lvl2pPr>
            <a:lvl3pPr marL="241294" indent="-241294">
              <a:lnSpc>
                <a:spcPts val="2667"/>
              </a:lnSpc>
              <a:spcBef>
                <a:spcPts val="1333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400">
                <a:solidFill>
                  <a:schemeClr val="accent1"/>
                </a:solidFill>
              </a:defRPr>
            </a:lvl3pPr>
            <a:lvl5pPr marL="241294" indent="-241294">
              <a:lnSpc>
                <a:spcPts val="2400"/>
              </a:lnSpc>
              <a:spcBef>
                <a:spcPts val="800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133">
                <a:solidFill>
                  <a:schemeClr val="tx2">
                    <a:lumMod val="75000"/>
                  </a:schemeClr>
                </a:solidFill>
              </a:defRPr>
            </a:lvl5pPr>
            <a:lvl6pPr marL="414856" indent="-173562">
              <a:lnSpc>
                <a:spcPts val="2133"/>
              </a:lnSpc>
              <a:spcBef>
                <a:spcPts val="533"/>
              </a:spcBef>
              <a:buClr>
                <a:schemeClr val="accent2"/>
              </a:buClr>
              <a:buFont typeface="Roboto" panose="02000000000000000000" pitchFamily="2" charset="0"/>
              <a:buChar char="»"/>
              <a:defRPr sz="1867">
                <a:solidFill>
                  <a:schemeClr val="accent1"/>
                </a:solidFill>
              </a:defRPr>
            </a:lvl6pPr>
            <a:lvl7pPr marL="637101" indent="-156629">
              <a:lnSpc>
                <a:spcPts val="1867"/>
              </a:lnSpc>
              <a:spcBef>
                <a:spcPts val="267"/>
              </a:spcBef>
              <a:buClr>
                <a:schemeClr val="accent2"/>
              </a:buClr>
              <a:buFont typeface="Arial" panose="020B0604020202020204" pitchFamily="34" charset="0"/>
              <a:buChar char="›"/>
              <a:defRPr sz="1600">
                <a:solidFill>
                  <a:schemeClr val="accent1"/>
                </a:solidFill>
              </a:defRPr>
            </a:lvl7pPr>
          </a:lstStyle>
          <a:p>
            <a:pPr lvl="0"/>
            <a:r>
              <a:rPr lang="es-ES" dirty="0"/>
              <a:t>Primer nivel</a:t>
            </a:r>
          </a:p>
          <a:p>
            <a:pPr lvl="1"/>
            <a:r>
              <a:rPr lang="es-ES" dirty="0"/>
              <a:t>Segundo nivel</a:t>
            </a:r>
          </a:p>
          <a:p>
            <a:pPr lvl="4"/>
            <a:r>
              <a:rPr lang="es-ES" dirty="0"/>
              <a:t>Tercer nivel</a:t>
            </a:r>
          </a:p>
        </p:txBody>
      </p:sp>
      <p:sp>
        <p:nvSpPr>
          <p:cNvPr id="12" name="Google Shape;265;p27">
            <a:extLst>
              <a:ext uri="{FF2B5EF4-FFF2-40B4-BE49-F238E27FC236}">
                <a16:creationId xmlns:a16="http://schemas.microsoft.com/office/drawing/2014/main" id="{6B390A41-58E6-4614-8C99-43CEA64A9EAF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368618" y="6324307"/>
            <a:ext cx="389849" cy="27116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ts val="1333"/>
              </a:lnSpc>
              <a:buNone/>
              <a:defRPr sz="1333">
                <a:solidFill>
                  <a:schemeClr val="accent6"/>
                </a:solidFill>
              </a:defRPr>
            </a:lvl1pPr>
            <a:lvl2pPr lvl="1" algn="r" rtl="0">
              <a:buNone/>
              <a:defRPr sz="1733">
                <a:solidFill>
                  <a:srgbClr val="003C6E"/>
                </a:solidFill>
              </a:defRPr>
            </a:lvl2pPr>
            <a:lvl3pPr lvl="2" algn="r" rtl="0">
              <a:buNone/>
              <a:defRPr sz="1733">
                <a:solidFill>
                  <a:srgbClr val="003C6E"/>
                </a:solidFill>
              </a:defRPr>
            </a:lvl3pPr>
            <a:lvl4pPr lvl="3" algn="r" rtl="0">
              <a:buNone/>
              <a:defRPr sz="1733">
                <a:solidFill>
                  <a:srgbClr val="003C6E"/>
                </a:solidFill>
              </a:defRPr>
            </a:lvl4pPr>
            <a:lvl5pPr lvl="4" algn="r" rtl="0">
              <a:buNone/>
              <a:defRPr sz="1733">
                <a:solidFill>
                  <a:srgbClr val="003C6E"/>
                </a:solidFill>
              </a:defRPr>
            </a:lvl5pPr>
            <a:lvl6pPr lvl="5" algn="r" rtl="0">
              <a:buNone/>
              <a:defRPr sz="1733">
                <a:solidFill>
                  <a:srgbClr val="003C6E"/>
                </a:solidFill>
              </a:defRPr>
            </a:lvl6pPr>
            <a:lvl7pPr lvl="6" algn="r" rtl="0">
              <a:buNone/>
              <a:defRPr sz="1733">
                <a:solidFill>
                  <a:srgbClr val="003C6E"/>
                </a:solidFill>
              </a:defRPr>
            </a:lvl7pPr>
            <a:lvl8pPr lvl="7" algn="r" rtl="0">
              <a:buNone/>
              <a:defRPr sz="1733">
                <a:solidFill>
                  <a:srgbClr val="003C6E"/>
                </a:solidFill>
              </a:defRPr>
            </a:lvl8pPr>
            <a:lvl9pPr lvl="8" algn="r" rtl="0">
              <a:buNone/>
              <a:defRPr sz="1733">
                <a:solidFill>
                  <a:srgbClr val="003C6E"/>
                </a:solidFill>
              </a:defRPr>
            </a:lvl9pPr>
          </a:lstStyle>
          <a:p>
            <a:fld id="{00000000-1234-1234-1234-123412341234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58196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5">
          <p15:clr>
            <a:srgbClr val="FBAE40"/>
          </p15:clr>
        </p15:guide>
        <p15:guide id="2" pos="2744">
          <p15:clr>
            <a:srgbClr val="FBAE40"/>
          </p15:clr>
        </p15:guide>
        <p15:guide id="3" pos="3016">
          <p15:clr>
            <a:srgbClr val="FBAE40"/>
          </p15:clr>
        </p15:guide>
        <p15:guide id="4" orient="horz" pos="486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aja_texto_pequeño 2 linea_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65;p27">
            <a:extLst>
              <a:ext uri="{FF2B5EF4-FFF2-40B4-BE49-F238E27FC236}">
                <a16:creationId xmlns:a16="http://schemas.microsoft.com/office/drawing/2014/main" id="{6B390A41-58E6-4614-8C99-43CEA64A9EAF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368618" y="6324307"/>
            <a:ext cx="389849" cy="27116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ts val="1333"/>
              </a:lnSpc>
              <a:buNone/>
              <a:defRPr sz="1333">
                <a:solidFill>
                  <a:schemeClr val="accent6"/>
                </a:solidFill>
              </a:defRPr>
            </a:lvl1pPr>
            <a:lvl2pPr lvl="1" algn="r" rtl="0">
              <a:buNone/>
              <a:defRPr sz="1733">
                <a:solidFill>
                  <a:srgbClr val="003C6E"/>
                </a:solidFill>
              </a:defRPr>
            </a:lvl2pPr>
            <a:lvl3pPr lvl="2" algn="r" rtl="0">
              <a:buNone/>
              <a:defRPr sz="1733">
                <a:solidFill>
                  <a:srgbClr val="003C6E"/>
                </a:solidFill>
              </a:defRPr>
            </a:lvl3pPr>
            <a:lvl4pPr lvl="3" algn="r" rtl="0">
              <a:buNone/>
              <a:defRPr sz="1733">
                <a:solidFill>
                  <a:srgbClr val="003C6E"/>
                </a:solidFill>
              </a:defRPr>
            </a:lvl4pPr>
            <a:lvl5pPr lvl="4" algn="r" rtl="0">
              <a:buNone/>
              <a:defRPr sz="1733">
                <a:solidFill>
                  <a:srgbClr val="003C6E"/>
                </a:solidFill>
              </a:defRPr>
            </a:lvl5pPr>
            <a:lvl6pPr lvl="5" algn="r" rtl="0">
              <a:buNone/>
              <a:defRPr sz="1733">
                <a:solidFill>
                  <a:srgbClr val="003C6E"/>
                </a:solidFill>
              </a:defRPr>
            </a:lvl6pPr>
            <a:lvl7pPr lvl="6" algn="r" rtl="0">
              <a:buNone/>
              <a:defRPr sz="1733">
                <a:solidFill>
                  <a:srgbClr val="003C6E"/>
                </a:solidFill>
              </a:defRPr>
            </a:lvl7pPr>
            <a:lvl8pPr lvl="7" algn="r" rtl="0">
              <a:buNone/>
              <a:defRPr sz="1733">
                <a:solidFill>
                  <a:srgbClr val="003C6E"/>
                </a:solidFill>
              </a:defRPr>
            </a:lvl8pPr>
            <a:lvl9pPr lvl="8" algn="r" rtl="0">
              <a:buNone/>
              <a:defRPr sz="1733">
                <a:solidFill>
                  <a:srgbClr val="003C6E"/>
                </a:solidFill>
              </a:defRPr>
            </a:lvl9pPr>
          </a:lstStyle>
          <a:p>
            <a:fld id="{00000000-1234-1234-1234-123412341234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9" name="Google Shape;286;p27">
            <a:extLst>
              <a:ext uri="{FF2B5EF4-FFF2-40B4-BE49-F238E27FC236}">
                <a16:creationId xmlns:a16="http://schemas.microsoft.com/office/drawing/2014/main" id="{87C310DA-2534-4A10-B396-F1BDCB8BAF9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56219" y="307203"/>
            <a:ext cx="8160000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Clr>
                <a:srgbClr val="45CAC8"/>
              </a:buClr>
              <a:buSzPts val="1400"/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9pPr>
          </a:lstStyle>
          <a:p>
            <a:r>
              <a:rPr lang="es-ES" dirty="0"/>
              <a:t>Título de la sección en una o dos líneas en el diseño del patrón, procurar que sea lo más corto posible</a:t>
            </a:r>
            <a:endParaRPr dirty="0"/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94A59299-8DCC-4917-A714-F4692ECEA9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8367" y="1267884"/>
            <a:ext cx="3360000" cy="48006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667"/>
              </a:lnSpc>
              <a:defRPr sz="2133" b="1">
                <a:solidFill>
                  <a:schemeClr val="accent2"/>
                </a:solidFill>
              </a:defRPr>
            </a:lvl1pPr>
            <a:lvl2pPr>
              <a:lnSpc>
                <a:spcPts val="2400"/>
              </a:lnSpc>
              <a:spcBef>
                <a:spcPts val="1067"/>
              </a:spcBef>
              <a:defRPr sz="2133">
                <a:solidFill>
                  <a:schemeClr val="tx2">
                    <a:lumMod val="75000"/>
                  </a:schemeClr>
                </a:solidFill>
              </a:defRPr>
            </a:lvl2pPr>
            <a:lvl3pPr marL="241294" indent="-241294">
              <a:lnSpc>
                <a:spcPts val="2667"/>
              </a:lnSpc>
              <a:spcBef>
                <a:spcPts val="1333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400">
                <a:solidFill>
                  <a:schemeClr val="accent1"/>
                </a:solidFill>
              </a:defRPr>
            </a:lvl3pPr>
            <a:lvl5pPr marL="241294" indent="-241294">
              <a:lnSpc>
                <a:spcPts val="2400"/>
              </a:lnSpc>
              <a:spcBef>
                <a:spcPts val="800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133">
                <a:solidFill>
                  <a:schemeClr val="tx2">
                    <a:lumMod val="75000"/>
                  </a:schemeClr>
                </a:solidFill>
              </a:defRPr>
            </a:lvl5pPr>
            <a:lvl6pPr marL="414856" indent="-173562">
              <a:lnSpc>
                <a:spcPts val="2133"/>
              </a:lnSpc>
              <a:spcBef>
                <a:spcPts val="533"/>
              </a:spcBef>
              <a:buClr>
                <a:schemeClr val="accent2"/>
              </a:buClr>
              <a:buFont typeface="Roboto" panose="02000000000000000000" pitchFamily="2" charset="0"/>
              <a:buChar char="»"/>
              <a:defRPr sz="1867">
                <a:solidFill>
                  <a:schemeClr val="accent1"/>
                </a:solidFill>
              </a:defRPr>
            </a:lvl6pPr>
            <a:lvl7pPr marL="637101" indent="-156629">
              <a:lnSpc>
                <a:spcPts val="1867"/>
              </a:lnSpc>
              <a:spcBef>
                <a:spcPts val="267"/>
              </a:spcBef>
              <a:buClr>
                <a:schemeClr val="accent2"/>
              </a:buClr>
              <a:buFont typeface="Arial" panose="020B0604020202020204" pitchFamily="34" charset="0"/>
              <a:buChar char="›"/>
              <a:defRPr sz="1600">
                <a:solidFill>
                  <a:schemeClr val="accent1"/>
                </a:solidFill>
              </a:defRPr>
            </a:lvl7pPr>
          </a:lstStyle>
          <a:p>
            <a:pPr lvl="0"/>
            <a:r>
              <a:rPr lang="es-ES" dirty="0"/>
              <a:t>Primer nivel</a:t>
            </a:r>
          </a:p>
          <a:p>
            <a:pPr lvl="1"/>
            <a:r>
              <a:rPr lang="es-ES" dirty="0"/>
              <a:t>Segundo nivel</a:t>
            </a:r>
          </a:p>
          <a:p>
            <a:pPr lvl="4"/>
            <a:r>
              <a:rPr lang="es-ES" dirty="0"/>
              <a:t>Tercer nivel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04D6DC42-A824-4579-AA70-F6D6CC8644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18924" y="1267884"/>
            <a:ext cx="3360000" cy="48006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667"/>
              </a:lnSpc>
              <a:defRPr sz="2133" b="1">
                <a:solidFill>
                  <a:schemeClr val="accent2"/>
                </a:solidFill>
              </a:defRPr>
            </a:lvl1pPr>
            <a:lvl2pPr>
              <a:lnSpc>
                <a:spcPts val="2400"/>
              </a:lnSpc>
              <a:spcBef>
                <a:spcPts val="1067"/>
              </a:spcBef>
              <a:defRPr sz="2133">
                <a:solidFill>
                  <a:schemeClr val="tx2">
                    <a:lumMod val="75000"/>
                  </a:schemeClr>
                </a:solidFill>
              </a:defRPr>
            </a:lvl2pPr>
            <a:lvl3pPr marL="241294" indent="-241294">
              <a:lnSpc>
                <a:spcPts val="2667"/>
              </a:lnSpc>
              <a:spcBef>
                <a:spcPts val="1333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400">
                <a:solidFill>
                  <a:schemeClr val="accent1"/>
                </a:solidFill>
              </a:defRPr>
            </a:lvl3pPr>
            <a:lvl5pPr marL="241294" indent="-241294">
              <a:lnSpc>
                <a:spcPts val="2400"/>
              </a:lnSpc>
              <a:spcBef>
                <a:spcPts val="800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133">
                <a:solidFill>
                  <a:schemeClr val="tx2">
                    <a:lumMod val="75000"/>
                  </a:schemeClr>
                </a:solidFill>
              </a:defRPr>
            </a:lvl5pPr>
            <a:lvl6pPr marL="414856" indent="-173562">
              <a:lnSpc>
                <a:spcPts val="2133"/>
              </a:lnSpc>
              <a:spcBef>
                <a:spcPts val="533"/>
              </a:spcBef>
              <a:buClr>
                <a:schemeClr val="accent2"/>
              </a:buClr>
              <a:buFont typeface="Roboto" panose="02000000000000000000" pitchFamily="2" charset="0"/>
              <a:buChar char="»"/>
              <a:defRPr sz="1867">
                <a:solidFill>
                  <a:schemeClr val="accent1"/>
                </a:solidFill>
              </a:defRPr>
            </a:lvl6pPr>
            <a:lvl7pPr marL="637101" indent="-156629">
              <a:lnSpc>
                <a:spcPts val="1867"/>
              </a:lnSpc>
              <a:spcBef>
                <a:spcPts val="267"/>
              </a:spcBef>
              <a:buClr>
                <a:schemeClr val="accent2"/>
              </a:buClr>
              <a:buFont typeface="Arial" panose="020B0604020202020204" pitchFamily="34" charset="0"/>
              <a:buChar char="›"/>
              <a:defRPr sz="1600">
                <a:solidFill>
                  <a:schemeClr val="accent1"/>
                </a:solidFill>
              </a:defRPr>
            </a:lvl7pPr>
          </a:lstStyle>
          <a:p>
            <a:pPr lvl="0"/>
            <a:r>
              <a:rPr lang="es-ES" dirty="0"/>
              <a:t>Primer nivel</a:t>
            </a:r>
          </a:p>
          <a:p>
            <a:pPr lvl="1"/>
            <a:r>
              <a:rPr lang="es-ES" dirty="0"/>
              <a:t>Segundo nivel</a:t>
            </a:r>
          </a:p>
          <a:p>
            <a:pPr lvl="4"/>
            <a:r>
              <a:rPr lang="es-ES" dirty="0"/>
              <a:t>Tercer nivel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AE4CCF07-D03B-4640-8A73-5425D198C1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59483" y="1267884"/>
            <a:ext cx="3360000" cy="48006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667"/>
              </a:lnSpc>
              <a:defRPr sz="2133" b="1">
                <a:solidFill>
                  <a:schemeClr val="accent2"/>
                </a:solidFill>
              </a:defRPr>
            </a:lvl1pPr>
            <a:lvl2pPr>
              <a:lnSpc>
                <a:spcPts val="2400"/>
              </a:lnSpc>
              <a:spcBef>
                <a:spcPts val="1067"/>
              </a:spcBef>
              <a:defRPr sz="2133">
                <a:solidFill>
                  <a:schemeClr val="tx2">
                    <a:lumMod val="75000"/>
                  </a:schemeClr>
                </a:solidFill>
              </a:defRPr>
            </a:lvl2pPr>
            <a:lvl3pPr marL="241294" indent="-241294">
              <a:lnSpc>
                <a:spcPts val="2667"/>
              </a:lnSpc>
              <a:spcBef>
                <a:spcPts val="1333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400">
                <a:solidFill>
                  <a:schemeClr val="accent1"/>
                </a:solidFill>
              </a:defRPr>
            </a:lvl3pPr>
            <a:lvl5pPr marL="241294" indent="-241294">
              <a:lnSpc>
                <a:spcPts val="2400"/>
              </a:lnSpc>
              <a:spcBef>
                <a:spcPts val="800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133">
                <a:solidFill>
                  <a:schemeClr val="tx2">
                    <a:lumMod val="75000"/>
                  </a:schemeClr>
                </a:solidFill>
              </a:defRPr>
            </a:lvl5pPr>
            <a:lvl6pPr marL="414856" indent="-173562">
              <a:lnSpc>
                <a:spcPts val="2133"/>
              </a:lnSpc>
              <a:spcBef>
                <a:spcPts val="533"/>
              </a:spcBef>
              <a:buClr>
                <a:schemeClr val="accent2"/>
              </a:buClr>
              <a:buFont typeface="Roboto" panose="02000000000000000000" pitchFamily="2" charset="0"/>
              <a:buChar char="»"/>
              <a:defRPr sz="1867">
                <a:solidFill>
                  <a:schemeClr val="accent1"/>
                </a:solidFill>
              </a:defRPr>
            </a:lvl6pPr>
            <a:lvl7pPr marL="637101" indent="-156629">
              <a:lnSpc>
                <a:spcPts val="1867"/>
              </a:lnSpc>
              <a:spcBef>
                <a:spcPts val="267"/>
              </a:spcBef>
              <a:buClr>
                <a:schemeClr val="accent2"/>
              </a:buClr>
              <a:buFont typeface="Arial" panose="020B0604020202020204" pitchFamily="34" charset="0"/>
              <a:buChar char="›"/>
              <a:defRPr sz="1600">
                <a:solidFill>
                  <a:schemeClr val="accent1"/>
                </a:solidFill>
              </a:defRPr>
            </a:lvl7pPr>
          </a:lstStyle>
          <a:p>
            <a:pPr lvl="0"/>
            <a:r>
              <a:rPr lang="es-ES" dirty="0"/>
              <a:t>Primer nivel</a:t>
            </a:r>
          </a:p>
          <a:p>
            <a:pPr lvl="1"/>
            <a:r>
              <a:rPr lang="es-ES" dirty="0"/>
              <a:t>Segundo nivel</a:t>
            </a:r>
          </a:p>
          <a:p>
            <a:pPr lvl="4"/>
            <a:r>
              <a:rPr lang="es-ES" dirty="0"/>
              <a:t>Tercer nivel</a:t>
            </a:r>
          </a:p>
        </p:txBody>
      </p:sp>
    </p:spTree>
    <p:extLst>
      <p:ext uri="{BB962C8B-B14F-4D97-AF65-F5344CB8AC3E}">
        <p14:creationId xmlns:p14="http://schemas.microsoft.com/office/powerpoint/2010/main" val="3226426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5">
          <p15:clr>
            <a:srgbClr val="FBAE40"/>
          </p15:clr>
        </p15:guide>
        <p15:guide id="2" pos="2744">
          <p15:clr>
            <a:srgbClr val="FBAE40"/>
          </p15:clr>
        </p15:guide>
        <p15:guide id="3" pos="3016">
          <p15:clr>
            <a:srgbClr val="FBAE40"/>
          </p15:clr>
        </p15:guide>
        <p15:guide id="4" orient="horz" pos="599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aja_texto 2 linea_titulo 1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10C863BA-F50A-4B83-BE60-91E5632EAB9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77633" y="1267885"/>
            <a:ext cx="5136000" cy="4754033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8" name="Google Shape;265;p27">
            <a:extLst>
              <a:ext uri="{FF2B5EF4-FFF2-40B4-BE49-F238E27FC236}">
                <a16:creationId xmlns:a16="http://schemas.microsoft.com/office/drawing/2014/main" id="{249F4CF7-81C1-455C-9202-A48B277E21F9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368618" y="6324307"/>
            <a:ext cx="389849" cy="27116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ts val="1333"/>
              </a:lnSpc>
              <a:buNone/>
              <a:defRPr sz="1333">
                <a:solidFill>
                  <a:schemeClr val="accent6"/>
                </a:solidFill>
              </a:defRPr>
            </a:lvl1pPr>
            <a:lvl2pPr lvl="1" algn="r" rtl="0">
              <a:buNone/>
              <a:defRPr sz="1733">
                <a:solidFill>
                  <a:srgbClr val="003C6E"/>
                </a:solidFill>
              </a:defRPr>
            </a:lvl2pPr>
            <a:lvl3pPr lvl="2" algn="r" rtl="0">
              <a:buNone/>
              <a:defRPr sz="1733">
                <a:solidFill>
                  <a:srgbClr val="003C6E"/>
                </a:solidFill>
              </a:defRPr>
            </a:lvl3pPr>
            <a:lvl4pPr lvl="3" algn="r" rtl="0">
              <a:buNone/>
              <a:defRPr sz="1733">
                <a:solidFill>
                  <a:srgbClr val="003C6E"/>
                </a:solidFill>
              </a:defRPr>
            </a:lvl4pPr>
            <a:lvl5pPr lvl="4" algn="r" rtl="0">
              <a:buNone/>
              <a:defRPr sz="1733">
                <a:solidFill>
                  <a:srgbClr val="003C6E"/>
                </a:solidFill>
              </a:defRPr>
            </a:lvl5pPr>
            <a:lvl6pPr lvl="5" algn="r" rtl="0">
              <a:buNone/>
              <a:defRPr sz="1733">
                <a:solidFill>
                  <a:srgbClr val="003C6E"/>
                </a:solidFill>
              </a:defRPr>
            </a:lvl6pPr>
            <a:lvl7pPr lvl="6" algn="r" rtl="0">
              <a:buNone/>
              <a:defRPr sz="1733">
                <a:solidFill>
                  <a:srgbClr val="003C6E"/>
                </a:solidFill>
              </a:defRPr>
            </a:lvl7pPr>
            <a:lvl8pPr lvl="7" algn="r" rtl="0">
              <a:buNone/>
              <a:defRPr sz="1733">
                <a:solidFill>
                  <a:srgbClr val="003C6E"/>
                </a:solidFill>
              </a:defRPr>
            </a:lvl8pPr>
            <a:lvl9pPr lvl="8" algn="r" rtl="0">
              <a:buNone/>
              <a:defRPr sz="1733">
                <a:solidFill>
                  <a:srgbClr val="003C6E"/>
                </a:solidFill>
              </a:defRPr>
            </a:lvl9pPr>
          </a:lstStyle>
          <a:p>
            <a:fld id="{00000000-1234-1234-1234-123412341234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6" name="Google Shape;286;p27">
            <a:extLst>
              <a:ext uri="{FF2B5EF4-FFF2-40B4-BE49-F238E27FC236}">
                <a16:creationId xmlns:a16="http://schemas.microsoft.com/office/drawing/2014/main" id="{25D3495D-6561-4308-96D6-7602F68F5EC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56219" y="307203"/>
            <a:ext cx="8160000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Clr>
                <a:srgbClr val="45CAC8"/>
              </a:buClr>
              <a:buSzPts val="1400"/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9pPr>
          </a:lstStyle>
          <a:p>
            <a:r>
              <a:rPr lang="es-ES" dirty="0"/>
              <a:t>Título para dos líneas de texto, procurar dentro de lo posible usar solo una línea como titular</a:t>
            </a:r>
            <a:endParaRPr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045176FA-5AB6-4925-849B-79F578C9CB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8368" y="1268799"/>
            <a:ext cx="5617633" cy="479968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667"/>
              </a:lnSpc>
              <a:defRPr sz="2133" b="1">
                <a:solidFill>
                  <a:schemeClr val="accent2"/>
                </a:solidFill>
              </a:defRPr>
            </a:lvl1pPr>
            <a:lvl2pPr>
              <a:lnSpc>
                <a:spcPts val="2400"/>
              </a:lnSpc>
              <a:spcBef>
                <a:spcPts val="1067"/>
              </a:spcBef>
              <a:defRPr sz="2133">
                <a:solidFill>
                  <a:schemeClr val="tx2">
                    <a:lumMod val="75000"/>
                  </a:schemeClr>
                </a:solidFill>
              </a:defRPr>
            </a:lvl2pPr>
            <a:lvl3pPr marL="241294" indent="-241294">
              <a:lnSpc>
                <a:spcPts val="2667"/>
              </a:lnSpc>
              <a:spcBef>
                <a:spcPts val="1333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400">
                <a:solidFill>
                  <a:schemeClr val="accent1"/>
                </a:solidFill>
              </a:defRPr>
            </a:lvl3pPr>
            <a:lvl5pPr marL="241294" indent="-241294">
              <a:lnSpc>
                <a:spcPts val="2400"/>
              </a:lnSpc>
              <a:spcBef>
                <a:spcPts val="800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133">
                <a:solidFill>
                  <a:schemeClr val="tx2">
                    <a:lumMod val="75000"/>
                  </a:schemeClr>
                </a:solidFill>
              </a:defRPr>
            </a:lvl5pPr>
            <a:lvl6pPr marL="414856" indent="-173562">
              <a:lnSpc>
                <a:spcPts val="2133"/>
              </a:lnSpc>
              <a:spcBef>
                <a:spcPts val="533"/>
              </a:spcBef>
              <a:buClr>
                <a:schemeClr val="accent2"/>
              </a:buClr>
              <a:buFont typeface="Roboto" panose="02000000000000000000" pitchFamily="2" charset="0"/>
              <a:buChar char="»"/>
              <a:defRPr sz="1867">
                <a:solidFill>
                  <a:schemeClr val="tx2">
                    <a:lumMod val="75000"/>
                  </a:schemeClr>
                </a:solidFill>
              </a:defRPr>
            </a:lvl6pPr>
            <a:lvl7pPr marL="637101" indent="-156629">
              <a:lnSpc>
                <a:spcPts val="1867"/>
              </a:lnSpc>
              <a:spcBef>
                <a:spcPts val="267"/>
              </a:spcBef>
              <a:buClr>
                <a:schemeClr val="accent2"/>
              </a:buClr>
              <a:buFont typeface="Arial" panose="020B0604020202020204" pitchFamily="34" charset="0"/>
              <a:buChar char="›"/>
              <a:defRPr sz="1600">
                <a:solidFill>
                  <a:schemeClr val="tx2">
                    <a:lumMod val="75000"/>
                  </a:schemeClr>
                </a:solidFill>
              </a:defRPr>
            </a:lvl7pPr>
          </a:lstStyle>
          <a:p>
            <a:pPr lvl="0"/>
            <a:r>
              <a:rPr lang="es-ES" dirty="0"/>
              <a:t>Primer nivel</a:t>
            </a:r>
          </a:p>
          <a:p>
            <a:pPr lvl="1"/>
            <a:r>
              <a:rPr lang="es-ES" dirty="0"/>
              <a:t>Segundo nivel</a:t>
            </a:r>
          </a:p>
          <a:p>
            <a:pPr lvl="4"/>
            <a:r>
              <a:rPr lang="es-ES" dirty="0"/>
              <a:t>Tercer nivel</a:t>
            </a:r>
          </a:p>
          <a:p>
            <a:pPr lvl="5"/>
            <a:r>
              <a:rPr lang="es-ES" dirty="0"/>
              <a:t>Cuarto nivel</a:t>
            </a:r>
          </a:p>
          <a:p>
            <a:pPr lvl="6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341072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orient="horz" pos="599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8" orient="horz" pos="259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áfico de barras" userDrawn="1">
  <p:cSld name="Gráfico de barras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3;p4">
            <a:extLst>
              <a:ext uri="{FF2B5EF4-FFF2-40B4-BE49-F238E27FC236}">
                <a16:creationId xmlns:a16="http://schemas.microsoft.com/office/drawing/2014/main" id="{051B1E92-3F1E-49D6-81EF-3E2126995B5F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478367" y="1028700"/>
            <a:ext cx="4656668" cy="5039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Clr>
                <a:srgbClr val="003C6E"/>
              </a:buClr>
              <a:buSzPts val="1700"/>
              <a:buNone/>
              <a:defRPr sz="1867">
                <a:solidFill>
                  <a:schemeClr val="tx2">
                    <a:lumMod val="75000"/>
                  </a:schemeClr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r>
              <a:rPr lang="es-ES" dirty="0"/>
              <a:t>Pulsa dos veces para agregar texto</a:t>
            </a:r>
            <a:endParaRPr dirty="0"/>
          </a:p>
        </p:txBody>
      </p:sp>
      <p:sp>
        <p:nvSpPr>
          <p:cNvPr id="5" name="Google Shape;286;p27">
            <a:extLst>
              <a:ext uri="{FF2B5EF4-FFF2-40B4-BE49-F238E27FC236}">
                <a16:creationId xmlns:a16="http://schemas.microsoft.com/office/drawing/2014/main" id="{46F11BA6-0984-4D9B-8324-2E05B6ACBEB5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67880" y="270670"/>
            <a:ext cx="8160000" cy="365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Clr>
                <a:srgbClr val="45CAC8"/>
              </a:buClr>
              <a:buSzPts val="1400"/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9pPr>
          </a:lstStyle>
          <a:p>
            <a:r>
              <a:rPr lang="es-ES" dirty="0"/>
              <a:t>Título para una sola línea de texto</a:t>
            </a:r>
            <a:endParaRPr dirty="0"/>
          </a:p>
        </p:txBody>
      </p:sp>
      <p:sp>
        <p:nvSpPr>
          <p:cNvPr id="7" name="Google Shape;265;p27">
            <a:extLst>
              <a:ext uri="{FF2B5EF4-FFF2-40B4-BE49-F238E27FC236}">
                <a16:creationId xmlns:a16="http://schemas.microsoft.com/office/drawing/2014/main" id="{AA03C854-22A4-40DA-9CF3-5EE0597ECAAA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368618" y="6324307"/>
            <a:ext cx="389849" cy="27116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ts val="1333"/>
              </a:lnSpc>
              <a:buNone/>
              <a:defRPr sz="1333">
                <a:solidFill>
                  <a:schemeClr val="accent6"/>
                </a:solidFill>
              </a:defRPr>
            </a:lvl1pPr>
            <a:lvl2pPr lvl="1" algn="r" rtl="0">
              <a:buNone/>
              <a:defRPr sz="1733">
                <a:solidFill>
                  <a:srgbClr val="003C6E"/>
                </a:solidFill>
              </a:defRPr>
            </a:lvl2pPr>
            <a:lvl3pPr lvl="2" algn="r" rtl="0">
              <a:buNone/>
              <a:defRPr sz="1733">
                <a:solidFill>
                  <a:srgbClr val="003C6E"/>
                </a:solidFill>
              </a:defRPr>
            </a:lvl3pPr>
            <a:lvl4pPr lvl="3" algn="r" rtl="0">
              <a:buNone/>
              <a:defRPr sz="1733">
                <a:solidFill>
                  <a:srgbClr val="003C6E"/>
                </a:solidFill>
              </a:defRPr>
            </a:lvl4pPr>
            <a:lvl5pPr lvl="4" algn="r" rtl="0">
              <a:buNone/>
              <a:defRPr sz="1733">
                <a:solidFill>
                  <a:srgbClr val="003C6E"/>
                </a:solidFill>
              </a:defRPr>
            </a:lvl5pPr>
            <a:lvl6pPr lvl="5" algn="r" rtl="0">
              <a:buNone/>
              <a:defRPr sz="1733">
                <a:solidFill>
                  <a:srgbClr val="003C6E"/>
                </a:solidFill>
              </a:defRPr>
            </a:lvl6pPr>
            <a:lvl7pPr lvl="6" algn="r" rtl="0">
              <a:buNone/>
              <a:defRPr sz="1733">
                <a:solidFill>
                  <a:srgbClr val="003C6E"/>
                </a:solidFill>
              </a:defRPr>
            </a:lvl7pPr>
            <a:lvl8pPr lvl="7" algn="r" rtl="0">
              <a:buNone/>
              <a:defRPr sz="1733">
                <a:solidFill>
                  <a:srgbClr val="003C6E"/>
                </a:solidFill>
              </a:defRPr>
            </a:lvl8pPr>
            <a:lvl9pPr lvl="8" algn="r" rtl="0">
              <a:buNone/>
              <a:defRPr sz="1733">
                <a:solidFill>
                  <a:srgbClr val="003C6E"/>
                </a:solidFill>
              </a:defRPr>
            </a:lvl9pPr>
          </a:lstStyle>
          <a:p>
            <a:fld id="{00000000-1234-1234-1234-123412341234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92392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426">
          <p15:clr>
            <a:srgbClr val="FA7B17"/>
          </p15:clr>
        </p15:guide>
        <p15:guide id="3" orient="horz" pos="486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áfico de barras" preserve="1" userDrawn="1">
  <p:cSld name="1_Gráfico de barras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3;p4">
            <a:extLst>
              <a:ext uri="{FF2B5EF4-FFF2-40B4-BE49-F238E27FC236}">
                <a16:creationId xmlns:a16="http://schemas.microsoft.com/office/drawing/2014/main" id="{051B1E92-3F1E-49D6-81EF-3E2126995B5F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478367" y="1267884"/>
            <a:ext cx="4656668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Clr>
                <a:srgbClr val="003C6E"/>
              </a:buClr>
              <a:buSzPts val="1700"/>
              <a:buNone/>
              <a:defRPr sz="1867">
                <a:solidFill>
                  <a:schemeClr val="tx2">
                    <a:lumMod val="75000"/>
                  </a:schemeClr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r>
              <a:rPr lang="es-ES" dirty="0"/>
              <a:t>Pulsa dos veces para agregar texto</a:t>
            </a:r>
            <a:endParaRPr dirty="0"/>
          </a:p>
        </p:txBody>
      </p:sp>
      <p:sp>
        <p:nvSpPr>
          <p:cNvPr id="7" name="Google Shape;265;p27">
            <a:extLst>
              <a:ext uri="{FF2B5EF4-FFF2-40B4-BE49-F238E27FC236}">
                <a16:creationId xmlns:a16="http://schemas.microsoft.com/office/drawing/2014/main" id="{AA03C854-22A4-40DA-9CF3-5EE0597ECAAA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368618" y="6324307"/>
            <a:ext cx="389849" cy="27116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ts val="1333"/>
              </a:lnSpc>
              <a:buNone/>
              <a:defRPr sz="1333">
                <a:solidFill>
                  <a:schemeClr val="accent6"/>
                </a:solidFill>
              </a:defRPr>
            </a:lvl1pPr>
            <a:lvl2pPr lvl="1" algn="r" rtl="0">
              <a:buNone/>
              <a:defRPr sz="1733">
                <a:solidFill>
                  <a:srgbClr val="003C6E"/>
                </a:solidFill>
              </a:defRPr>
            </a:lvl2pPr>
            <a:lvl3pPr lvl="2" algn="r" rtl="0">
              <a:buNone/>
              <a:defRPr sz="1733">
                <a:solidFill>
                  <a:srgbClr val="003C6E"/>
                </a:solidFill>
              </a:defRPr>
            </a:lvl3pPr>
            <a:lvl4pPr lvl="3" algn="r" rtl="0">
              <a:buNone/>
              <a:defRPr sz="1733">
                <a:solidFill>
                  <a:srgbClr val="003C6E"/>
                </a:solidFill>
              </a:defRPr>
            </a:lvl4pPr>
            <a:lvl5pPr lvl="4" algn="r" rtl="0">
              <a:buNone/>
              <a:defRPr sz="1733">
                <a:solidFill>
                  <a:srgbClr val="003C6E"/>
                </a:solidFill>
              </a:defRPr>
            </a:lvl5pPr>
            <a:lvl6pPr lvl="5" algn="r" rtl="0">
              <a:buNone/>
              <a:defRPr sz="1733">
                <a:solidFill>
                  <a:srgbClr val="003C6E"/>
                </a:solidFill>
              </a:defRPr>
            </a:lvl6pPr>
            <a:lvl7pPr lvl="6" algn="r" rtl="0">
              <a:buNone/>
              <a:defRPr sz="1733">
                <a:solidFill>
                  <a:srgbClr val="003C6E"/>
                </a:solidFill>
              </a:defRPr>
            </a:lvl7pPr>
            <a:lvl8pPr lvl="7" algn="r" rtl="0">
              <a:buNone/>
              <a:defRPr sz="1733">
                <a:solidFill>
                  <a:srgbClr val="003C6E"/>
                </a:solidFill>
              </a:defRPr>
            </a:lvl8pPr>
            <a:lvl9pPr lvl="8" algn="r" rtl="0">
              <a:buNone/>
              <a:defRPr sz="1733">
                <a:solidFill>
                  <a:srgbClr val="003C6E"/>
                </a:solidFill>
              </a:defRPr>
            </a:lvl9pPr>
          </a:lstStyle>
          <a:p>
            <a:fld id="{00000000-1234-1234-1234-123412341234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6" name="Google Shape;286;p27">
            <a:extLst>
              <a:ext uri="{FF2B5EF4-FFF2-40B4-BE49-F238E27FC236}">
                <a16:creationId xmlns:a16="http://schemas.microsoft.com/office/drawing/2014/main" id="{05856C7E-96FB-43FF-B774-959E4BACDB8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56219" y="307203"/>
            <a:ext cx="8160000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Clr>
                <a:srgbClr val="45CAC8"/>
              </a:buClr>
              <a:buSzPts val="1400"/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9pPr>
          </a:lstStyle>
          <a:p>
            <a:r>
              <a:rPr lang="es-ES" dirty="0"/>
              <a:t>Título de la sección en una o dos líneas en el diseño del patrón, procurar que sea lo más corto posible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01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426">
          <p15:clr>
            <a:srgbClr val="FA7B17"/>
          </p15:clr>
        </p15:guide>
        <p15:guide id="3" orient="horz" pos="599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in caja_texto 1 linea_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86;p27">
            <a:extLst>
              <a:ext uri="{FF2B5EF4-FFF2-40B4-BE49-F238E27FC236}">
                <a16:creationId xmlns:a16="http://schemas.microsoft.com/office/drawing/2014/main" id="{F6C71037-8310-4EF9-BB98-465840461AC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67880" y="270670"/>
            <a:ext cx="8160000" cy="365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Clr>
                <a:srgbClr val="45CAC8"/>
              </a:buClr>
              <a:buSzPts val="1400"/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9pPr>
          </a:lstStyle>
          <a:p>
            <a:r>
              <a:rPr lang="es-ES" dirty="0"/>
              <a:t>Título para una sola línea de texto</a:t>
            </a:r>
            <a:endParaRPr dirty="0"/>
          </a:p>
        </p:txBody>
      </p:sp>
      <p:sp>
        <p:nvSpPr>
          <p:cNvPr id="6" name="Google Shape;265;p27">
            <a:extLst>
              <a:ext uri="{FF2B5EF4-FFF2-40B4-BE49-F238E27FC236}">
                <a16:creationId xmlns:a16="http://schemas.microsoft.com/office/drawing/2014/main" id="{B40C1627-7D85-425A-8C3D-A9369247DFE0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368618" y="6324307"/>
            <a:ext cx="389849" cy="27116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ts val="1333"/>
              </a:lnSpc>
              <a:buNone/>
              <a:defRPr sz="1333">
                <a:solidFill>
                  <a:schemeClr val="accent6"/>
                </a:solidFill>
              </a:defRPr>
            </a:lvl1pPr>
            <a:lvl2pPr lvl="1" algn="r" rtl="0">
              <a:buNone/>
              <a:defRPr sz="1733">
                <a:solidFill>
                  <a:srgbClr val="003C6E"/>
                </a:solidFill>
              </a:defRPr>
            </a:lvl2pPr>
            <a:lvl3pPr lvl="2" algn="r" rtl="0">
              <a:buNone/>
              <a:defRPr sz="1733">
                <a:solidFill>
                  <a:srgbClr val="003C6E"/>
                </a:solidFill>
              </a:defRPr>
            </a:lvl3pPr>
            <a:lvl4pPr lvl="3" algn="r" rtl="0">
              <a:buNone/>
              <a:defRPr sz="1733">
                <a:solidFill>
                  <a:srgbClr val="003C6E"/>
                </a:solidFill>
              </a:defRPr>
            </a:lvl4pPr>
            <a:lvl5pPr lvl="4" algn="r" rtl="0">
              <a:buNone/>
              <a:defRPr sz="1733">
                <a:solidFill>
                  <a:srgbClr val="003C6E"/>
                </a:solidFill>
              </a:defRPr>
            </a:lvl5pPr>
            <a:lvl6pPr lvl="5" algn="r" rtl="0">
              <a:buNone/>
              <a:defRPr sz="1733">
                <a:solidFill>
                  <a:srgbClr val="003C6E"/>
                </a:solidFill>
              </a:defRPr>
            </a:lvl6pPr>
            <a:lvl7pPr lvl="6" algn="r" rtl="0">
              <a:buNone/>
              <a:defRPr sz="1733">
                <a:solidFill>
                  <a:srgbClr val="003C6E"/>
                </a:solidFill>
              </a:defRPr>
            </a:lvl7pPr>
            <a:lvl8pPr lvl="7" algn="r" rtl="0">
              <a:buNone/>
              <a:defRPr sz="1733">
                <a:solidFill>
                  <a:srgbClr val="003C6E"/>
                </a:solidFill>
              </a:defRPr>
            </a:lvl8pPr>
            <a:lvl9pPr lvl="8" algn="r" rtl="0">
              <a:buNone/>
              <a:defRPr sz="1733">
                <a:solidFill>
                  <a:srgbClr val="003C6E"/>
                </a:solidFill>
              </a:defRPr>
            </a:lvl9pPr>
          </a:lstStyle>
          <a:p>
            <a:fld id="{00000000-1234-1234-1234-123412341234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710305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orient="horz" pos="486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7" orient="horz" pos="2867">
          <p15:clr>
            <a:srgbClr val="FBAE40"/>
          </p15:clr>
        </p15:guide>
        <p15:guide id="8" orient="horz" pos="259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in caja_texto 2 linea_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65;p27">
            <a:extLst>
              <a:ext uri="{FF2B5EF4-FFF2-40B4-BE49-F238E27FC236}">
                <a16:creationId xmlns:a16="http://schemas.microsoft.com/office/drawing/2014/main" id="{B40C1627-7D85-425A-8C3D-A9369247DFE0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368618" y="6324307"/>
            <a:ext cx="389849" cy="27116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ts val="1333"/>
              </a:lnSpc>
              <a:buNone/>
              <a:defRPr sz="1333">
                <a:solidFill>
                  <a:schemeClr val="accent6"/>
                </a:solidFill>
              </a:defRPr>
            </a:lvl1pPr>
            <a:lvl2pPr lvl="1" algn="r" rtl="0">
              <a:buNone/>
              <a:defRPr sz="1733">
                <a:solidFill>
                  <a:srgbClr val="003C6E"/>
                </a:solidFill>
              </a:defRPr>
            </a:lvl2pPr>
            <a:lvl3pPr lvl="2" algn="r" rtl="0">
              <a:buNone/>
              <a:defRPr sz="1733">
                <a:solidFill>
                  <a:srgbClr val="003C6E"/>
                </a:solidFill>
              </a:defRPr>
            </a:lvl3pPr>
            <a:lvl4pPr lvl="3" algn="r" rtl="0">
              <a:buNone/>
              <a:defRPr sz="1733">
                <a:solidFill>
                  <a:srgbClr val="003C6E"/>
                </a:solidFill>
              </a:defRPr>
            </a:lvl4pPr>
            <a:lvl5pPr lvl="4" algn="r" rtl="0">
              <a:buNone/>
              <a:defRPr sz="1733">
                <a:solidFill>
                  <a:srgbClr val="003C6E"/>
                </a:solidFill>
              </a:defRPr>
            </a:lvl5pPr>
            <a:lvl6pPr lvl="5" algn="r" rtl="0">
              <a:buNone/>
              <a:defRPr sz="1733">
                <a:solidFill>
                  <a:srgbClr val="003C6E"/>
                </a:solidFill>
              </a:defRPr>
            </a:lvl6pPr>
            <a:lvl7pPr lvl="6" algn="r" rtl="0">
              <a:buNone/>
              <a:defRPr sz="1733">
                <a:solidFill>
                  <a:srgbClr val="003C6E"/>
                </a:solidFill>
              </a:defRPr>
            </a:lvl7pPr>
            <a:lvl8pPr lvl="7" algn="r" rtl="0">
              <a:buNone/>
              <a:defRPr sz="1733">
                <a:solidFill>
                  <a:srgbClr val="003C6E"/>
                </a:solidFill>
              </a:defRPr>
            </a:lvl8pPr>
            <a:lvl9pPr lvl="8" algn="r" rtl="0">
              <a:buNone/>
              <a:defRPr sz="1733">
                <a:solidFill>
                  <a:srgbClr val="003C6E"/>
                </a:solidFill>
              </a:defRPr>
            </a:lvl9pPr>
          </a:lstStyle>
          <a:p>
            <a:fld id="{00000000-1234-1234-1234-123412341234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4" name="Google Shape;286;p27">
            <a:extLst>
              <a:ext uri="{FF2B5EF4-FFF2-40B4-BE49-F238E27FC236}">
                <a16:creationId xmlns:a16="http://schemas.microsoft.com/office/drawing/2014/main" id="{1ECD8CEA-F091-4753-8609-CEA7F9AFF9B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56219" y="307203"/>
            <a:ext cx="8160000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Clr>
                <a:srgbClr val="45CAC8"/>
              </a:buClr>
              <a:buSzPts val="1400"/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9pPr>
          </a:lstStyle>
          <a:p>
            <a:r>
              <a:rPr lang="es-ES" dirty="0"/>
              <a:t>Título de la sección en una o dos líneas en el diseño del patrón, procurar que sea lo más corto posible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4918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orient="horz" pos="599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7" orient="horz" pos="2867">
          <p15:clr>
            <a:srgbClr val="FBAE40"/>
          </p15:clr>
        </p15:guide>
        <p15:guide id="8" orient="horz" pos="259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fras + circulos" userDrawn="1">
  <p:cSld name="Cifras + circulos">
    <p:bg>
      <p:bgPr>
        <a:solidFill>
          <a:schemeClr val="bg1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4"/>
          <p:cNvSpPr>
            <a:spLocks noChangeAspect="1"/>
          </p:cNvSpPr>
          <p:nvPr/>
        </p:nvSpPr>
        <p:spPr>
          <a:xfrm>
            <a:off x="1077631" y="2470327"/>
            <a:ext cx="2880000" cy="288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 dirty="0"/>
          </a:p>
        </p:txBody>
      </p:sp>
      <p:sp>
        <p:nvSpPr>
          <p:cNvPr id="343" name="Google Shape;343;p34"/>
          <p:cNvSpPr>
            <a:spLocks noChangeAspect="1"/>
          </p:cNvSpPr>
          <p:nvPr/>
        </p:nvSpPr>
        <p:spPr>
          <a:xfrm>
            <a:off x="4420763" y="2470327"/>
            <a:ext cx="2880000" cy="288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 dirty="0"/>
          </a:p>
        </p:txBody>
      </p:sp>
      <p:sp>
        <p:nvSpPr>
          <p:cNvPr id="344" name="Google Shape;344;p34"/>
          <p:cNvSpPr>
            <a:spLocks noChangeAspect="1"/>
          </p:cNvSpPr>
          <p:nvPr/>
        </p:nvSpPr>
        <p:spPr>
          <a:xfrm>
            <a:off x="7787741" y="2470327"/>
            <a:ext cx="2880000" cy="288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 dirty="0"/>
          </a:p>
        </p:txBody>
      </p:sp>
      <p:sp>
        <p:nvSpPr>
          <p:cNvPr id="346" name="Google Shape;346;p34"/>
          <p:cNvSpPr txBox="1">
            <a:spLocks noGrp="1"/>
          </p:cNvSpPr>
          <p:nvPr>
            <p:ph type="title" idx="2"/>
          </p:nvPr>
        </p:nvSpPr>
        <p:spPr>
          <a:xfrm>
            <a:off x="1285877" y="1542524"/>
            <a:ext cx="2400000" cy="273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Clr>
                <a:srgbClr val="50D2D2"/>
              </a:buClr>
              <a:buSzPts val="1500"/>
              <a:buNone/>
              <a:defRPr sz="1867" b="1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9pPr>
          </a:lstStyle>
          <a:p>
            <a:endParaRPr dirty="0"/>
          </a:p>
        </p:txBody>
      </p:sp>
      <p:sp>
        <p:nvSpPr>
          <p:cNvPr id="347" name="Google Shape;347;p34"/>
          <p:cNvSpPr txBox="1">
            <a:spLocks noGrp="1" noChangeAspect="1"/>
          </p:cNvSpPr>
          <p:nvPr>
            <p:ph type="subTitle" idx="1"/>
          </p:nvPr>
        </p:nvSpPr>
        <p:spPr>
          <a:xfrm>
            <a:off x="1433387" y="3754481"/>
            <a:ext cx="2016000" cy="137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ts val="1867"/>
              </a:lnSpc>
              <a:spcBef>
                <a:spcPts val="0"/>
              </a:spcBef>
              <a:spcAft>
                <a:spcPts val="0"/>
              </a:spcAft>
              <a:buClr>
                <a:srgbClr val="003C6E"/>
              </a:buClr>
              <a:buSzPts val="1000"/>
              <a:buNone/>
              <a:defRPr sz="1600">
                <a:solidFill>
                  <a:srgbClr val="003C6E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 dirty="0"/>
          </a:p>
        </p:txBody>
      </p:sp>
      <p:sp>
        <p:nvSpPr>
          <p:cNvPr id="348" name="Google Shape;348;p34"/>
          <p:cNvSpPr>
            <a:spLocks noGrp="1" noChangeAspect="1"/>
          </p:cNvSpPr>
          <p:nvPr>
            <p:ph type="pic" idx="3"/>
          </p:nvPr>
        </p:nvSpPr>
        <p:spPr>
          <a:xfrm>
            <a:off x="2107789" y="2889472"/>
            <a:ext cx="720000" cy="720000"/>
          </a:xfrm>
          <a:prstGeom prst="rect">
            <a:avLst/>
          </a:prstGeom>
          <a:noFill/>
          <a:ln>
            <a:noFill/>
          </a:ln>
        </p:spPr>
      </p:sp>
      <p:sp>
        <p:nvSpPr>
          <p:cNvPr id="349" name="Google Shape;349;p34"/>
          <p:cNvSpPr txBox="1">
            <a:spLocks noGrp="1"/>
          </p:cNvSpPr>
          <p:nvPr>
            <p:ph type="title" idx="4"/>
          </p:nvPr>
        </p:nvSpPr>
        <p:spPr>
          <a:xfrm>
            <a:off x="4653356" y="1545124"/>
            <a:ext cx="2400000" cy="273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Clr>
                <a:srgbClr val="50D2D2"/>
              </a:buClr>
              <a:buSzPts val="1500"/>
              <a:buNone/>
              <a:defRPr sz="1867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9pPr>
          </a:lstStyle>
          <a:p>
            <a:endParaRPr dirty="0"/>
          </a:p>
        </p:txBody>
      </p:sp>
      <p:sp>
        <p:nvSpPr>
          <p:cNvPr id="350" name="Google Shape;350;p34"/>
          <p:cNvSpPr txBox="1">
            <a:spLocks noGrp="1" noChangeAspect="1"/>
          </p:cNvSpPr>
          <p:nvPr>
            <p:ph type="subTitle" idx="5"/>
          </p:nvPr>
        </p:nvSpPr>
        <p:spPr>
          <a:xfrm>
            <a:off x="4830696" y="3757081"/>
            <a:ext cx="2016000" cy="137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ts val="1867"/>
              </a:lnSpc>
              <a:spcBef>
                <a:spcPts val="0"/>
              </a:spcBef>
              <a:spcAft>
                <a:spcPts val="0"/>
              </a:spcAft>
              <a:buClr>
                <a:srgbClr val="003C6E"/>
              </a:buClr>
              <a:buSzPts val="1000"/>
              <a:buNone/>
              <a:defRPr sz="1600">
                <a:solidFill>
                  <a:srgbClr val="003C6E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351" name="Google Shape;351;p34"/>
          <p:cNvSpPr>
            <a:spLocks noGrp="1" noChangeAspect="1"/>
          </p:cNvSpPr>
          <p:nvPr>
            <p:ph type="pic" idx="6"/>
          </p:nvPr>
        </p:nvSpPr>
        <p:spPr>
          <a:xfrm>
            <a:off x="5500763" y="2889472"/>
            <a:ext cx="720000" cy="720000"/>
          </a:xfrm>
          <a:prstGeom prst="rect">
            <a:avLst/>
          </a:prstGeom>
          <a:noFill/>
          <a:ln>
            <a:noFill/>
          </a:ln>
        </p:spPr>
      </p:sp>
      <p:sp>
        <p:nvSpPr>
          <p:cNvPr id="352" name="Google Shape;352;p34"/>
          <p:cNvSpPr txBox="1">
            <a:spLocks noGrp="1"/>
          </p:cNvSpPr>
          <p:nvPr>
            <p:ph type="title" idx="7"/>
          </p:nvPr>
        </p:nvSpPr>
        <p:spPr>
          <a:xfrm>
            <a:off x="7966179" y="1545124"/>
            <a:ext cx="2400000" cy="273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Clr>
                <a:srgbClr val="50D2D2"/>
              </a:buClr>
              <a:buSzPts val="1500"/>
              <a:buNone/>
              <a:defRPr sz="1867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9pPr>
          </a:lstStyle>
          <a:p>
            <a:endParaRPr dirty="0"/>
          </a:p>
        </p:txBody>
      </p:sp>
      <p:sp>
        <p:nvSpPr>
          <p:cNvPr id="353" name="Google Shape;353;p34"/>
          <p:cNvSpPr txBox="1">
            <a:spLocks noGrp="1" noChangeAspect="1"/>
          </p:cNvSpPr>
          <p:nvPr>
            <p:ph type="subTitle" idx="8"/>
          </p:nvPr>
        </p:nvSpPr>
        <p:spPr>
          <a:xfrm>
            <a:off x="8143519" y="3757081"/>
            <a:ext cx="2016000" cy="137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ts val="1867"/>
              </a:lnSpc>
              <a:spcBef>
                <a:spcPts val="0"/>
              </a:spcBef>
              <a:spcAft>
                <a:spcPts val="0"/>
              </a:spcAft>
              <a:buClr>
                <a:srgbClr val="003C6E"/>
              </a:buClr>
              <a:buSzPts val="1000"/>
              <a:buNone/>
              <a:defRPr sz="1600">
                <a:solidFill>
                  <a:srgbClr val="003C6E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354" name="Google Shape;354;p34"/>
          <p:cNvSpPr>
            <a:spLocks noGrp="1" noChangeAspect="1"/>
          </p:cNvSpPr>
          <p:nvPr>
            <p:ph type="pic" idx="9"/>
          </p:nvPr>
        </p:nvSpPr>
        <p:spPr>
          <a:xfrm>
            <a:off x="8806179" y="2898129"/>
            <a:ext cx="720000" cy="720000"/>
          </a:xfrm>
          <a:prstGeom prst="rect">
            <a:avLst/>
          </a:prstGeom>
          <a:noFill/>
          <a:ln>
            <a:noFill/>
          </a:ln>
        </p:spPr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13CE480-BC14-430B-93B8-EC8964F4A9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1720" y="279400"/>
            <a:ext cx="81600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>
              <a:lnSpc>
                <a:spcPts val="2667"/>
              </a:lnSpc>
              <a:defRPr lang="es-ES" sz="2400" b="1" smtClean="0">
                <a:solidFill>
                  <a:schemeClr val="accent1"/>
                </a:solidFill>
              </a:defRPr>
            </a:lvl1pPr>
            <a:lvl2pPr>
              <a:defRPr lang="es-ES" sz="1333" b="1" smtClean="0"/>
            </a:lvl2pPr>
            <a:lvl3pPr>
              <a:defRPr lang="es-ES" sz="1333" b="1" smtClean="0"/>
            </a:lvl3pPr>
            <a:lvl4pPr>
              <a:defRPr lang="es-ES" sz="1333" b="1" smtClean="0"/>
            </a:lvl4pPr>
            <a:lvl5pPr>
              <a:defRPr lang="es-ES" sz="1333" b="1"/>
            </a:lvl5pPr>
          </a:lstStyle>
          <a:p>
            <a:pPr lvl="0">
              <a:lnSpc>
                <a:spcPts val="2400"/>
              </a:lnSpc>
              <a:buClr>
                <a:srgbClr val="45CAC8"/>
              </a:buClr>
              <a:buSzPts val="1400"/>
              <a:buNone/>
            </a:pPr>
            <a:r>
              <a:rPr lang="es-ES" dirty="0"/>
              <a:t>Título para una sola línea de texto</a:t>
            </a:r>
          </a:p>
        </p:txBody>
      </p:sp>
      <p:sp>
        <p:nvSpPr>
          <p:cNvPr id="17" name="Google Shape;265;p27">
            <a:extLst>
              <a:ext uri="{FF2B5EF4-FFF2-40B4-BE49-F238E27FC236}">
                <a16:creationId xmlns:a16="http://schemas.microsoft.com/office/drawing/2014/main" id="{C5BD41BE-1561-4FFB-8C1C-A2EA7075886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68618" y="6324307"/>
            <a:ext cx="389849" cy="27116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ts val="1333"/>
              </a:lnSpc>
              <a:buNone/>
              <a:defRPr sz="1333">
                <a:solidFill>
                  <a:schemeClr val="accent6"/>
                </a:solidFill>
              </a:defRPr>
            </a:lvl1pPr>
            <a:lvl2pPr lvl="1" algn="r" rtl="0">
              <a:buNone/>
              <a:defRPr sz="1733">
                <a:solidFill>
                  <a:srgbClr val="003C6E"/>
                </a:solidFill>
              </a:defRPr>
            </a:lvl2pPr>
            <a:lvl3pPr lvl="2" algn="r" rtl="0">
              <a:buNone/>
              <a:defRPr sz="1733">
                <a:solidFill>
                  <a:srgbClr val="003C6E"/>
                </a:solidFill>
              </a:defRPr>
            </a:lvl3pPr>
            <a:lvl4pPr lvl="3" algn="r" rtl="0">
              <a:buNone/>
              <a:defRPr sz="1733">
                <a:solidFill>
                  <a:srgbClr val="003C6E"/>
                </a:solidFill>
              </a:defRPr>
            </a:lvl4pPr>
            <a:lvl5pPr lvl="4" algn="r" rtl="0">
              <a:buNone/>
              <a:defRPr sz="1733">
                <a:solidFill>
                  <a:srgbClr val="003C6E"/>
                </a:solidFill>
              </a:defRPr>
            </a:lvl5pPr>
            <a:lvl6pPr lvl="5" algn="r" rtl="0">
              <a:buNone/>
              <a:defRPr sz="1733">
                <a:solidFill>
                  <a:srgbClr val="003C6E"/>
                </a:solidFill>
              </a:defRPr>
            </a:lvl6pPr>
            <a:lvl7pPr lvl="6" algn="r" rtl="0">
              <a:buNone/>
              <a:defRPr sz="1733">
                <a:solidFill>
                  <a:srgbClr val="003C6E"/>
                </a:solidFill>
              </a:defRPr>
            </a:lvl7pPr>
            <a:lvl8pPr lvl="7" algn="r" rtl="0">
              <a:buNone/>
              <a:defRPr sz="1733">
                <a:solidFill>
                  <a:srgbClr val="003C6E"/>
                </a:solidFill>
              </a:defRPr>
            </a:lvl8pPr>
            <a:lvl9pPr lvl="8" algn="r" rtl="0">
              <a:buNone/>
              <a:defRPr sz="1733">
                <a:solidFill>
                  <a:srgbClr val="003C6E"/>
                </a:solidFill>
              </a:defRPr>
            </a:lvl9pPr>
          </a:lstStyle>
          <a:p>
            <a:fld id="{00000000-1234-1234-1234-123412341234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46548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06">
          <p15:clr>
            <a:srgbClr val="FBAE40"/>
          </p15:clr>
        </p15:guide>
        <p15:guide id="2" pos="4354">
          <p15:clr>
            <a:srgbClr val="FBAE40"/>
          </p15:clr>
        </p15:guide>
        <p15:guide id="3" orient="horz" pos="486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fras + circulos" preserve="1" userDrawn="1">
  <p:cSld name="1_Cifras + circulos">
    <p:bg>
      <p:bgPr>
        <a:solidFill>
          <a:schemeClr val="bg1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4"/>
          <p:cNvSpPr>
            <a:spLocks noChangeAspect="1"/>
          </p:cNvSpPr>
          <p:nvPr/>
        </p:nvSpPr>
        <p:spPr>
          <a:xfrm>
            <a:off x="1077631" y="2470327"/>
            <a:ext cx="2880000" cy="288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 dirty="0"/>
          </a:p>
        </p:txBody>
      </p:sp>
      <p:sp>
        <p:nvSpPr>
          <p:cNvPr id="343" name="Google Shape;343;p34"/>
          <p:cNvSpPr>
            <a:spLocks noChangeAspect="1"/>
          </p:cNvSpPr>
          <p:nvPr/>
        </p:nvSpPr>
        <p:spPr>
          <a:xfrm>
            <a:off x="4420763" y="2470327"/>
            <a:ext cx="2880000" cy="288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 dirty="0"/>
          </a:p>
        </p:txBody>
      </p:sp>
      <p:sp>
        <p:nvSpPr>
          <p:cNvPr id="344" name="Google Shape;344;p34"/>
          <p:cNvSpPr>
            <a:spLocks noChangeAspect="1"/>
          </p:cNvSpPr>
          <p:nvPr/>
        </p:nvSpPr>
        <p:spPr>
          <a:xfrm>
            <a:off x="7787741" y="2470327"/>
            <a:ext cx="2880000" cy="288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 dirty="0"/>
          </a:p>
        </p:txBody>
      </p:sp>
      <p:sp>
        <p:nvSpPr>
          <p:cNvPr id="346" name="Google Shape;346;p34"/>
          <p:cNvSpPr txBox="1">
            <a:spLocks noGrp="1"/>
          </p:cNvSpPr>
          <p:nvPr>
            <p:ph type="title" idx="2"/>
          </p:nvPr>
        </p:nvSpPr>
        <p:spPr>
          <a:xfrm>
            <a:off x="1285877" y="1542524"/>
            <a:ext cx="2400000" cy="273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Clr>
                <a:srgbClr val="50D2D2"/>
              </a:buClr>
              <a:buSzPts val="1500"/>
              <a:buNone/>
              <a:defRPr sz="1867" b="1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9pPr>
          </a:lstStyle>
          <a:p>
            <a:endParaRPr dirty="0"/>
          </a:p>
        </p:txBody>
      </p:sp>
      <p:sp>
        <p:nvSpPr>
          <p:cNvPr id="347" name="Google Shape;347;p34"/>
          <p:cNvSpPr txBox="1">
            <a:spLocks noGrp="1" noChangeAspect="1"/>
          </p:cNvSpPr>
          <p:nvPr>
            <p:ph type="subTitle" idx="1"/>
          </p:nvPr>
        </p:nvSpPr>
        <p:spPr>
          <a:xfrm>
            <a:off x="1433387" y="3754481"/>
            <a:ext cx="2016000" cy="137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ts val="1867"/>
              </a:lnSpc>
              <a:spcBef>
                <a:spcPts val="0"/>
              </a:spcBef>
              <a:spcAft>
                <a:spcPts val="0"/>
              </a:spcAft>
              <a:buClr>
                <a:srgbClr val="003C6E"/>
              </a:buClr>
              <a:buSzPts val="1000"/>
              <a:buNone/>
              <a:defRPr sz="1600">
                <a:solidFill>
                  <a:srgbClr val="003C6E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 dirty="0"/>
          </a:p>
        </p:txBody>
      </p:sp>
      <p:sp>
        <p:nvSpPr>
          <p:cNvPr id="348" name="Google Shape;348;p34"/>
          <p:cNvSpPr>
            <a:spLocks noGrp="1" noChangeAspect="1"/>
          </p:cNvSpPr>
          <p:nvPr>
            <p:ph type="pic" idx="3"/>
          </p:nvPr>
        </p:nvSpPr>
        <p:spPr>
          <a:xfrm>
            <a:off x="2107789" y="2889472"/>
            <a:ext cx="720000" cy="720000"/>
          </a:xfrm>
          <a:prstGeom prst="rect">
            <a:avLst/>
          </a:prstGeom>
          <a:noFill/>
          <a:ln>
            <a:noFill/>
          </a:ln>
        </p:spPr>
      </p:sp>
      <p:sp>
        <p:nvSpPr>
          <p:cNvPr id="349" name="Google Shape;349;p34"/>
          <p:cNvSpPr txBox="1">
            <a:spLocks noGrp="1"/>
          </p:cNvSpPr>
          <p:nvPr>
            <p:ph type="title" idx="4"/>
          </p:nvPr>
        </p:nvSpPr>
        <p:spPr>
          <a:xfrm>
            <a:off x="4653356" y="1545124"/>
            <a:ext cx="2400000" cy="273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Clr>
                <a:srgbClr val="50D2D2"/>
              </a:buClr>
              <a:buSzPts val="1500"/>
              <a:buNone/>
              <a:defRPr sz="1867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9pPr>
          </a:lstStyle>
          <a:p>
            <a:endParaRPr dirty="0"/>
          </a:p>
        </p:txBody>
      </p:sp>
      <p:sp>
        <p:nvSpPr>
          <p:cNvPr id="350" name="Google Shape;350;p34"/>
          <p:cNvSpPr txBox="1">
            <a:spLocks noGrp="1" noChangeAspect="1"/>
          </p:cNvSpPr>
          <p:nvPr>
            <p:ph type="subTitle" idx="5"/>
          </p:nvPr>
        </p:nvSpPr>
        <p:spPr>
          <a:xfrm>
            <a:off x="4830696" y="3757081"/>
            <a:ext cx="2016000" cy="137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ts val="1867"/>
              </a:lnSpc>
              <a:spcBef>
                <a:spcPts val="0"/>
              </a:spcBef>
              <a:spcAft>
                <a:spcPts val="0"/>
              </a:spcAft>
              <a:buClr>
                <a:srgbClr val="003C6E"/>
              </a:buClr>
              <a:buSzPts val="1000"/>
              <a:buNone/>
              <a:defRPr sz="1600">
                <a:solidFill>
                  <a:srgbClr val="003C6E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351" name="Google Shape;351;p34"/>
          <p:cNvSpPr>
            <a:spLocks noGrp="1" noChangeAspect="1"/>
          </p:cNvSpPr>
          <p:nvPr>
            <p:ph type="pic" idx="6"/>
          </p:nvPr>
        </p:nvSpPr>
        <p:spPr>
          <a:xfrm>
            <a:off x="5500763" y="2889472"/>
            <a:ext cx="720000" cy="720000"/>
          </a:xfrm>
          <a:prstGeom prst="rect">
            <a:avLst/>
          </a:prstGeom>
          <a:noFill/>
          <a:ln>
            <a:noFill/>
          </a:ln>
        </p:spPr>
      </p:sp>
      <p:sp>
        <p:nvSpPr>
          <p:cNvPr id="352" name="Google Shape;352;p34"/>
          <p:cNvSpPr txBox="1">
            <a:spLocks noGrp="1"/>
          </p:cNvSpPr>
          <p:nvPr>
            <p:ph type="title" idx="7"/>
          </p:nvPr>
        </p:nvSpPr>
        <p:spPr>
          <a:xfrm>
            <a:off x="7966179" y="1545124"/>
            <a:ext cx="2400000" cy="273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lnSpc>
                <a:spcPts val="2133"/>
              </a:lnSpc>
              <a:spcBef>
                <a:spcPts val="0"/>
              </a:spcBef>
              <a:spcAft>
                <a:spcPts val="0"/>
              </a:spcAft>
              <a:buClr>
                <a:srgbClr val="50D2D2"/>
              </a:buClr>
              <a:buSzPts val="1500"/>
              <a:buNone/>
              <a:defRPr sz="1867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9pPr>
          </a:lstStyle>
          <a:p>
            <a:endParaRPr dirty="0"/>
          </a:p>
        </p:txBody>
      </p:sp>
      <p:sp>
        <p:nvSpPr>
          <p:cNvPr id="353" name="Google Shape;353;p34"/>
          <p:cNvSpPr txBox="1">
            <a:spLocks noGrp="1" noChangeAspect="1"/>
          </p:cNvSpPr>
          <p:nvPr>
            <p:ph type="subTitle" idx="8"/>
          </p:nvPr>
        </p:nvSpPr>
        <p:spPr>
          <a:xfrm>
            <a:off x="8143519" y="3757081"/>
            <a:ext cx="2016000" cy="137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ts val="1867"/>
              </a:lnSpc>
              <a:spcBef>
                <a:spcPts val="0"/>
              </a:spcBef>
              <a:spcAft>
                <a:spcPts val="0"/>
              </a:spcAft>
              <a:buClr>
                <a:srgbClr val="003C6E"/>
              </a:buClr>
              <a:buSzPts val="1000"/>
              <a:buNone/>
              <a:defRPr sz="1600">
                <a:solidFill>
                  <a:srgbClr val="003C6E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354" name="Google Shape;354;p34"/>
          <p:cNvSpPr>
            <a:spLocks noGrp="1" noChangeAspect="1"/>
          </p:cNvSpPr>
          <p:nvPr>
            <p:ph type="pic" idx="9"/>
          </p:nvPr>
        </p:nvSpPr>
        <p:spPr>
          <a:xfrm>
            <a:off x="8806179" y="2898129"/>
            <a:ext cx="720000" cy="7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7" name="Google Shape;265;p27">
            <a:extLst>
              <a:ext uri="{FF2B5EF4-FFF2-40B4-BE49-F238E27FC236}">
                <a16:creationId xmlns:a16="http://schemas.microsoft.com/office/drawing/2014/main" id="{C5BD41BE-1561-4FFB-8C1C-A2EA7075886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68618" y="6324307"/>
            <a:ext cx="389849" cy="27116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ts val="1333"/>
              </a:lnSpc>
              <a:buNone/>
              <a:defRPr sz="1333">
                <a:solidFill>
                  <a:schemeClr val="accent6"/>
                </a:solidFill>
              </a:defRPr>
            </a:lvl1pPr>
            <a:lvl2pPr lvl="1" algn="r" rtl="0">
              <a:buNone/>
              <a:defRPr sz="1733">
                <a:solidFill>
                  <a:srgbClr val="003C6E"/>
                </a:solidFill>
              </a:defRPr>
            </a:lvl2pPr>
            <a:lvl3pPr lvl="2" algn="r" rtl="0">
              <a:buNone/>
              <a:defRPr sz="1733">
                <a:solidFill>
                  <a:srgbClr val="003C6E"/>
                </a:solidFill>
              </a:defRPr>
            </a:lvl3pPr>
            <a:lvl4pPr lvl="3" algn="r" rtl="0">
              <a:buNone/>
              <a:defRPr sz="1733">
                <a:solidFill>
                  <a:srgbClr val="003C6E"/>
                </a:solidFill>
              </a:defRPr>
            </a:lvl4pPr>
            <a:lvl5pPr lvl="4" algn="r" rtl="0">
              <a:buNone/>
              <a:defRPr sz="1733">
                <a:solidFill>
                  <a:srgbClr val="003C6E"/>
                </a:solidFill>
              </a:defRPr>
            </a:lvl5pPr>
            <a:lvl6pPr lvl="5" algn="r" rtl="0">
              <a:buNone/>
              <a:defRPr sz="1733">
                <a:solidFill>
                  <a:srgbClr val="003C6E"/>
                </a:solidFill>
              </a:defRPr>
            </a:lvl6pPr>
            <a:lvl7pPr lvl="6" algn="r" rtl="0">
              <a:buNone/>
              <a:defRPr sz="1733">
                <a:solidFill>
                  <a:srgbClr val="003C6E"/>
                </a:solidFill>
              </a:defRPr>
            </a:lvl7pPr>
            <a:lvl8pPr lvl="7" algn="r" rtl="0">
              <a:buNone/>
              <a:defRPr sz="1733">
                <a:solidFill>
                  <a:srgbClr val="003C6E"/>
                </a:solidFill>
              </a:defRPr>
            </a:lvl8pPr>
            <a:lvl9pPr lvl="8" algn="r" rtl="0">
              <a:buNone/>
              <a:defRPr sz="1733">
                <a:solidFill>
                  <a:srgbClr val="003C6E"/>
                </a:solidFill>
              </a:defRPr>
            </a:lvl9pPr>
          </a:lstStyle>
          <a:p>
            <a:fld id="{00000000-1234-1234-1234-123412341234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84038ED8-065C-46F3-86A8-9480F5B889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6217" y="317210"/>
            <a:ext cx="8160000" cy="66819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lnSpc>
                <a:spcPts val="2667"/>
              </a:lnSpc>
              <a:defRPr sz="2133" b="1">
                <a:solidFill>
                  <a:schemeClr val="accent1"/>
                </a:solidFill>
              </a:defRPr>
            </a:lvl1pPr>
          </a:lstStyle>
          <a:p>
            <a:r>
              <a:rPr lang="es-ES" dirty="0"/>
              <a:t>Título de la sección en una o dos líneas en el diseño del patrón, procurar que sea lo más corto posible</a:t>
            </a:r>
            <a:endParaRPr lang="es-E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228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06">
          <p15:clr>
            <a:srgbClr val="FBAE40"/>
          </p15:clr>
        </p15:guide>
        <p15:guide id="2" pos="4354">
          <p15:clr>
            <a:srgbClr val="FBAE40"/>
          </p15:clr>
        </p15:guide>
        <p15:guide id="3" orient="horz" pos="55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aja_texto 1 linea_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2CA38E7-0A1F-4FB4-8465-5D6A80C8E6C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8367" y="1010709"/>
            <a:ext cx="11235265" cy="503978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667"/>
              </a:lnSpc>
              <a:defRPr sz="2133" b="1">
                <a:solidFill>
                  <a:schemeClr val="accent2"/>
                </a:solidFill>
              </a:defRPr>
            </a:lvl1pPr>
            <a:lvl2pPr>
              <a:lnSpc>
                <a:spcPts val="2400"/>
              </a:lnSpc>
              <a:spcBef>
                <a:spcPts val="1067"/>
              </a:spcBef>
              <a:defRPr sz="2133">
                <a:solidFill>
                  <a:schemeClr val="tx2">
                    <a:lumMod val="75000"/>
                  </a:schemeClr>
                </a:solidFill>
              </a:defRPr>
            </a:lvl2pPr>
            <a:lvl3pPr marL="241294" indent="-241294">
              <a:lnSpc>
                <a:spcPts val="2667"/>
              </a:lnSpc>
              <a:spcBef>
                <a:spcPts val="1333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400">
                <a:solidFill>
                  <a:schemeClr val="accent1"/>
                </a:solidFill>
              </a:defRPr>
            </a:lvl3pPr>
            <a:lvl5pPr marL="241294" indent="-241294">
              <a:lnSpc>
                <a:spcPts val="2400"/>
              </a:lnSpc>
              <a:spcBef>
                <a:spcPts val="800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133">
                <a:solidFill>
                  <a:schemeClr val="tx2">
                    <a:lumMod val="75000"/>
                  </a:schemeClr>
                </a:solidFill>
              </a:defRPr>
            </a:lvl5pPr>
            <a:lvl6pPr marL="414856" indent="-173562">
              <a:lnSpc>
                <a:spcPts val="2133"/>
              </a:lnSpc>
              <a:spcBef>
                <a:spcPts val="533"/>
              </a:spcBef>
              <a:buClr>
                <a:schemeClr val="accent2"/>
              </a:buClr>
              <a:buFont typeface="Roboto" panose="02000000000000000000" pitchFamily="2" charset="0"/>
              <a:buChar char="»"/>
              <a:defRPr sz="1867">
                <a:solidFill>
                  <a:schemeClr val="tx2">
                    <a:lumMod val="75000"/>
                  </a:schemeClr>
                </a:solidFill>
              </a:defRPr>
            </a:lvl6pPr>
            <a:lvl7pPr marL="637101" indent="-156629">
              <a:lnSpc>
                <a:spcPts val="1867"/>
              </a:lnSpc>
              <a:spcBef>
                <a:spcPts val="267"/>
              </a:spcBef>
              <a:buClr>
                <a:schemeClr val="accent2"/>
              </a:buClr>
              <a:buFont typeface="Arial" panose="020B0604020202020204" pitchFamily="34" charset="0"/>
              <a:buChar char="›"/>
              <a:defRPr sz="1600">
                <a:solidFill>
                  <a:schemeClr val="tx2">
                    <a:lumMod val="75000"/>
                  </a:schemeClr>
                </a:solidFill>
              </a:defRPr>
            </a:lvl7pPr>
          </a:lstStyle>
          <a:p>
            <a:pPr lvl="0"/>
            <a:r>
              <a:rPr lang="es-ES" dirty="0"/>
              <a:t>Primer nivel</a:t>
            </a:r>
          </a:p>
          <a:p>
            <a:pPr lvl="1"/>
            <a:r>
              <a:rPr lang="es-ES" dirty="0"/>
              <a:t>Segundo nivel</a:t>
            </a:r>
          </a:p>
          <a:p>
            <a:pPr lvl="4"/>
            <a:r>
              <a:rPr lang="es-ES" dirty="0"/>
              <a:t>Tercer nivel</a:t>
            </a:r>
          </a:p>
          <a:p>
            <a:pPr lvl="5"/>
            <a:r>
              <a:rPr lang="es-ES" dirty="0"/>
              <a:t>Cuarto nivel</a:t>
            </a:r>
          </a:p>
          <a:p>
            <a:pPr lvl="6"/>
            <a:r>
              <a:rPr lang="es-ES" dirty="0"/>
              <a:t>Quinto nivel</a:t>
            </a:r>
          </a:p>
        </p:txBody>
      </p:sp>
      <p:sp>
        <p:nvSpPr>
          <p:cNvPr id="6" name="Google Shape;265;p27">
            <a:extLst>
              <a:ext uri="{FF2B5EF4-FFF2-40B4-BE49-F238E27FC236}">
                <a16:creationId xmlns:a16="http://schemas.microsoft.com/office/drawing/2014/main" id="{8D96F961-ED95-4F32-9AB1-E16BA86D956C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368618" y="6324307"/>
            <a:ext cx="389849" cy="27116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ts val="1333"/>
              </a:lnSpc>
              <a:buNone/>
              <a:defRPr sz="1333">
                <a:solidFill>
                  <a:schemeClr val="accent6"/>
                </a:solidFill>
              </a:defRPr>
            </a:lvl1pPr>
            <a:lvl2pPr lvl="1" algn="r" rtl="0">
              <a:buNone/>
              <a:defRPr sz="1733">
                <a:solidFill>
                  <a:srgbClr val="003C6E"/>
                </a:solidFill>
              </a:defRPr>
            </a:lvl2pPr>
            <a:lvl3pPr lvl="2" algn="r" rtl="0">
              <a:buNone/>
              <a:defRPr sz="1733">
                <a:solidFill>
                  <a:srgbClr val="003C6E"/>
                </a:solidFill>
              </a:defRPr>
            </a:lvl3pPr>
            <a:lvl4pPr lvl="3" algn="r" rtl="0">
              <a:buNone/>
              <a:defRPr sz="1733">
                <a:solidFill>
                  <a:srgbClr val="003C6E"/>
                </a:solidFill>
              </a:defRPr>
            </a:lvl4pPr>
            <a:lvl5pPr lvl="4" algn="r" rtl="0">
              <a:buNone/>
              <a:defRPr sz="1733">
                <a:solidFill>
                  <a:srgbClr val="003C6E"/>
                </a:solidFill>
              </a:defRPr>
            </a:lvl5pPr>
            <a:lvl6pPr lvl="5" algn="r" rtl="0">
              <a:buNone/>
              <a:defRPr sz="1733">
                <a:solidFill>
                  <a:srgbClr val="003C6E"/>
                </a:solidFill>
              </a:defRPr>
            </a:lvl6pPr>
            <a:lvl7pPr lvl="6" algn="r" rtl="0">
              <a:buNone/>
              <a:defRPr sz="1733">
                <a:solidFill>
                  <a:srgbClr val="003C6E"/>
                </a:solidFill>
              </a:defRPr>
            </a:lvl7pPr>
            <a:lvl8pPr lvl="7" algn="r" rtl="0">
              <a:buNone/>
              <a:defRPr sz="1733">
                <a:solidFill>
                  <a:srgbClr val="003C6E"/>
                </a:solidFill>
              </a:defRPr>
            </a:lvl8pPr>
            <a:lvl9pPr lvl="8" algn="r" rtl="0">
              <a:buNone/>
              <a:defRPr sz="1733">
                <a:solidFill>
                  <a:srgbClr val="003C6E"/>
                </a:solidFill>
              </a:defRPr>
            </a:lvl9pPr>
          </a:lstStyle>
          <a:p>
            <a:fld id="{00000000-1234-1234-1234-123412341234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24F6940-F233-46D9-8B71-B73A317E4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46988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648" userDrawn="1">
          <p15:clr>
            <a:srgbClr val="FBAE40"/>
          </p15:clr>
        </p15:guide>
        <p15:guide id="4" pos="301" userDrawn="1">
          <p15:clr>
            <a:srgbClr val="FBAE40"/>
          </p15:clr>
        </p15:guide>
        <p15:guide id="5" pos="7379" userDrawn="1">
          <p15:clr>
            <a:srgbClr val="FBAE40"/>
          </p15:clr>
        </p15:guide>
        <p15:guide id="8" orient="horz" pos="345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fras + circulos" preserve="1" userDrawn="1">
  <p:cSld name="1_Cifras + circulos">
    <p:bg>
      <p:bgPr>
        <a:solidFill>
          <a:schemeClr val="bg1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7C0B11A9-E91D-4B23-BDC5-ECBD68AE1CC5}"/>
              </a:ext>
            </a:extLst>
          </p:cNvPr>
          <p:cNvGrpSpPr/>
          <p:nvPr userDrawn="1"/>
        </p:nvGrpSpPr>
        <p:grpSpPr>
          <a:xfrm>
            <a:off x="4619629" y="1028700"/>
            <a:ext cx="7589304" cy="2880000"/>
            <a:chOff x="3452022" y="776680"/>
            <a:chExt cx="5691978" cy="2199600"/>
          </a:xfrm>
        </p:grpSpPr>
        <p:sp>
          <p:nvSpPr>
            <p:cNvPr id="15" name="Rectángulo: esquinas redondeadas 14">
              <a:extLst>
                <a:ext uri="{FF2B5EF4-FFF2-40B4-BE49-F238E27FC236}">
                  <a16:creationId xmlns:a16="http://schemas.microsoft.com/office/drawing/2014/main" id="{AAD82D91-8C52-4E66-84FC-71E5484F7800}"/>
                </a:ext>
              </a:extLst>
            </p:cNvPr>
            <p:cNvSpPr/>
            <p:nvPr userDrawn="1"/>
          </p:nvSpPr>
          <p:spPr>
            <a:xfrm>
              <a:off x="4505325" y="777146"/>
              <a:ext cx="4638675" cy="2199133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 sz="2489"/>
            </a:p>
          </p:txBody>
        </p:sp>
        <p:sp>
          <p:nvSpPr>
            <p:cNvPr id="2" name="Elipse 1">
              <a:extLst>
                <a:ext uri="{FF2B5EF4-FFF2-40B4-BE49-F238E27FC236}">
                  <a16:creationId xmlns:a16="http://schemas.microsoft.com/office/drawing/2014/main" id="{8E553490-8609-4634-AC38-9C3767383AEE}"/>
                </a:ext>
              </a:extLst>
            </p:cNvPr>
            <p:cNvSpPr/>
            <p:nvPr userDrawn="1"/>
          </p:nvSpPr>
          <p:spPr>
            <a:xfrm>
              <a:off x="3452022" y="776680"/>
              <a:ext cx="2199600" cy="21996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89"/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1D3562D8-FB8A-4594-B8C3-2D4AA5CBBAB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1028699"/>
            <a:ext cx="3884547" cy="2880000"/>
            <a:chOff x="146540" y="1349743"/>
            <a:chExt cx="592860" cy="439546"/>
          </a:xfrm>
        </p:grpSpPr>
        <p:sp>
          <p:nvSpPr>
            <p:cNvPr id="20" name="Rectángulo: esquinas redondeadas 19">
              <a:extLst>
                <a:ext uri="{FF2B5EF4-FFF2-40B4-BE49-F238E27FC236}">
                  <a16:creationId xmlns:a16="http://schemas.microsoft.com/office/drawing/2014/main" id="{DD6BCA9D-92ED-421C-9D4E-ACA1CEF3BB81}"/>
                </a:ext>
              </a:extLst>
            </p:cNvPr>
            <p:cNvSpPr/>
            <p:nvPr userDrawn="1"/>
          </p:nvSpPr>
          <p:spPr>
            <a:xfrm>
              <a:off x="146540" y="1350089"/>
              <a:ext cx="372729" cy="439200"/>
            </a:xfrm>
            <a:prstGeom prst="roundRect">
              <a:avLst>
                <a:gd name="adj" fmla="val 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89" dirty="0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E5B2DDDF-15EC-4573-82EF-85190CFEEB21}"/>
                </a:ext>
              </a:extLst>
            </p:cNvPr>
            <p:cNvSpPr>
              <a:spLocks noChangeAspect="1"/>
            </p:cNvSpPr>
            <p:nvPr userDrawn="1"/>
          </p:nvSpPr>
          <p:spPr>
            <a:xfrm rot="16200000">
              <a:off x="300200" y="1349743"/>
              <a:ext cx="439200" cy="439200"/>
            </a:xfrm>
            <a:custGeom>
              <a:avLst/>
              <a:gdLst>
                <a:gd name="connsiteX0" fmla="*/ 85725 w 85725"/>
                <a:gd name="connsiteY0" fmla="*/ 42863 h 85725"/>
                <a:gd name="connsiteX1" fmla="*/ 42863 w 85725"/>
                <a:gd name="connsiteY1" fmla="*/ 85725 h 85725"/>
                <a:gd name="connsiteX2" fmla="*/ 0 w 85725"/>
                <a:gd name="connsiteY2" fmla="*/ 42863 h 85725"/>
                <a:gd name="connsiteX3" fmla="*/ 42863 w 85725"/>
                <a:gd name="connsiteY3" fmla="*/ 0 h 85725"/>
                <a:gd name="connsiteX4" fmla="*/ 85725 w 85725"/>
                <a:gd name="connsiteY4" fmla="*/ 4286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3"/>
                  </a:moveTo>
                  <a:cubicBezTo>
                    <a:pt x="85725" y="66535"/>
                    <a:pt x="66535" y="85725"/>
                    <a:pt x="42863" y="85725"/>
                  </a:cubicBezTo>
                  <a:cubicBezTo>
                    <a:pt x="19190" y="85725"/>
                    <a:pt x="0" y="66535"/>
                    <a:pt x="0" y="42863"/>
                  </a:cubicBezTo>
                  <a:cubicBezTo>
                    <a:pt x="0" y="19190"/>
                    <a:pt x="19190" y="0"/>
                    <a:pt x="42863" y="0"/>
                  </a:cubicBezTo>
                  <a:cubicBezTo>
                    <a:pt x="66535" y="0"/>
                    <a:pt x="85725" y="19190"/>
                    <a:pt x="85725" y="42863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sz="2489" dirty="0"/>
            </a:p>
          </p:txBody>
        </p:sp>
      </p:grp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6BB48D30-F7E7-4B8F-A383-C67D54BBF4C1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056217" y="1032449"/>
            <a:ext cx="2880000" cy="2880000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347" name="Google Shape;347;p34"/>
          <p:cNvSpPr txBox="1">
            <a:spLocks noGrp="1" noChangeAspect="1"/>
          </p:cNvSpPr>
          <p:nvPr>
            <p:ph type="subTitle" idx="1" hasCustomPrompt="1"/>
          </p:nvPr>
        </p:nvSpPr>
        <p:spPr>
          <a:xfrm>
            <a:off x="1056217" y="4859831"/>
            <a:ext cx="2880000" cy="487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lnSpc>
                <a:spcPts val="1867"/>
              </a:lnSpc>
              <a:spcBef>
                <a:spcPts val="0"/>
              </a:spcBef>
              <a:spcAft>
                <a:spcPts val="0"/>
              </a:spcAft>
              <a:buClr>
                <a:srgbClr val="003C6E"/>
              </a:buClr>
              <a:buSzPts val="1000"/>
              <a:buNone/>
              <a:defRPr sz="1600">
                <a:solidFill>
                  <a:schemeClr val="tx2">
                    <a:lumMod val="75000"/>
                  </a:schemeClr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s-ES" dirty="0"/>
              <a:t>Pulsar dos veces para agregar texto</a:t>
            </a:r>
            <a:endParaRPr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13CE480-BC14-430B-93B8-EC8964F4A9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6216" y="279400"/>
            <a:ext cx="81600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>
              <a:lnSpc>
                <a:spcPts val="2667"/>
              </a:lnSpc>
              <a:defRPr lang="es-ES" sz="2400" b="1" smtClean="0">
                <a:solidFill>
                  <a:schemeClr val="accent1"/>
                </a:solidFill>
              </a:defRPr>
            </a:lvl1pPr>
            <a:lvl2pPr>
              <a:defRPr lang="es-ES" sz="1333" b="1" smtClean="0"/>
            </a:lvl2pPr>
            <a:lvl3pPr>
              <a:defRPr lang="es-ES" sz="1333" b="1" smtClean="0"/>
            </a:lvl3pPr>
            <a:lvl4pPr>
              <a:defRPr lang="es-ES" sz="1333" b="1" smtClean="0"/>
            </a:lvl4pPr>
            <a:lvl5pPr>
              <a:defRPr lang="es-ES" sz="1333" b="1"/>
            </a:lvl5pPr>
          </a:lstStyle>
          <a:p>
            <a:pPr lvl="0">
              <a:lnSpc>
                <a:spcPts val="2400"/>
              </a:lnSpc>
              <a:buClr>
                <a:srgbClr val="45CAC8"/>
              </a:buClr>
              <a:buSzPts val="1400"/>
              <a:buNone/>
            </a:pPr>
            <a:r>
              <a:rPr lang="es-ES" dirty="0"/>
              <a:t>Título para una sola línea de texto</a:t>
            </a:r>
          </a:p>
        </p:txBody>
      </p:sp>
      <p:sp>
        <p:nvSpPr>
          <p:cNvPr id="18" name="Marcador de posición de imagen 3">
            <a:extLst>
              <a:ext uri="{FF2B5EF4-FFF2-40B4-BE49-F238E27FC236}">
                <a16:creationId xmlns:a16="http://schemas.microsoft.com/office/drawing/2014/main" id="{A8F60CC6-AA32-4723-8AEB-9EFE067446E8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621743" y="1032449"/>
            <a:ext cx="2880000" cy="288000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21" name="Marcador de posición de imagen 3">
            <a:extLst>
              <a:ext uri="{FF2B5EF4-FFF2-40B4-BE49-F238E27FC236}">
                <a16:creationId xmlns:a16="http://schemas.microsoft.com/office/drawing/2014/main" id="{09DD5811-C928-438B-891E-5B1B523C5A1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231717" y="1032449"/>
            <a:ext cx="2880000" cy="288000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27" name="Google Shape;346;p34">
            <a:extLst>
              <a:ext uri="{FF2B5EF4-FFF2-40B4-BE49-F238E27FC236}">
                <a16:creationId xmlns:a16="http://schemas.microsoft.com/office/drawing/2014/main" id="{0687DBEC-4813-4923-9FC0-810DF8EC094E}"/>
              </a:ext>
            </a:extLst>
          </p:cNvPr>
          <p:cNvSpPr txBox="1">
            <a:spLocks/>
          </p:cNvSpPr>
          <p:nvPr userDrawn="1"/>
        </p:nvSpPr>
        <p:spPr>
          <a:xfrm>
            <a:off x="4650317" y="4135888"/>
            <a:ext cx="2880000" cy="205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50D2D2"/>
              </a:buClr>
              <a:buSzPts val="1500"/>
              <a:buFont typeface="Arial"/>
              <a:buNone/>
              <a:defRPr sz="14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s-ES" sz="1867" dirty="0"/>
          </a:p>
        </p:txBody>
      </p:sp>
      <p:sp>
        <p:nvSpPr>
          <p:cNvPr id="29" name="Google Shape;346;p34">
            <a:extLst>
              <a:ext uri="{FF2B5EF4-FFF2-40B4-BE49-F238E27FC236}">
                <a16:creationId xmlns:a16="http://schemas.microsoft.com/office/drawing/2014/main" id="{F84F14BF-DD77-4776-B9C7-E3E17C783B36}"/>
              </a:ext>
            </a:extLst>
          </p:cNvPr>
          <p:cNvSpPr txBox="1">
            <a:spLocks/>
          </p:cNvSpPr>
          <p:nvPr userDrawn="1"/>
        </p:nvSpPr>
        <p:spPr>
          <a:xfrm>
            <a:off x="8219017" y="4135888"/>
            <a:ext cx="2880000" cy="205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50D2D2"/>
              </a:buClr>
              <a:buSzPts val="1500"/>
              <a:buFont typeface="Arial"/>
              <a:buNone/>
              <a:defRPr sz="14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s-ES" sz="1867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FC152B8B-FAD3-4629-97D6-EE0FB5B4F0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50089" y="4135968"/>
            <a:ext cx="2880784" cy="5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algn="ctr">
              <a:defRPr lang="es-ES" b="1" dirty="0" smtClean="0">
                <a:solidFill>
                  <a:schemeClr val="accent6"/>
                </a:solidFill>
              </a:defRPr>
            </a:lvl1pPr>
            <a:lvl2pPr>
              <a:defRPr lang="es-ES" sz="2000" dirty="0" smtClean="0"/>
            </a:lvl2pPr>
            <a:lvl3pPr>
              <a:defRPr lang="es-ES" sz="2000" dirty="0" smtClean="0"/>
            </a:lvl3pPr>
            <a:lvl4pPr>
              <a:defRPr lang="es-ES" sz="2000" dirty="0" smtClean="0"/>
            </a:lvl4pPr>
            <a:lvl5pPr>
              <a:defRPr lang="es-ES" sz="2000" dirty="0"/>
            </a:lvl5pPr>
          </a:lstStyle>
          <a:p>
            <a:pPr lvl="0" algn="ctr">
              <a:lnSpc>
                <a:spcPts val="2133"/>
              </a:lnSpc>
              <a:buClr>
                <a:srgbClr val="50D2D2"/>
              </a:buClr>
              <a:buSzPts val="1500"/>
              <a:buNone/>
            </a:pPr>
            <a:r>
              <a:rPr lang="es-ES" dirty="0"/>
              <a:t>Pulsa dos veces para agregar un título</a:t>
            </a:r>
          </a:p>
        </p:txBody>
      </p:sp>
      <p:sp>
        <p:nvSpPr>
          <p:cNvPr id="32" name="Marcador de texto 5">
            <a:extLst>
              <a:ext uri="{FF2B5EF4-FFF2-40B4-BE49-F238E27FC236}">
                <a16:creationId xmlns:a16="http://schemas.microsoft.com/office/drawing/2014/main" id="{0DC7E683-3C5A-436C-8310-F49D8759EB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6089" y="4135968"/>
            <a:ext cx="2880784" cy="5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algn="ctr">
              <a:defRPr lang="es-ES" b="1" smtClean="0">
                <a:solidFill>
                  <a:schemeClr val="accent6"/>
                </a:solidFill>
              </a:defRPr>
            </a:lvl1pPr>
            <a:lvl2pPr>
              <a:defRPr lang="es-ES" sz="2000" smtClean="0"/>
            </a:lvl2pPr>
            <a:lvl3pPr>
              <a:defRPr lang="es-ES" sz="2000" smtClean="0"/>
            </a:lvl3pPr>
            <a:lvl4pPr>
              <a:defRPr lang="es-ES" sz="2000" smtClean="0"/>
            </a:lvl4pPr>
            <a:lvl5pPr>
              <a:defRPr lang="es-ES" sz="2000"/>
            </a:lvl5pPr>
          </a:lstStyle>
          <a:p>
            <a:pPr lvl="0" algn="ctr">
              <a:lnSpc>
                <a:spcPts val="2133"/>
              </a:lnSpc>
              <a:buClr>
                <a:srgbClr val="50D2D2"/>
              </a:buClr>
              <a:buSzPts val="1500"/>
              <a:buNone/>
            </a:pPr>
            <a:r>
              <a:rPr lang="es-ES" dirty="0"/>
              <a:t>Pulsa dos veces para agregar un título</a:t>
            </a:r>
          </a:p>
        </p:txBody>
      </p:sp>
      <p:sp>
        <p:nvSpPr>
          <p:cNvPr id="33" name="Marcador de texto 5">
            <a:extLst>
              <a:ext uri="{FF2B5EF4-FFF2-40B4-BE49-F238E27FC236}">
                <a16:creationId xmlns:a16="http://schemas.microsoft.com/office/drawing/2014/main" id="{B5E3A704-856B-4BE5-B07D-0580896CC6E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50089" y="4872567"/>
            <a:ext cx="2880784" cy="487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algn="ctr">
              <a:defRPr lang="es-ES" sz="1600" dirty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 algn="ctr">
              <a:lnSpc>
                <a:spcPts val="1867"/>
              </a:lnSpc>
              <a:buClr>
                <a:srgbClr val="003C6E"/>
              </a:buClr>
              <a:buSzPts val="1000"/>
              <a:buNone/>
            </a:pPr>
            <a:r>
              <a:rPr lang="es-ES" dirty="0"/>
              <a:t>Pulsa dos veces para agregar un título</a:t>
            </a:r>
          </a:p>
        </p:txBody>
      </p:sp>
      <p:sp>
        <p:nvSpPr>
          <p:cNvPr id="34" name="Marcador de texto 5">
            <a:extLst>
              <a:ext uri="{FF2B5EF4-FFF2-40B4-BE49-F238E27FC236}">
                <a16:creationId xmlns:a16="http://schemas.microsoft.com/office/drawing/2014/main" id="{2CB80942-B704-4794-B42C-9737CEED86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06089" y="4872567"/>
            <a:ext cx="2880784" cy="487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algn="ctr">
              <a:defRPr lang="es-ES" sz="1600" dirty="0" smtClean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 algn="ctr">
              <a:lnSpc>
                <a:spcPts val="1867"/>
              </a:lnSpc>
              <a:buClr>
                <a:srgbClr val="003C6E"/>
              </a:buClr>
              <a:buSzPts val="1000"/>
              <a:buNone/>
            </a:pPr>
            <a:r>
              <a:rPr lang="es-ES" dirty="0"/>
              <a:t>Pulsa dos veces para agregar un título</a:t>
            </a:r>
          </a:p>
        </p:txBody>
      </p:sp>
      <p:sp>
        <p:nvSpPr>
          <p:cNvPr id="24" name="Google Shape;265;p27">
            <a:extLst>
              <a:ext uri="{FF2B5EF4-FFF2-40B4-BE49-F238E27FC236}">
                <a16:creationId xmlns:a16="http://schemas.microsoft.com/office/drawing/2014/main" id="{4DE261D3-F00E-42C1-A931-B6ECD1D3A951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368618" y="6324307"/>
            <a:ext cx="389849" cy="27116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ts val="1333"/>
              </a:lnSpc>
              <a:buNone/>
              <a:defRPr sz="1333">
                <a:solidFill>
                  <a:schemeClr val="accent6"/>
                </a:solidFill>
              </a:defRPr>
            </a:lvl1pPr>
            <a:lvl2pPr lvl="1" algn="r" rtl="0">
              <a:buNone/>
              <a:defRPr sz="1733">
                <a:solidFill>
                  <a:srgbClr val="003C6E"/>
                </a:solidFill>
              </a:defRPr>
            </a:lvl2pPr>
            <a:lvl3pPr lvl="2" algn="r" rtl="0">
              <a:buNone/>
              <a:defRPr sz="1733">
                <a:solidFill>
                  <a:srgbClr val="003C6E"/>
                </a:solidFill>
              </a:defRPr>
            </a:lvl3pPr>
            <a:lvl4pPr lvl="3" algn="r" rtl="0">
              <a:buNone/>
              <a:defRPr sz="1733">
                <a:solidFill>
                  <a:srgbClr val="003C6E"/>
                </a:solidFill>
              </a:defRPr>
            </a:lvl4pPr>
            <a:lvl5pPr lvl="4" algn="r" rtl="0">
              <a:buNone/>
              <a:defRPr sz="1733">
                <a:solidFill>
                  <a:srgbClr val="003C6E"/>
                </a:solidFill>
              </a:defRPr>
            </a:lvl5pPr>
            <a:lvl6pPr lvl="5" algn="r" rtl="0">
              <a:buNone/>
              <a:defRPr sz="1733">
                <a:solidFill>
                  <a:srgbClr val="003C6E"/>
                </a:solidFill>
              </a:defRPr>
            </a:lvl6pPr>
            <a:lvl7pPr lvl="6" algn="r" rtl="0">
              <a:buNone/>
              <a:defRPr sz="1733">
                <a:solidFill>
                  <a:srgbClr val="003C6E"/>
                </a:solidFill>
              </a:defRPr>
            </a:lvl7pPr>
            <a:lvl8pPr lvl="7" algn="r" rtl="0">
              <a:buNone/>
              <a:defRPr sz="1733">
                <a:solidFill>
                  <a:srgbClr val="003C6E"/>
                </a:solidFill>
              </a:defRPr>
            </a:lvl8pPr>
            <a:lvl9pPr lvl="8" algn="r" rtl="0">
              <a:buNone/>
              <a:defRPr sz="1733">
                <a:solidFill>
                  <a:srgbClr val="003C6E"/>
                </a:solidFill>
              </a:defRPr>
            </a:lvl9pPr>
          </a:lstStyle>
          <a:p>
            <a:fld id="{00000000-1234-1234-1234-123412341234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23" name="Marcador de texto 5">
            <a:extLst>
              <a:ext uri="{FF2B5EF4-FFF2-40B4-BE49-F238E27FC236}">
                <a16:creationId xmlns:a16="http://schemas.microsoft.com/office/drawing/2014/main" id="{48D81CD2-261E-49F2-B230-7C89DBC65E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73769" y="4135968"/>
            <a:ext cx="2880784" cy="5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algn="ctr">
              <a:defRPr lang="es-ES" b="1" dirty="0" smtClean="0">
                <a:solidFill>
                  <a:schemeClr val="accent6"/>
                </a:solidFill>
              </a:defRPr>
            </a:lvl1pPr>
            <a:lvl2pPr>
              <a:defRPr lang="es-ES" sz="2000" dirty="0" smtClean="0"/>
            </a:lvl2pPr>
            <a:lvl3pPr>
              <a:defRPr lang="es-ES" sz="2000" dirty="0" smtClean="0"/>
            </a:lvl3pPr>
            <a:lvl4pPr>
              <a:defRPr lang="es-ES" sz="2000" dirty="0" smtClean="0"/>
            </a:lvl4pPr>
            <a:lvl5pPr>
              <a:defRPr lang="es-ES" sz="2000" dirty="0"/>
            </a:lvl5pPr>
          </a:lstStyle>
          <a:p>
            <a:pPr lvl="0" algn="ctr">
              <a:lnSpc>
                <a:spcPts val="2133"/>
              </a:lnSpc>
              <a:buClr>
                <a:srgbClr val="50D2D2"/>
              </a:buClr>
              <a:buSzPts val="1500"/>
              <a:buNone/>
            </a:pPr>
            <a:r>
              <a:rPr lang="es-ES" dirty="0"/>
              <a:t>Pulsa dos veces para agregar un título</a:t>
            </a:r>
          </a:p>
        </p:txBody>
      </p:sp>
    </p:spTree>
    <p:extLst>
      <p:ext uri="{BB962C8B-B14F-4D97-AF65-F5344CB8AC3E}">
        <p14:creationId xmlns:p14="http://schemas.microsoft.com/office/powerpoint/2010/main" val="2348193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06">
          <p15:clr>
            <a:srgbClr val="FBAE40"/>
          </p15:clr>
        </p15:guide>
        <p15:guide id="2" pos="4354">
          <p15:clr>
            <a:srgbClr val="FBAE40"/>
          </p15:clr>
        </p15:guide>
        <p15:guide id="3" orient="horz" pos="486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fras + circulos" preserve="1" userDrawn="1">
  <p:cSld name="1_Cifras + circulos">
    <p:bg>
      <p:bgPr>
        <a:solidFill>
          <a:schemeClr val="bg1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7C0B11A9-E91D-4B23-BDC5-ECBD68AE1CC5}"/>
              </a:ext>
            </a:extLst>
          </p:cNvPr>
          <p:cNvGrpSpPr/>
          <p:nvPr userDrawn="1"/>
        </p:nvGrpSpPr>
        <p:grpSpPr>
          <a:xfrm>
            <a:off x="4032000" y="1312817"/>
            <a:ext cx="8160000" cy="2429451"/>
            <a:chOff x="3452022" y="776680"/>
            <a:chExt cx="7184774" cy="2199600"/>
          </a:xfrm>
        </p:grpSpPr>
        <p:sp>
          <p:nvSpPr>
            <p:cNvPr id="15" name="Rectángulo: esquinas redondeadas 14">
              <a:extLst>
                <a:ext uri="{FF2B5EF4-FFF2-40B4-BE49-F238E27FC236}">
                  <a16:creationId xmlns:a16="http://schemas.microsoft.com/office/drawing/2014/main" id="{AAD82D91-8C52-4E66-84FC-71E5484F7800}"/>
                </a:ext>
              </a:extLst>
            </p:cNvPr>
            <p:cNvSpPr/>
            <p:nvPr userDrawn="1"/>
          </p:nvSpPr>
          <p:spPr>
            <a:xfrm>
              <a:off x="4505325" y="777146"/>
              <a:ext cx="6131471" cy="2199133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 sz="2489"/>
            </a:p>
          </p:txBody>
        </p:sp>
        <p:sp>
          <p:nvSpPr>
            <p:cNvPr id="2" name="Elipse 1">
              <a:extLst>
                <a:ext uri="{FF2B5EF4-FFF2-40B4-BE49-F238E27FC236}">
                  <a16:creationId xmlns:a16="http://schemas.microsoft.com/office/drawing/2014/main" id="{8E553490-8609-4634-AC38-9C3767383AEE}"/>
                </a:ext>
              </a:extLst>
            </p:cNvPr>
            <p:cNvSpPr/>
            <p:nvPr userDrawn="1"/>
          </p:nvSpPr>
          <p:spPr>
            <a:xfrm>
              <a:off x="3452022" y="776680"/>
              <a:ext cx="2199600" cy="21996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89"/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1D3562D8-FB8A-4594-B8C3-2D4AA5CBBAB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1" y="1312817"/>
            <a:ext cx="3403601" cy="2429452"/>
            <a:chOff x="146540" y="1349743"/>
            <a:chExt cx="592860" cy="439546"/>
          </a:xfrm>
        </p:grpSpPr>
        <p:sp>
          <p:nvSpPr>
            <p:cNvPr id="20" name="Rectángulo: esquinas redondeadas 19">
              <a:extLst>
                <a:ext uri="{FF2B5EF4-FFF2-40B4-BE49-F238E27FC236}">
                  <a16:creationId xmlns:a16="http://schemas.microsoft.com/office/drawing/2014/main" id="{DD6BCA9D-92ED-421C-9D4E-ACA1CEF3BB81}"/>
                </a:ext>
              </a:extLst>
            </p:cNvPr>
            <p:cNvSpPr/>
            <p:nvPr userDrawn="1"/>
          </p:nvSpPr>
          <p:spPr>
            <a:xfrm>
              <a:off x="146540" y="1350089"/>
              <a:ext cx="372729" cy="439200"/>
            </a:xfrm>
            <a:prstGeom prst="roundRect">
              <a:avLst>
                <a:gd name="adj" fmla="val 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89" dirty="0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E5B2DDDF-15EC-4573-82EF-85190CFEEB21}"/>
                </a:ext>
              </a:extLst>
            </p:cNvPr>
            <p:cNvSpPr>
              <a:spLocks noChangeAspect="1"/>
            </p:cNvSpPr>
            <p:nvPr userDrawn="1"/>
          </p:nvSpPr>
          <p:spPr>
            <a:xfrm rot="16200000">
              <a:off x="300200" y="1349743"/>
              <a:ext cx="439200" cy="439200"/>
            </a:xfrm>
            <a:custGeom>
              <a:avLst/>
              <a:gdLst>
                <a:gd name="connsiteX0" fmla="*/ 85725 w 85725"/>
                <a:gd name="connsiteY0" fmla="*/ 42863 h 85725"/>
                <a:gd name="connsiteX1" fmla="*/ 42863 w 85725"/>
                <a:gd name="connsiteY1" fmla="*/ 85725 h 85725"/>
                <a:gd name="connsiteX2" fmla="*/ 0 w 85725"/>
                <a:gd name="connsiteY2" fmla="*/ 42863 h 85725"/>
                <a:gd name="connsiteX3" fmla="*/ 42863 w 85725"/>
                <a:gd name="connsiteY3" fmla="*/ 0 h 85725"/>
                <a:gd name="connsiteX4" fmla="*/ 85725 w 85725"/>
                <a:gd name="connsiteY4" fmla="*/ 4286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3"/>
                  </a:moveTo>
                  <a:cubicBezTo>
                    <a:pt x="85725" y="66535"/>
                    <a:pt x="66535" y="85725"/>
                    <a:pt x="42863" y="85725"/>
                  </a:cubicBezTo>
                  <a:cubicBezTo>
                    <a:pt x="19190" y="85725"/>
                    <a:pt x="0" y="66535"/>
                    <a:pt x="0" y="42863"/>
                  </a:cubicBezTo>
                  <a:cubicBezTo>
                    <a:pt x="0" y="19190"/>
                    <a:pt x="19190" y="0"/>
                    <a:pt x="42863" y="0"/>
                  </a:cubicBezTo>
                  <a:cubicBezTo>
                    <a:pt x="66535" y="0"/>
                    <a:pt x="85725" y="19190"/>
                    <a:pt x="85725" y="42863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sz="2489" dirty="0"/>
            </a:p>
          </p:txBody>
        </p:sp>
      </p:grp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6BB48D30-F7E7-4B8F-A383-C67D54BBF4C1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937729" y="1323279"/>
            <a:ext cx="2510977" cy="2427540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347" name="Google Shape;347;p34"/>
          <p:cNvSpPr txBox="1">
            <a:spLocks noGrp="1" noChangeAspect="1"/>
          </p:cNvSpPr>
          <p:nvPr>
            <p:ph type="subTitle" idx="1" hasCustomPrompt="1"/>
          </p:nvPr>
        </p:nvSpPr>
        <p:spPr>
          <a:xfrm>
            <a:off x="904631" y="4812057"/>
            <a:ext cx="2520756" cy="487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lnSpc>
                <a:spcPts val="1867"/>
              </a:lnSpc>
              <a:spcBef>
                <a:spcPts val="0"/>
              </a:spcBef>
              <a:spcAft>
                <a:spcPts val="0"/>
              </a:spcAft>
              <a:buClr>
                <a:srgbClr val="003C6E"/>
              </a:buClr>
              <a:buSzPts val="1000"/>
              <a:buNone/>
              <a:defRPr sz="1600">
                <a:solidFill>
                  <a:schemeClr val="tx2">
                    <a:lumMod val="75000"/>
                  </a:schemeClr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s-ES" dirty="0"/>
              <a:t>Pulsar dos veces para agregar texto</a:t>
            </a:r>
            <a:endParaRPr dirty="0"/>
          </a:p>
        </p:txBody>
      </p:sp>
      <p:sp>
        <p:nvSpPr>
          <p:cNvPr id="18" name="Marcador de posición de imagen 3">
            <a:extLst>
              <a:ext uri="{FF2B5EF4-FFF2-40B4-BE49-F238E27FC236}">
                <a16:creationId xmlns:a16="http://schemas.microsoft.com/office/drawing/2014/main" id="{A8F60CC6-AA32-4723-8AEB-9EFE067446E8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012189" y="1314803"/>
            <a:ext cx="2418916" cy="2418916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21" name="Marcador de posición de imagen 3">
            <a:extLst>
              <a:ext uri="{FF2B5EF4-FFF2-40B4-BE49-F238E27FC236}">
                <a16:creationId xmlns:a16="http://schemas.microsoft.com/office/drawing/2014/main" id="{09DD5811-C928-438B-891E-5B1B523C5A1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6814629" y="1314803"/>
            <a:ext cx="2418916" cy="2418916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27" name="Google Shape;346;p34">
            <a:extLst>
              <a:ext uri="{FF2B5EF4-FFF2-40B4-BE49-F238E27FC236}">
                <a16:creationId xmlns:a16="http://schemas.microsoft.com/office/drawing/2014/main" id="{0687DBEC-4813-4923-9FC0-810DF8EC094E}"/>
              </a:ext>
            </a:extLst>
          </p:cNvPr>
          <p:cNvSpPr txBox="1">
            <a:spLocks/>
          </p:cNvSpPr>
          <p:nvPr userDrawn="1"/>
        </p:nvSpPr>
        <p:spPr>
          <a:xfrm>
            <a:off x="4498731" y="4088113"/>
            <a:ext cx="2520756" cy="205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50D2D2"/>
              </a:buClr>
              <a:buSzPts val="1500"/>
              <a:buFont typeface="Arial"/>
              <a:buNone/>
              <a:defRPr sz="14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s-ES" sz="1867" dirty="0"/>
          </a:p>
        </p:txBody>
      </p:sp>
      <p:sp>
        <p:nvSpPr>
          <p:cNvPr id="29" name="Google Shape;346;p34">
            <a:extLst>
              <a:ext uri="{FF2B5EF4-FFF2-40B4-BE49-F238E27FC236}">
                <a16:creationId xmlns:a16="http://schemas.microsoft.com/office/drawing/2014/main" id="{F84F14BF-DD77-4776-B9C7-E3E17C783B36}"/>
              </a:ext>
            </a:extLst>
          </p:cNvPr>
          <p:cNvSpPr txBox="1">
            <a:spLocks/>
          </p:cNvSpPr>
          <p:nvPr userDrawn="1"/>
        </p:nvSpPr>
        <p:spPr>
          <a:xfrm>
            <a:off x="8067431" y="4088113"/>
            <a:ext cx="2520756" cy="205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50D2D2"/>
              </a:buClr>
              <a:buSzPts val="1500"/>
              <a:buFont typeface="Arial"/>
              <a:buNone/>
              <a:defRPr sz="14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s-ES" sz="1867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FC152B8B-FAD3-4629-97D6-EE0FB5B4F0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78321" y="4088193"/>
            <a:ext cx="2521443" cy="5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algn="ctr">
              <a:defRPr lang="es-ES" b="1" dirty="0" smtClean="0">
                <a:solidFill>
                  <a:schemeClr val="accent6"/>
                </a:solidFill>
              </a:defRPr>
            </a:lvl1pPr>
            <a:lvl2pPr>
              <a:defRPr lang="es-ES" sz="2000" dirty="0" smtClean="0"/>
            </a:lvl2pPr>
            <a:lvl3pPr>
              <a:defRPr lang="es-ES" sz="2000" dirty="0" smtClean="0"/>
            </a:lvl3pPr>
            <a:lvl4pPr>
              <a:defRPr lang="es-ES" sz="2000" dirty="0" smtClean="0"/>
            </a:lvl4pPr>
            <a:lvl5pPr>
              <a:defRPr lang="es-ES" sz="2000" dirty="0"/>
            </a:lvl5pPr>
          </a:lstStyle>
          <a:p>
            <a:pPr lvl="0" algn="ctr">
              <a:lnSpc>
                <a:spcPts val="2133"/>
              </a:lnSpc>
              <a:buClr>
                <a:srgbClr val="50D2D2"/>
              </a:buClr>
              <a:buSzPts val="1500"/>
              <a:buNone/>
            </a:pPr>
            <a:r>
              <a:rPr lang="es-ES" dirty="0"/>
              <a:t>Pulsa dos veces para agregar un título</a:t>
            </a:r>
          </a:p>
        </p:txBody>
      </p:sp>
      <p:sp>
        <p:nvSpPr>
          <p:cNvPr id="32" name="Marcador de texto 5">
            <a:extLst>
              <a:ext uri="{FF2B5EF4-FFF2-40B4-BE49-F238E27FC236}">
                <a16:creationId xmlns:a16="http://schemas.microsoft.com/office/drawing/2014/main" id="{0DC7E683-3C5A-436C-8310-F49D8759EB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73299" y="4091182"/>
            <a:ext cx="2521443" cy="5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algn="ctr">
              <a:defRPr lang="es-ES" b="1" smtClean="0">
                <a:solidFill>
                  <a:schemeClr val="accent6"/>
                </a:solidFill>
              </a:defRPr>
            </a:lvl1pPr>
            <a:lvl2pPr>
              <a:defRPr lang="es-ES" sz="2000" smtClean="0"/>
            </a:lvl2pPr>
            <a:lvl3pPr>
              <a:defRPr lang="es-ES" sz="2000" smtClean="0"/>
            </a:lvl3pPr>
            <a:lvl4pPr>
              <a:defRPr lang="es-ES" sz="2000" smtClean="0"/>
            </a:lvl4pPr>
            <a:lvl5pPr>
              <a:defRPr lang="es-ES" sz="2000"/>
            </a:lvl5pPr>
          </a:lstStyle>
          <a:p>
            <a:pPr lvl="0" algn="ctr">
              <a:lnSpc>
                <a:spcPts val="2133"/>
              </a:lnSpc>
              <a:buClr>
                <a:srgbClr val="50D2D2"/>
              </a:buClr>
              <a:buSzPts val="1500"/>
              <a:buNone/>
            </a:pPr>
            <a:r>
              <a:rPr lang="es-ES" dirty="0"/>
              <a:t>Pulsa dos veces para agregar un título</a:t>
            </a:r>
          </a:p>
        </p:txBody>
      </p:sp>
      <p:sp>
        <p:nvSpPr>
          <p:cNvPr id="33" name="Marcador de texto 5">
            <a:extLst>
              <a:ext uri="{FF2B5EF4-FFF2-40B4-BE49-F238E27FC236}">
                <a16:creationId xmlns:a16="http://schemas.microsoft.com/office/drawing/2014/main" id="{B5E3A704-856B-4BE5-B07D-0580896CC6E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78321" y="4824793"/>
            <a:ext cx="2521443" cy="487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algn="ctr">
              <a:defRPr lang="es-ES" sz="1600" dirty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 algn="ctr">
              <a:lnSpc>
                <a:spcPts val="1867"/>
              </a:lnSpc>
              <a:buClr>
                <a:srgbClr val="003C6E"/>
              </a:buClr>
              <a:buSzPts val="1000"/>
              <a:buNone/>
            </a:pPr>
            <a:r>
              <a:rPr lang="es-ES" dirty="0"/>
              <a:t>Pulsa dos veces para agregar un título</a:t>
            </a:r>
          </a:p>
        </p:txBody>
      </p:sp>
      <p:sp>
        <p:nvSpPr>
          <p:cNvPr id="34" name="Marcador de texto 5">
            <a:extLst>
              <a:ext uri="{FF2B5EF4-FFF2-40B4-BE49-F238E27FC236}">
                <a16:creationId xmlns:a16="http://schemas.microsoft.com/office/drawing/2014/main" id="{2CB80942-B704-4794-B42C-9737CEED86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73299" y="4827782"/>
            <a:ext cx="2521443" cy="487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algn="ctr">
              <a:defRPr lang="es-ES" sz="1600" dirty="0" smtClean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 algn="ctr">
              <a:lnSpc>
                <a:spcPts val="1867"/>
              </a:lnSpc>
              <a:buClr>
                <a:srgbClr val="003C6E"/>
              </a:buClr>
              <a:buSzPts val="1000"/>
              <a:buNone/>
            </a:pPr>
            <a:r>
              <a:rPr lang="es-ES" dirty="0"/>
              <a:t>Pulsa dos veces para agregar un título</a:t>
            </a:r>
          </a:p>
        </p:txBody>
      </p:sp>
      <p:sp>
        <p:nvSpPr>
          <p:cNvPr id="24" name="Google Shape;265;p27">
            <a:extLst>
              <a:ext uri="{FF2B5EF4-FFF2-40B4-BE49-F238E27FC236}">
                <a16:creationId xmlns:a16="http://schemas.microsoft.com/office/drawing/2014/main" id="{4DE261D3-F00E-42C1-A931-B6ECD1D3A951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368618" y="6324307"/>
            <a:ext cx="389849" cy="27116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ts val="1333"/>
              </a:lnSpc>
              <a:buNone/>
              <a:defRPr sz="1333">
                <a:solidFill>
                  <a:schemeClr val="accent6"/>
                </a:solidFill>
              </a:defRPr>
            </a:lvl1pPr>
            <a:lvl2pPr lvl="1" algn="r" rtl="0">
              <a:buNone/>
              <a:defRPr sz="1733">
                <a:solidFill>
                  <a:srgbClr val="003C6E"/>
                </a:solidFill>
              </a:defRPr>
            </a:lvl2pPr>
            <a:lvl3pPr lvl="2" algn="r" rtl="0">
              <a:buNone/>
              <a:defRPr sz="1733">
                <a:solidFill>
                  <a:srgbClr val="003C6E"/>
                </a:solidFill>
              </a:defRPr>
            </a:lvl3pPr>
            <a:lvl4pPr lvl="3" algn="r" rtl="0">
              <a:buNone/>
              <a:defRPr sz="1733">
                <a:solidFill>
                  <a:srgbClr val="003C6E"/>
                </a:solidFill>
              </a:defRPr>
            </a:lvl4pPr>
            <a:lvl5pPr lvl="4" algn="r" rtl="0">
              <a:buNone/>
              <a:defRPr sz="1733">
                <a:solidFill>
                  <a:srgbClr val="003C6E"/>
                </a:solidFill>
              </a:defRPr>
            </a:lvl5pPr>
            <a:lvl6pPr lvl="5" algn="r" rtl="0">
              <a:buNone/>
              <a:defRPr sz="1733">
                <a:solidFill>
                  <a:srgbClr val="003C6E"/>
                </a:solidFill>
              </a:defRPr>
            </a:lvl6pPr>
            <a:lvl7pPr lvl="6" algn="r" rtl="0">
              <a:buNone/>
              <a:defRPr sz="1733">
                <a:solidFill>
                  <a:srgbClr val="003C6E"/>
                </a:solidFill>
              </a:defRPr>
            </a:lvl7pPr>
            <a:lvl8pPr lvl="7" algn="r" rtl="0">
              <a:buNone/>
              <a:defRPr sz="1733">
                <a:solidFill>
                  <a:srgbClr val="003C6E"/>
                </a:solidFill>
              </a:defRPr>
            </a:lvl8pPr>
            <a:lvl9pPr lvl="8" algn="r" rtl="0">
              <a:buNone/>
              <a:defRPr sz="1733">
                <a:solidFill>
                  <a:srgbClr val="003C6E"/>
                </a:solidFill>
              </a:defRPr>
            </a:lvl9pPr>
          </a:lstStyle>
          <a:p>
            <a:fld id="{00000000-1234-1234-1234-123412341234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11" name="Título 10">
            <a:extLst>
              <a:ext uri="{FF2B5EF4-FFF2-40B4-BE49-F238E27FC236}">
                <a16:creationId xmlns:a16="http://schemas.microsoft.com/office/drawing/2014/main" id="{AA94CFF7-066F-4C16-ABED-D277BA57E7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6217" y="302681"/>
            <a:ext cx="8160000" cy="69249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R="0" algn="l" rt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s-ES" sz="24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s-ES" dirty="0"/>
              <a:t>Título de la sección en una o dos líneas en el diseño del patrón, procurar que sea lo más corto posible</a:t>
            </a:r>
            <a:endParaRPr lang="es-ES" dirty="0">
              <a:solidFill>
                <a:schemeClr val="accent6"/>
              </a:solidFill>
            </a:endParaRPr>
          </a:p>
        </p:txBody>
      </p:sp>
      <p:sp>
        <p:nvSpPr>
          <p:cNvPr id="30" name="Marcador de texto 5">
            <a:extLst>
              <a:ext uri="{FF2B5EF4-FFF2-40B4-BE49-F238E27FC236}">
                <a16:creationId xmlns:a16="http://schemas.microsoft.com/office/drawing/2014/main" id="{0FA081A4-610D-490C-8C86-C74A7F6F39E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7263" y="4088193"/>
            <a:ext cx="2521443" cy="5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algn="ctr">
              <a:defRPr lang="es-ES" b="1" dirty="0" smtClean="0">
                <a:solidFill>
                  <a:schemeClr val="accent6"/>
                </a:solidFill>
              </a:defRPr>
            </a:lvl1pPr>
            <a:lvl2pPr>
              <a:defRPr lang="es-ES" sz="2000" dirty="0" smtClean="0"/>
            </a:lvl2pPr>
            <a:lvl3pPr>
              <a:defRPr lang="es-ES" sz="2000" dirty="0" smtClean="0"/>
            </a:lvl3pPr>
            <a:lvl4pPr>
              <a:defRPr lang="es-ES" sz="2000" dirty="0" smtClean="0"/>
            </a:lvl4pPr>
            <a:lvl5pPr>
              <a:defRPr lang="es-ES" sz="2000" dirty="0"/>
            </a:lvl5pPr>
          </a:lstStyle>
          <a:p>
            <a:pPr lvl="0" algn="ctr">
              <a:lnSpc>
                <a:spcPts val="2133"/>
              </a:lnSpc>
              <a:buClr>
                <a:srgbClr val="50D2D2"/>
              </a:buClr>
              <a:buSzPts val="1500"/>
              <a:buNone/>
            </a:pPr>
            <a:r>
              <a:rPr lang="es-ES" dirty="0"/>
              <a:t>Pulsa dos veces para agregar un título</a:t>
            </a:r>
          </a:p>
        </p:txBody>
      </p:sp>
      <p:sp>
        <p:nvSpPr>
          <p:cNvPr id="23" name="Marcador de posición de imagen 3">
            <a:extLst>
              <a:ext uri="{FF2B5EF4-FFF2-40B4-BE49-F238E27FC236}">
                <a16:creationId xmlns:a16="http://schemas.microsoft.com/office/drawing/2014/main" id="{F114B98E-607C-4D6A-956E-B6857C769AEC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9549362" y="1323270"/>
            <a:ext cx="2418916" cy="2418916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25" name="Marcador de texto 5">
            <a:extLst>
              <a:ext uri="{FF2B5EF4-FFF2-40B4-BE49-F238E27FC236}">
                <a16:creationId xmlns:a16="http://schemas.microsoft.com/office/drawing/2014/main" id="{822CD2B2-88EC-4EF4-8B02-BCC74208DC1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516424" y="4091182"/>
            <a:ext cx="2521443" cy="5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algn="ctr">
              <a:defRPr lang="es-ES" b="1" smtClean="0">
                <a:solidFill>
                  <a:schemeClr val="accent6"/>
                </a:solidFill>
              </a:defRPr>
            </a:lvl1pPr>
            <a:lvl2pPr>
              <a:defRPr lang="es-ES" sz="2000" smtClean="0"/>
            </a:lvl2pPr>
            <a:lvl3pPr>
              <a:defRPr lang="es-ES" sz="2000" smtClean="0"/>
            </a:lvl3pPr>
            <a:lvl4pPr>
              <a:defRPr lang="es-ES" sz="2000" smtClean="0"/>
            </a:lvl4pPr>
            <a:lvl5pPr>
              <a:defRPr lang="es-ES" sz="2000"/>
            </a:lvl5pPr>
          </a:lstStyle>
          <a:p>
            <a:pPr lvl="0" algn="ctr">
              <a:lnSpc>
                <a:spcPts val="2133"/>
              </a:lnSpc>
              <a:buClr>
                <a:srgbClr val="50D2D2"/>
              </a:buClr>
              <a:buSzPts val="1500"/>
              <a:buNone/>
            </a:pPr>
            <a:r>
              <a:rPr lang="es-ES" dirty="0"/>
              <a:t>Pulsa dos veces para agregar un título</a:t>
            </a:r>
          </a:p>
        </p:txBody>
      </p:sp>
      <p:sp>
        <p:nvSpPr>
          <p:cNvPr id="26" name="Marcador de texto 5">
            <a:extLst>
              <a:ext uri="{FF2B5EF4-FFF2-40B4-BE49-F238E27FC236}">
                <a16:creationId xmlns:a16="http://schemas.microsoft.com/office/drawing/2014/main" id="{B93826C6-0DDA-47ED-B59D-7C7B727533B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516424" y="4827782"/>
            <a:ext cx="2521443" cy="487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algn="ctr">
              <a:defRPr lang="es-ES" sz="1600" dirty="0" smtClean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 algn="ctr">
              <a:lnSpc>
                <a:spcPts val="1867"/>
              </a:lnSpc>
              <a:buClr>
                <a:srgbClr val="003C6E"/>
              </a:buClr>
              <a:buSzPts val="1000"/>
              <a:buNone/>
            </a:pPr>
            <a:r>
              <a:rPr lang="es-ES" dirty="0"/>
              <a:t>Pulsa dos veces para agregar un título</a:t>
            </a:r>
          </a:p>
        </p:txBody>
      </p:sp>
    </p:spTree>
    <p:extLst>
      <p:ext uri="{BB962C8B-B14F-4D97-AF65-F5344CB8AC3E}">
        <p14:creationId xmlns:p14="http://schemas.microsoft.com/office/powerpoint/2010/main" val="151737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06">
          <p15:clr>
            <a:srgbClr val="FBAE40"/>
          </p15:clr>
        </p15:guide>
        <p15:guide id="2" pos="4354">
          <p15:clr>
            <a:srgbClr val="FBAE40"/>
          </p15:clr>
        </p15:guide>
        <p15:guide id="3" orient="horz" pos="622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fras + circulos" preserve="1" userDrawn="1">
  <p:cSld name="1_Cifras + circulos">
    <p:bg>
      <p:bgPr>
        <a:solidFill>
          <a:schemeClr val="bg1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1D3562D8-FB8A-4594-B8C3-2D4AA5CBBAB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1155504"/>
            <a:ext cx="2774336" cy="1614305"/>
            <a:chOff x="146540" y="1349743"/>
            <a:chExt cx="592860" cy="439546"/>
          </a:xfrm>
        </p:grpSpPr>
        <p:sp>
          <p:nvSpPr>
            <p:cNvPr id="20" name="Rectángulo: esquinas redondeadas 19">
              <a:extLst>
                <a:ext uri="{FF2B5EF4-FFF2-40B4-BE49-F238E27FC236}">
                  <a16:creationId xmlns:a16="http://schemas.microsoft.com/office/drawing/2014/main" id="{DD6BCA9D-92ED-421C-9D4E-ACA1CEF3BB81}"/>
                </a:ext>
              </a:extLst>
            </p:cNvPr>
            <p:cNvSpPr/>
            <p:nvPr userDrawn="1"/>
          </p:nvSpPr>
          <p:spPr>
            <a:xfrm>
              <a:off x="146540" y="1350089"/>
              <a:ext cx="372729" cy="439200"/>
            </a:xfrm>
            <a:prstGeom prst="roundRect">
              <a:avLst>
                <a:gd name="adj" fmla="val 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89" dirty="0"/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E5B2DDDF-15EC-4573-82EF-85190CFEEB21}"/>
                </a:ext>
              </a:extLst>
            </p:cNvPr>
            <p:cNvSpPr>
              <a:spLocks noChangeAspect="1"/>
            </p:cNvSpPr>
            <p:nvPr userDrawn="1"/>
          </p:nvSpPr>
          <p:spPr>
            <a:xfrm rot="16200000">
              <a:off x="300200" y="1349743"/>
              <a:ext cx="439200" cy="439200"/>
            </a:xfrm>
            <a:custGeom>
              <a:avLst/>
              <a:gdLst>
                <a:gd name="connsiteX0" fmla="*/ 85725 w 85725"/>
                <a:gd name="connsiteY0" fmla="*/ 42863 h 85725"/>
                <a:gd name="connsiteX1" fmla="*/ 42863 w 85725"/>
                <a:gd name="connsiteY1" fmla="*/ 85725 h 85725"/>
                <a:gd name="connsiteX2" fmla="*/ 0 w 85725"/>
                <a:gd name="connsiteY2" fmla="*/ 42863 h 85725"/>
                <a:gd name="connsiteX3" fmla="*/ 42863 w 85725"/>
                <a:gd name="connsiteY3" fmla="*/ 0 h 85725"/>
                <a:gd name="connsiteX4" fmla="*/ 85725 w 85725"/>
                <a:gd name="connsiteY4" fmla="*/ 4286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3"/>
                  </a:moveTo>
                  <a:cubicBezTo>
                    <a:pt x="85725" y="66535"/>
                    <a:pt x="66535" y="85725"/>
                    <a:pt x="42863" y="85725"/>
                  </a:cubicBezTo>
                  <a:cubicBezTo>
                    <a:pt x="19190" y="85725"/>
                    <a:pt x="0" y="66535"/>
                    <a:pt x="0" y="42863"/>
                  </a:cubicBezTo>
                  <a:cubicBezTo>
                    <a:pt x="0" y="19190"/>
                    <a:pt x="19190" y="0"/>
                    <a:pt x="42863" y="0"/>
                  </a:cubicBezTo>
                  <a:cubicBezTo>
                    <a:pt x="66535" y="0"/>
                    <a:pt x="85725" y="19190"/>
                    <a:pt x="85725" y="42863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sz="2489" dirty="0"/>
            </a:p>
          </p:txBody>
        </p:sp>
      </p:grpSp>
      <p:sp>
        <p:nvSpPr>
          <p:cNvPr id="347" name="Google Shape;347;p34"/>
          <p:cNvSpPr txBox="1">
            <a:spLocks noGrp="1" noChangeAspect="1"/>
          </p:cNvSpPr>
          <p:nvPr>
            <p:ph type="subTitle" idx="1" hasCustomPrompt="1"/>
          </p:nvPr>
        </p:nvSpPr>
        <p:spPr>
          <a:xfrm>
            <a:off x="904631" y="4812057"/>
            <a:ext cx="2520756" cy="487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lnSpc>
                <a:spcPts val="1867"/>
              </a:lnSpc>
              <a:spcBef>
                <a:spcPts val="0"/>
              </a:spcBef>
              <a:spcAft>
                <a:spcPts val="0"/>
              </a:spcAft>
              <a:buClr>
                <a:srgbClr val="003C6E"/>
              </a:buClr>
              <a:buSzPts val="1000"/>
              <a:buNone/>
              <a:defRPr sz="1600">
                <a:solidFill>
                  <a:schemeClr val="tx2">
                    <a:lumMod val="75000"/>
                  </a:schemeClr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r>
              <a:rPr lang="es-ES" dirty="0"/>
              <a:t>Pulsar dos veces para agregar texto</a:t>
            </a:r>
            <a:endParaRPr dirty="0"/>
          </a:p>
        </p:txBody>
      </p:sp>
      <p:sp>
        <p:nvSpPr>
          <p:cNvPr id="24" name="Google Shape;265;p27">
            <a:extLst>
              <a:ext uri="{FF2B5EF4-FFF2-40B4-BE49-F238E27FC236}">
                <a16:creationId xmlns:a16="http://schemas.microsoft.com/office/drawing/2014/main" id="{4DE261D3-F00E-42C1-A931-B6ECD1D3A951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368618" y="6324307"/>
            <a:ext cx="389849" cy="27116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ts val="1333"/>
              </a:lnSpc>
              <a:buNone/>
              <a:defRPr sz="1333">
                <a:solidFill>
                  <a:schemeClr val="accent6"/>
                </a:solidFill>
              </a:defRPr>
            </a:lvl1pPr>
            <a:lvl2pPr lvl="1" algn="r" rtl="0">
              <a:buNone/>
              <a:defRPr sz="1733">
                <a:solidFill>
                  <a:srgbClr val="003C6E"/>
                </a:solidFill>
              </a:defRPr>
            </a:lvl2pPr>
            <a:lvl3pPr lvl="2" algn="r" rtl="0">
              <a:buNone/>
              <a:defRPr sz="1733">
                <a:solidFill>
                  <a:srgbClr val="003C6E"/>
                </a:solidFill>
              </a:defRPr>
            </a:lvl3pPr>
            <a:lvl4pPr lvl="3" algn="r" rtl="0">
              <a:buNone/>
              <a:defRPr sz="1733">
                <a:solidFill>
                  <a:srgbClr val="003C6E"/>
                </a:solidFill>
              </a:defRPr>
            </a:lvl4pPr>
            <a:lvl5pPr lvl="4" algn="r" rtl="0">
              <a:buNone/>
              <a:defRPr sz="1733">
                <a:solidFill>
                  <a:srgbClr val="003C6E"/>
                </a:solidFill>
              </a:defRPr>
            </a:lvl5pPr>
            <a:lvl6pPr lvl="5" algn="r" rtl="0">
              <a:buNone/>
              <a:defRPr sz="1733">
                <a:solidFill>
                  <a:srgbClr val="003C6E"/>
                </a:solidFill>
              </a:defRPr>
            </a:lvl6pPr>
            <a:lvl7pPr lvl="6" algn="r" rtl="0">
              <a:buNone/>
              <a:defRPr sz="1733">
                <a:solidFill>
                  <a:srgbClr val="003C6E"/>
                </a:solidFill>
              </a:defRPr>
            </a:lvl7pPr>
            <a:lvl8pPr lvl="7" algn="r" rtl="0">
              <a:buNone/>
              <a:defRPr sz="1733">
                <a:solidFill>
                  <a:srgbClr val="003C6E"/>
                </a:solidFill>
              </a:defRPr>
            </a:lvl8pPr>
            <a:lvl9pPr lvl="8" algn="r" rtl="0">
              <a:buNone/>
              <a:defRPr sz="1733">
                <a:solidFill>
                  <a:srgbClr val="003C6E"/>
                </a:solidFill>
              </a:defRPr>
            </a:lvl9pPr>
          </a:lstStyle>
          <a:p>
            <a:fld id="{00000000-1234-1234-1234-123412341234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11" name="Título 10">
            <a:extLst>
              <a:ext uri="{FF2B5EF4-FFF2-40B4-BE49-F238E27FC236}">
                <a16:creationId xmlns:a16="http://schemas.microsoft.com/office/drawing/2014/main" id="{AA94CFF7-066F-4C16-ABED-D277BA57E7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6217" y="302681"/>
            <a:ext cx="8160000" cy="69249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R="0" algn="l" rt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s-ES" sz="24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s-ES" dirty="0"/>
              <a:t>Título de la sección en una o dos líneas en el diseño del patrón, procurar que sea lo más corto posible</a:t>
            </a:r>
            <a:endParaRPr lang="es-ES" dirty="0">
              <a:solidFill>
                <a:schemeClr val="accent6"/>
              </a:solidFill>
            </a:endParaRPr>
          </a:p>
        </p:txBody>
      </p:sp>
      <p:sp>
        <p:nvSpPr>
          <p:cNvPr id="30" name="Marcador de texto 5">
            <a:extLst>
              <a:ext uri="{FF2B5EF4-FFF2-40B4-BE49-F238E27FC236}">
                <a16:creationId xmlns:a16="http://schemas.microsoft.com/office/drawing/2014/main" id="{0FA081A4-610D-490C-8C86-C74A7F6F39E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7263" y="4088193"/>
            <a:ext cx="2521443" cy="5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algn="ctr">
              <a:defRPr lang="es-ES" b="1" dirty="0" smtClean="0">
                <a:solidFill>
                  <a:schemeClr val="accent6"/>
                </a:solidFill>
              </a:defRPr>
            </a:lvl1pPr>
            <a:lvl2pPr>
              <a:defRPr lang="es-ES" sz="2000" dirty="0" smtClean="0"/>
            </a:lvl2pPr>
            <a:lvl3pPr>
              <a:defRPr lang="es-ES" sz="2000" dirty="0" smtClean="0"/>
            </a:lvl3pPr>
            <a:lvl4pPr>
              <a:defRPr lang="es-ES" sz="2000" dirty="0" smtClean="0"/>
            </a:lvl4pPr>
            <a:lvl5pPr>
              <a:defRPr lang="es-ES" sz="2000" dirty="0"/>
            </a:lvl5pPr>
          </a:lstStyle>
          <a:p>
            <a:pPr lvl="0" algn="ctr">
              <a:lnSpc>
                <a:spcPts val="2133"/>
              </a:lnSpc>
              <a:buClr>
                <a:srgbClr val="50D2D2"/>
              </a:buClr>
              <a:buSzPts val="1500"/>
              <a:buNone/>
            </a:pPr>
            <a:r>
              <a:rPr lang="es-ES" dirty="0"/>
              <a:t>Pulsa dos veces para agregar un título</a:t>
            </a:r>
          </a:p>
        </p:txBody>
      </p:sp>
      <p:sp>
        <p:nvSpPr>
          <p:cNvPr id="28" name="Marcador de posición de imagen 3">
            <a:extLst>
              <a:ext uri="{FF2B5EF4-FFF2-40B4-BE49-F238E27FC236}">
                <a16:creationId xmlns:a16="http://schemas.microsoft.com/office/drawing/2014/main" id="{078FE7E5-E907-40EA-BC2F-5FFE4BC7F0F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566987" y="1323279"/>
            <a:ext cx="1833400" cy="1772479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43549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06">
          <p15:clr>
            <a:srgbClr val="FBAE40"/>
          </p15:clr>
        </p15:guide>
        <p15:guide id="2" pos="4354">
          <p15:clr>
            <a:srgbClr val="FBAE40"/>
          </p15:clr>
        </p15:guide>
        <p15:guide id="3" orient="horz" pos="622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ierre" type="blank">
  <p:cSld name="Cierre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405;p37">
            <a:extLst>
              <a:ext uri="{FF2B5EF4-FFF2-40B4-BE49-F238E27FC236}">
                <a16:creationId xmlns:a16="http://schemas.microsoft.com/office/drawing/2014/main" id="{01397EAA-6906-465D-BC74-DA8ABE3FCFFD}"/>
              </a:ext>
            </a:extLst>
          </p:cNvPr>
          <p:cNvCxnSpPr/>
          <p:nvPr userDrawn="1"/>
        </p:nvCxnSpPr>
        <p:spPr>
          <a:xfrm>
            <a:off x="1617200" y="3705300"/>
            <a:ext cx="89576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3" name="Grupo 22">
            <a:extLst>
              <a:ext uri="{FF2B5EF4-FFF2-40B4-BE49-F238E27FC236}">
                <a16:creationId xmlns:a16="http://schemas.microsoft.com/office/drawing/2014/main" id="{8CD45B66-3A9D-49CC-8EAD-91628884E065}"/>
              </a:ext>
            </a:extLst>
          </p:cNvPr>
          <p:cNvGrpSpPr/>
          <p:nvPr userDrawn="1"/>
        </p:nvGrpSpPr>
        <p:grpSpPr>
          <a:xfrm>
            <a:off x="1609533" y="4043946"/>
            <a:ext cx="8965267" cy="330813"/>
            <a:chOff x="1207150" y="3032959"/>
            <a:chExt cx="6723950" cy="248110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1400DA00-F626-41C0-865C-E1B67DB4958C}"/>
                </a:ext>
              </a:extLst>
            </p:cNvPr>
            <p:cNvGrpSpPr/>
            <p:nvPr userDrawn="1"/>
          </p:nvGrpSpPr>
          <p:grpSpPr>
            <a:xfrm>
              <a:off x="1207150" y="3035546"/>
              <a:ext cx="1601228" cy="196678"/>
              <a:chOff x="-3856493" y="2207664"/>
              <a:chExt cx="2661671" cy="326932"/>
            </a:xfrm>
          </p:grpSpPr>
          <p:sp>
            <p:nvSpPr>
              <p:cNvPr id="37" name="Forma libre: forma 36">
                <a:extLst>
                  <a:ext uri="{FF2B5EF4-FFF2-40B4-BE49-F238E27FC236}">
                    <a16:creationId xmlns:a16="http://schemas.microsoft.com/office/drawing/2014/main" id="{FAA987D8-8732-4279-88AE-645565A9C32E}"/>
                  </a:ext>
                </a:extLst>
              </p:cNvPr>
              <p:cNvSpPr/>
              <p:nvPr userDrawn="1"/>
            </p:nvSpPr>
            <p:spPr>
              <a:xfrm>
                <a:off x="-3856493" y="2210879"/>
                <a:ext cx="2661671" cy="323717"/>
              </a:xfrm>
              <a:custGeom>
                <a:avLst/>
                <a:gdLst>
                  <a:gd name="connsiteX0" fmla="*/ 2567317 w 2661671"/>
                  <a:gd name="connsiteY0" fmla="*/ 95125 h 323716"/>
                  <a:gd name="connsiteX1" fmla="*/ 2503293 w 2661671"/>
                  <a:gd name="connsiteY1" fmla="*/ 117785 h 323716"/>
                  <a:gd name="connsiteX2" fmla="*/ 2498653 w 2661671"/>
                  <a:gd name="connsiteY2" fmla="*/ 140826 h 323716"/>
                  <a:gd name="connsiteX3" fmla="*/ 2500343 w 2661671"/>
                  <a:gd name="connsiteY3" fmla="*/ 142963 h 323716"/>
                  <a:gd name="connsiteX4" fmla="*/ 2504588 w 2661671"/>
                  <a:gd name="connsiteY4" fmla="*/ 148142 h 323716"/>
                  <a:gd name="connsiteX5" fmla="*/ 2522882 w 2661671"/>
                  <a:gd name="connsiteY5" fmla="*/ 150991 h 323716"/>
                  <a:gd name="connsiteX6" fmla="*/ 2523579 w 2661671"/>
                  <a:gd name="connsiteY6" fmla="*/ 150444 h 323716"/>
                  <a:gd name="connsiteX7" fmla="*/ 2568180 w 2661671"/>
                  <a:gd name="connsiteY7" fmla="*/ 133683 h 323716"/>
                  <a:gd name="connsiteX8" fmla="*/ 2622996 w 2661671"/>
                  <a:gd name="connsiteY8" fmla="*/ 182169 h 323716"/>
                  <a:gd name="connsiteX9" fmla="*/ 2622996 w 2661671"/>
                  <a:gd name="connsiteY9" fmla="*/ 193391 h 323716"/>
                  <a:gd name="connsiteX10" fmla="*/ 2568827 w 2661671"/>
                  <a:gd name="connsiteY10" fmla="*/ 187564 h 323716"/>
                  <a:gd name="connsiteX11" fmla="*/ 2481136 w 2661671"/>
                  <a:gd name="connsiteY11" fmla="*/ 254681 h 323716"/>
                  <a:gd name="connsiteX12" fmla="*/ 2555447 w 2661671"/>
                  <a:gd name="connsiteY12" fmla="*/ 325108 h 323716"/>
                  <a:gd name="connsiteX13" fmla="*/ 2622996 w 2661671"/>
                  <a:gd name="connsiteY13" fmla="*/ 298275 h 323716"/>
                  <a:gd name="connsiteX14" fmla="*/ 2622996 w 2661671"/>
                  <a:gd name="connsiteY14" fmla="*/ 302160 h 323716"/>
                  <a:gd name="connsiteX15" fmla="*/ 2636557 w 2661671"/>
                  <a:gd name="connsiteY15" fmla="*/ 320094 h 323716"/>
                  <a:gd name="connsiteX16" fmla="*/ 2640549 w 2661671"/>
                  <a:gd name="connsiteY16" fmla="*/ 320144 h 323716"/>
                  <a:gd name="connsiteX17" fmla="*/ 2647023 w 2661671"/>
                  <a:gd name="connsiteY17" fmla="*/ 320144 h 323716"/>
                  <a:gd name="connsiteX18" fmla="*/ 2663928 w 2661671"/>
                  <a:gd name="connsiteY18" fmla="*/ 302160 h 323716"/>
                  <a:gd name="connsiteX19" fmla="*/ 2663928 w 2661671"/>
                  <a:gd name="connsiteY19" fmla="*/ 182600 h 323716"/>
                  <a:gd name="connsiteX20" fmla="*/ 2567317 w 2661671"/>
                  <a:gd name="connsiteY20" fmla="*/ 95125 h 323716"/>
                  <a:gd name="connsiteX21" fmla="*/ 2622852 w 2661671"/>
                  <a:gd name="connsiteY21" fmla="*/ 262954 h 323716"/>
                  <a:gd name="connsiteX22" fmla="*/ 2561778 w 2661671"/>
                  <a:gd name="connsiteY22" fmla="*/ 288923 h 323716"/>
                  <a:gd name="connsiteX23" fmla="*/ 2522356 w 2661671"/>
                  <a:gd name="connsiteY23" fmla="*/ 254681 h 323716"/>
                  <a:gd name="connsiteX24" fmla="*/ 2569763 w 2661671"/>
                  <a:gd name="connsiteY24" fmla="*/ 220511 h 323716"/>
                  <a:gd name="connsiteX25" fmla="*/ 2622852 w 2661671"/>
                  <a:gd name="connsiteY25" fmla="*/ 225043 h 323716"/>
                  <a:gd name="connsiteX26" fmla="*/ 399997 w 2661671"/>
                  <a:gd name="connsiteY26" fmla="*/ 257990 h 323716"/>
                  <a:gd name="connsiteX27" fmla="*/ 401868 w 2661671"/>
                  <a:gd name="connsiteY27" fmla="*/ 280291 h 323716"/>
                  <a:gd name="connsiteX28" fmla="*/ 401292 w 2661671"/>
                  <a:gd name="connsiteY28" fmla="*/ 280938 h 323716"/>
                  <a:gd name="connsiteX29" fmla="*/ 312234 w 2661671"/>
                  <a:gd name="connsiteY29" fmla="*/ 325323 h 323716"/>
                  <a:gd name="connsiteX30" fmla="*/ 196631 w 2661671"/>
                  <a:gd name="connsiteY30" fmla="*/ 207059 h 323716"/>
                  <a:gd name="connsiteX31" fmla="*/ 306191 w 2661671"/>
                  <a:gd name="connsiteY31" fmla="*/ 95125 h 323716"/>
                  <a:gd name="connsiteX32" fmla="*/ 406471 w 2661671"/>
                  <a:gd name="connsiteY32" fmla="*/ 197779 h 323716"/>
                  <a:gd name="connsiteX33" fmla="*/ 384890 w 2661671"/>
                  <a:gd name="connsiteY33" fmla="*/ 216195 h 323716"/>
                  <a:gd name="connsiteX34" fmla="*/ 237419 w 2661671"/>
                  <a:gd name="connsiteY34" fmla="*/ 216195 h 323716"/>
                  <a:gd name="connsiteX35" fmla="*/ 311709 w 2661671"/>
                  <a:gd name="connsiteY35" fmla="*/ 285700 h 323716"/>
                  <a:gd name="connsiteX36" fmla="*/ 312090 w 2661671"/>
                  <a:gd name="connsiteY36" fmla="*/ 285686 h 323716"/>
                  <a:gd name="connsiteX37" fmla="*/ 372301 w 2661671"/>
                  <a:gd name="connsiteY37" fmla="*/ 255401 h 323716"/>
                  <a:gd name="connsiteX38" fmla="*/ 395969 w 2661671"/>
                  <a:gd name="connsiteY38" fmla="*/ 254106 h 323716"/>
                  <a:gd name="connsiteX39" fmla="*/ 397264 w 2661671"/>
                  <a:gd name="connsiteY39" fmla="*/ 255401 h 323716"/>
                  <a:gd name="connsiteX40" fmla="*/ 239506 w 2661671"/>
                  <a:gd name="connsiteY40" fmla="*/ 179579 h 323716"/>
                  <a:gd name="connsiteX41" fmla="*/ 361223 w 2661671"/>
                  <a:gd name="connsiteY41" fmla="*/ 179579 h 323716"/>
                  <a:gd name="connsiteX42" fmla="*/ 302738 w 2661671"/>
                  <a:gd name="connsiteY42" fmla="*/ 130158 h 323716"/>
                  <a:gd name="connsiteX43" fmla="*/ 239506 w 2661671"/>
                  <a:gd name="connsiteY43" fmla="*/ 179579 h 323716"/>
                  <a:gd name="connsiteX44" fmla="*/ 661992 w 2661671"/>
                  <a:gd name="connsiteY44" fmla="*/ 24267 h 323716"/>
                  <a:gd name="connsiteX45" fmla="*/ 661992 w 2661671"/>
                  <a:gd name="connsiteY45" fmla="*/ 302375 h 323716"/>
                  <a:gd name="connsiteX46" fmla="*/ 648051 w 2661671"/>
                  <a:gd name="connsiteY46" fmla="*/ 320144 h 323716"/>
                  <a:gd name="connsiteX47" fmla="*/ 644224 w 2661671"/>
                  <a:gd name="connsiteY47" fmla="*/ 320144 h 323716"/>
                  <a:gd name="connsiteX48" fmla="*/ 638109 w 2661671"/>
                  <a:gd name="connsiteY48" fmla="*/ 320144 h 323716"/>
                  <a:gd name="connsiteX49" fmla="*/ 621060 w 2661671"/>
                  <a:gd name="connsiteY49" fmla="*/ 302375 h 323716"/>
                  <a:gd name="connsiteX50" fmla="*/ 621060 w 2661671"/>
                  <a:gd name="connsiteY50" fmla="*/ 297412 h 323716"/>
                  <a:gd name="connsiteX51" fmla="*/ 550633 w 2661671"/>
                  <a:gd name="connsiteY51" fmla="*/ 325539 h 323716"/>
                  <a:gd name="connsiteX52" fmla="*/ 440426 w 2661671"/>
                  <a:gd name="connsiteY52" fmla="*/ 209864 h 323716"/>
                  <a:gd name="connsiteX53" fmla="*/ 550633 w 2661671"/>
                  <a:gd name="connsiteY53" fmla="*/ 94765 h 323716"/>
                  <a:gd name="connsiteX54" fmla="*/ 621060 w 2661671"/>
                  <a:gd name="connsiteY54" fmla="*/ 122461 h 323716"/>
                  <a:gd name="connsiteX55" fmla="*/ 621060 w 2661671"/>
                  <a:gd name="connsiteY55" fmla="*/ 23907 h 323716"/>
                  <a:gd name="connsiteX56" fmla="*/ 638109 w 2661671"/>
                  <a:gd name="connsiteY56" fmla="*/ 5923 h 323716"/>
                  <a:gd name="connsiteX57" fmla="*/ 644583 w 2661671"/>
                  <a:gd name="connsiteY57" fmla="*/ 5923 h 323716"/>
                  <a:gd name="connsiteX58" fmla="*/ 662380 w 2661671"/>
                  <a:gd name="connsiteY58" fmla="*/ 19663 h 323716"/>
                  <a:gd name="connsiteX59" fmla="*/ 662352 w 2661671"/>
                  <a:gd name="connsiteY59" fmla="*/ 23907 h 323716"/>
                  <a:gd name="connsiteX60" fmla="*/ 621419 w 2661671"/>
                  <a:gd name="connsiteY60" fmla="*/ 251948 h 323716"/>
                  <a:gd name="connsiteX61" fmla="*/ 621419 w 2661671"/>
                  <a:gd name="connsiteY61" fmla="*/ 168285 h 323716"/>
                  <a:gd name="connsiteX62" fmla="*/ 555813 w 2661671"/>
                  <a:gd name="connsiteY62" fmla="*/ 134546 h 323716"/>
                  <a:gd name="connsiteX63" fmla="*/ 484940 w 2661671"/>
                  <a:gd name="connsiteY63" fmla="*/ 214742 h 323716"/>
                  <a:gd name="connsiteX64" fmla="*/ 555813 w 2661671"/>
                  <a:gd name="connsiteY64" fmla="*/ 285614 h 323716"/>
                  <a:gd name="connsiteX65" fmla="*/ 621419 w 2661671"/>
                  <a:gd name="connsiteY65" fmla="*/ 252020 h 323716"/>
                  <a:gd name="connsiteX66" fmla="*/ 141024 w 2661671"/>
                  <a:gd name="connsiteY66" fmla="*/ 299138 h 323716"/>
                  <a:gd name="connsiteX67" fmla="*/ 126629 w 2661671"/>
                  <a:gd name="connsiteY67" fmla="*/ 281737 h 323716"/>
                  <a:gd name="connsiteX68" fmla="*/ 123040 w 2661671"/>
                  <a:gd name="connsiteY68" fmla="*/ 281801 h 323716"/>
                  <a:gd name="connsiteX69" fmla="*/ 83474 w 2661671"/>
                  <a:gd name="connsiteY69" fmla="*/ 281801 h 323716"/>
                  <a:gd name="connsiteX70" fmla="*/ 83474 w 2661671"/>
                  <a:gd name="connsiteY70" fmla="*/ 118288 h 323716"/>
                  <a:gd name="connsiteX71" fmla="*/ 70000 w 2661671"/>
                  <a:gd name="connsiteY71" fmla="*/ 100542 h 323716"/>
                  <a:gd name="connsiteX72" fmla="*/ 65921 w 2661671"/>
                  <a:gd name="connsiteY72" fmla="*/ 100520 h 323716"/>
                  <a:gd name="connsiteX73" fmla="*/ 60526 w 2661671"/>
                  <a:gd name="connsiteY73" fmla="*/ 100520 h 323716"/>
                  <a:gd name="connsiteX74" fmla="*/ 42369 w 2661671"/>
                  <a:gd name="connsiteY74" fmla="*/ 114461 h 323716"/>
                  <a:gd name="connsiteX75" fmla="*/ 42326 w 2661671"/>
                  <a:gd name="connsiteY75" fmla="*/ 118288 h 323716"/>
                  <a:gd name="connsiteX76" fmla="*/ 42326 w 2661671"/>
                  <a:gd name="connsiteY76" fmla="*/ 281801 h 323716"/>
                  <a:gd name="connsiteX77" fmla="*/ 18083 w 2661671"/>
                  <a:gd name="connsiteY77" fmla="*/ 281801 h 323716"/>
                  <a:gd name="connsiteX78" fmla="*/ 171 w 2661671"/>
                  <a:gd name="connsiteY78" fmla="*/ 295052 h 323716"/>
                  <a:gd name="connsiteX79" fmla="*/ 99 w 2661671"/>
                  <a:gd name="connsiteY79" fmla="*/ 299138 h 323716"/>
                  <a:gd name="connsiteX80" fmla="*/ 99 w 2661671"/>
                  <a:gd name="connsiteY80" fmla="*/ 302375 h 323716"/>
                  <a:gd name="connsiteX81" fmla="*/ 14343 w 2661671"/>
                  <a:gd name="connsiteY81" fmla="*/ 320165 h 323716"/>
                  <a:gd name="connsiteX82" fmla="*/ 18083 w 2661671"/>
                  <a:gd name="connsiteY82" fmla="*/ 320144 h 323716"/>
                  <a:gd name="connsiteX83" fmla="*/ 122824 w 2661671"/>
                  <a:gd name="connsiteY83" fmla="*/ 320144 h 323716"/>
                  <a:gd name="connsiteX84" fmla="*/ 140786 w 2661671"/>
                  <a:gd name="connsiteY84" fmla="*/ 305634 h 323716"/>
                  <a:gd name="connsiteX85" fmla="*/ 140808 w 2661671"/>
                  <a:gd name="connsiteY85" fmla="*/ 302375 h 323716"/>
                  <a:gd name="connsiteX86" fmla="*/ 140808 w 2661671"/>
                  <a:gd name="connsiteY86" fmla="*/ 299138 h 323716"/>
                  <a:gd name="connsiteX87" fmla="*/ 100164 w 2661671"/>
                  <a:gd name="connsiteY87" fmla="*/ 134762 h 323716"/>
                  <a:gd name="connsiteX88" fmla="*/ 140017 w 2661671"/>
                  <a:gd name="connsiteY88" fmla="*/ 174759 h 323716"/>
                  <a:gd name="connsiteX89" fmla="*/ 180014 w 2661671"/>
                  <a:gd name="connsiteY89" fmla="*/ 134906 h 323716"/>
                  <a:gd name="connsiteX90" fmla="*/ 140448 w 2661671"/>
                  <a:gd name="connsiteY90" fmla="*/ 94909 h 323716"/>
                  <a:gd name="connsiteX91" fmla="*/ 100171 w 2661671"/>
                  <a:gd name="connsiteY91" fmla="*/ 133453 h 323716"/>
                  <a:gd name="connsiteX92" fmla="*/ 100164 w 2661671"/>
                  <a:gd name="connsiteY92" fmla="*/ 134762 h 323716"/>
                  <a:gd name="connsiteX93" fmla="*/ 2205617 w 2661671"/>
                  <a:gd name="connsiteY93" fmla="*/ 281801 h 323716"/>
                  <a:gd name="connsiteX94" fmla="*/ 2172742 w 2661671"/>
                  <a:gd name="connsiteY94" fmla="*/ 281801 h 323716"/>
                  <a:gd name="connsiteX95" fmla="*/ 2172742 w 2661671"/>
                  <a:gd name="connsiteY95" fmla="*/ 118288 h 323716"/>
                  <a:gd name="connsiteX96" fmla="*/ 2154758 w 2661671"/>
                  <a:gd name="connsiteY96" fmla="*/ 100520 h 323716"/>
                  <a:gd name="connsiteX97" fmla="*/ 2104402 w 2661671"/>
                  <a:gd name="connsiteY97" fmla="*/ 100520 h 323716"/>
                  <a:gd name="connsiteX98" fmla="*/ 2086677 w 2661671"/>
                  <a:gd name="connsiteY98" fmla="*/ 114512 h 323716"/>
                  <a:gd name="connsiteX99" fmla="*/ 2086633 w 2661671"/>
                  <a:gd name="connsiteY99" fmla="*/ 117857 h 323716"/>
                  <a:gd name="connsiteX100" fmla="*/ 2086633 w 2661671"/>
                  <a:gd name="connsiteY100" fmla="*/ 121310 h 323716"/>
                  <a:gd name="connsiteX101" fmla="*/ 2101143 w 2661671"/>
                  <a:gd name="connsiteY101" fmla="*/ 138884 h 323716"/>
                  <a:gd name="connsiteX102" fmla="*/ 2104402 w 2661671"/>
                  <a:gd name="connsiteY102" fmla="*/ 138862 h 323716"/>
                  <a:gd name="connsiteX103" fmla="*/ 2131450 w 2661671"/>
                  <a:gd name="connsiteY103" fmla="*/ 138862 h 323716"/>
                  <a:gd name="connsiteX104" fmla="*/ 2131450 w 2661671"/>
                  <a:gd name="connsiteY104" fmla="*/ 281801 h 323716"/>
                  <a:gd name="connsiteX105" fmla="*/ 2098791 w 2661671"/>
                  <a:gd name="connsiteY105" fmla="*/ 281801 h 323716"/>
                  <a:gd name="connsiteX106" fmla="*/ 2080936 w 2661671"/>
                  <a:gd name="connsiteY106" fmla="*/ 295469 h 323716"/>
                  <a:gd name="connsiteX107" fmla="*/ 2080878 w 2661671"/>
                  <a:gd name="connsiteY107" fmla="*/ 299138 h 323716"/>
                  <a:gd name="connsiteX108" fmla="*/ 2080878 w 2661671"/>
                  <a:gd name="connsiteY108" fmla="*/ 302375 h 323716"/>
                  <a:gd name="connsiteX109" fmla="*/ 2095453 w 2661671"/>
                  <a:gd name="connsiteY109" fmla="*/ 320158 h 323716"/>
                  <a:gd name="connsiteX110" fmla="*/ 2098791 w 2661671"/>
                  <a:gd name="connsiteY110" fmla="*/ 320144 h 323716"/>
                  <a:gd name="connsiteX111" fmla="*/ 2205617 w 2661671"/>
                  <a:gd name="connsiteY111" fmla="*/ 320144 h 323716"/>
                  <a:gd name="connsiteX112" fmla="*/ 2223774 w 2661671"/>
                  <a:gd name="connsiteY112" fmla="*/ 306037 h 323716"/>
                  <a:gd name="connsiteX113" fmla="*/ 2223817 w 2661671"/>
                  <a:gd name="connsiteY113" fmla="*/ 302375 h 323716"/>
                  <a:gd name="connsiteX114" fmla="*/ 2223817 w 2661671"/>
                  <a:gd name="connsiteY114" fmla="*/ 299138 h 323716"/>
                  <a:gd name="connsiteX115" fmla="*/ 2209617 w 2661671"/>
                  <a:gd name="connsiteY115" fmla="*/ 281701 h 323716"/>
                  <a:gd name="connsiteX116" fmla="*/ 2205617 w 2661671"/>
                  <a:gd name="connsiteY116" fmla="*/ 281801 h 323716"/>
                  <a:gd name="connsiteX117" fmla="*/ 1977073 w 2661671"/>
                  <a:gd name="connsiteY117" fmla="*/ 134762 h 323716"/>
                  <a:gd name="connsiteX118" fmla="*/ 2016926 w 2661671"/>
                  <a:gd name="connsiteY118" fmla="*/ 174903 h 323716"/>
                  <a:gd name="connsiteX119" fmla="*/ 2057067 w 2661671"/>
                  <a:gd name="connsiteY119" fmla="*/ 135050 h 323716"/>
                  <a:gd name="connsiteX120" fmla="*/ 2017358 w 2661671"/>
                  <a:gd name="connsiteY120" fmla="*/ 94909 h 323716"/>
                  <a:gd name="connsiteX121" fmla="*/ 1977080 w 2661671"/>
                  <a:gd name="connsiteY121" fmla="*/ 133453 h 323716"/>
                  <a:gd name="connsiteX122" fmla="*/ 1977073 w 2661671"/>
                  <a:gd name="connsiteY122" fmla="*/ 134762 h 323716"/>
                  <a:gd name="connsiteX123" fmla="*/ 1364961 w 2661671"/>
                  <a:gd name="connsiteY123" fmla="*/ 13404 h 323716"/>
                  <a:gd name="connsiteX124" fmla="*/ 1361580 w 2661671"/>
                  <a:gd name="connsiteY124" fmla="*/ 8369 h 323716"/>
                  <a:gd name="connsiteX125" fmla="*/ 1337121 w 2661671"/>
                  <a:gd name="connsiteY125" fmla="*/ 4196 h 323716"/>
                  <a:gd name="connsiteX126" fmla="*/ 1284823 w 2661671"/>
                  <a:gd name="connsiteY126" fmla="*/ 39230 h 323716"/>
                  <a:gd name="connsiteX127" fmla="*/ 1279428 w 2661671"/>
                  <a:gd name="connsiteY127" fmla="*/ 63472 h 323716"/>
                  <a:gd name="connsiteX128" fmla="*/ 1282809 w 2661671"/>
                  <a:gd name="connsiteY128" fmla="*/ 68508 h 323716"/>
                  <a:gd name="connsiteX129" fmla="*/ 1304253 w 2661671"/>
                  <a:gd name="connsiteY129" fmla="*/ 75601 h 323716"/>
                  <a:gd name="connsiteX130" fmla="*/ 1307699 w 2661671"/>
                  <a:gd name="connsiteY130" fmla="*/ 73256 h 323716"/>
                  <a:gd name="connsiteX131" fmla="*/ 1359782 w 2661671"/>
                  <a:gd name="connsiteY131" fmla="*/ 38151 h 323716"/>
                  <a:gd name="connsiteX132" fmla="*/ 1367227 w 2661671"/>
                  <a:gd name="connsiteY132" fmla="*/ 17044 h 323716"/>
                  <a:gd name="connsiteX133" fmla="*/ 1364817 w 2661671"/>
                  <a:gd name="connsiteY133" fmla="*/ 13404 h 323716"/>
                  <a:gd name="connsiteX134" fmla="*/ 1033043 w 2661671"/>
                  <a:gd name="connsiteY134" fmla="*/ 257990 h 323716"/>
                  <a:gd name="connsiteX135" fmla="*/ 1034914 w 2661671"/>
                  <a:gd name="connsiteY135" fmla="*/ 280291 h 323716"/>
                  <a:gd name="connsiteX136" fmla="*/ 1034338 w 2661671"/>
                  <a:gd name="connsiteY136" fmla="*/ 280938 h 323716"/>
                  <a:gd name="connsiteX137" fmla="*/ 945352 w 2661671"/>
                  <a:gd name="connsiteY137" fmla="*/ 325323 h 323716"/>
                  <a:gd name="connsiteX138" fmla="*/ 829677 w 2661671"/>
                  <a:gd name="connsiteY138" fmla="*/ 207059 h 323716"/>
                  <a:gd name="connsiteX139" fmla="*/ 939237 w 2661671"/>
                  <a:gd name="connsiteY139" fmla="*/ 95125 h 323716"/>
                  <a:gd name="connsiteX140" fmla="*/ 1039518 w 2661671"/>
                  <a:gd name="connsiteY140" fmla="*/ 197779 h 323716"/>
                  <a:gd name="connsiteX141" fmla="*/ 1017936 w 2661671"/>
                  <a:gd name="connsiteY141" fmla="*/ 216195 h 323716"/>
                  <a:gd name="connsiteX142" fmla="*/ 870466 w 2661671"/>
                  <a:gd name="connsiteY142" fmla="*/ 216195 h 323716"/>
                  <a:gd name="connsiteX143" fmla="*/ 944755 w 2661671"/>
                  <a:gd name="connsiteY143" fmla="*/ 285700 h 323716"/>
                  <a:gd name="connsiteX144" fmla="*/ 945208 w 2661671"/>
                  <a:gd name="connsiteY144" fmla="*/ 285686 h 323716"/>
                  <a:gd name="connsiteX145" fmla="*/ 1005347 w 2661671"/>
                  <a:gd name="connsiteY145" fmla="*/ 255401 h 323716"/>
                  <a:gd name="connsiteX146" fmla="*/ 1029015 w 2661671"/>
                  <a:gd name="connsiteY146" fmla="*/ 254106 h 323716"/>
                  <a:gd name="connsiteX147" fmla="*/ 1030310 w 2661671"/>
                  <a:gd name="connsiteY147" fmla="*/ 255401 h 323716"/>
                  <a:gd name="connsiteX148" fmla="*/ 872552 w 2661671"/>
                  <a:gd name="connsiteY148" fmla="*/ 179579 h 323716"/>
                  <a:gd name="connsiteX149" fmla="*/ 994269 w 2661671"/>
                  <a:gd name="connsiteY149" fmla="*/ 179579 h 323716"/>
                  <a:gd name="connsiteX150" fmla="*/ 935784 w 2661671"/>
                  <a:gd name="connsiteY150" fmla="*/ 130158 h 323716"/>
                  <a:gd name="connsiteX151" fmla="*/ 872552 w 2661671"/>
                  <a:gd name="connsiteY151" fmla="*/ 179579 h 323716"/>
                  <a:gd name="connsiteX152" fmla="*/ 1414669 w 2661671"/>
                  <a:gd name="connsiteY152" fmla="*/ 257990 h 323716"/>
                  <a:gd name="connsiteX153" fmla="*/ 1416741 w 2661671"/>
                  <a:gd name="connsiteY153" fmla="*/ 280075 h 323716"/>
                  <a:gd name="connsiteX154" fmla="*/ 1415964 w 2661671"/>
                  <a:gd name="connsiteY154" fmla="*/ 280938 h 323716"/>
                  <a:gd name="connsiteX155" fmla="*/ 1326978 w 2661671"/>
                  <a:gd name="connsiteY155" fmla="*/ 325323 h 323716"/>
                  <a:gd name="connsiteX156" fmla="*/ 1211303 w 2661671"/>
                  <a:gd name="connsiteY156" fmla="*/ 207059 h 323716"/>
                  <a:gd name="connsiteX157" fmla="*/ 1320935 w 2661671"/>
                  <a:gd name="connsiteY157" fmla="*/ 95125 h 323716"/>
                  <a:gd name="connsiteX158" fmla="*/ 1421144 w 2661671"/>
                  <a:gd name="connsiteY158" fmla="*/ 197779 h 323716"/>
                  <a:gd name="connsiteX159" fmla="*/ 1399563 w 2661671"/>
                  <a:gd name="connsiteY159" fmla="*/ 216195 h 323716"/>
                  <a:gd name="connsiteX160" fmla="*/ 1252092 w 2661671"/>
                  <a:gd name="connsiteY160" fmla="*/ 216195 h 323716"/>
                  <a:gd name="connsiteX161" fmla="*/ 1332316 w 2661671"/>
                  <a:gd name="connsiteY161" fmla="*/ 285492 h 323716"/>
                  <a:gd name="connsiteX162" fmla="*/ 1387046 w 2661671"/>
                  <a:gd name="connsiteY162" fmla="*/ 255401 h 323716"/>
                  <a:gd name="connsiteX163" fmla="*/ 1410612 w 2661671"/>
                  <a:gd name="connsiteY163" fmla="*/ 254077 h 323716"/>
                  <a:gd name="connsiteX164" fmla="*/ 1411936 w 2661671"/>
                  <a:gd name="connsiteY164" fmla="*/ 255401 h 323716"/>
                  <a:gd name="connsiteX165" fmla="*/ 1254178 w 2661671"/>
                  <a:gd name="connsiteY165" fmla="*/ 179579 h 323716"/>
                  <a:gd name="connsiteX166" fmla="*/ 1376183 w 2661671"/>
                  <a:gd name="connsiteY166" fmla="*/ 179579 h 323716"/>
                  <a:gd name="connsiteX167" fmla="*/ 1317698 w 2661671"/>
                  <a:gd name="connsiteY167" fmla="*/ 130158 h 323716"/>
                  <a:gd name="connsiteX168" fmla="*/ 1254466 w 2661671"/>
                  <a:gd name="connsiteY168" fmla="*/ 179579 h 323716"/>
                  <a:gd name="connsiteX169" fmla="*/ 1459918 w 2661671"/>
                  <a:gd name="connsiteY169" fmla="*/ 209433 h 323716"/>
                  <a:gd name="connsiteX170" fmla="*/ 1574003 w 2661671"/>
                  <a:gd name="connsiteY170" fmla="*/ 325539 h 323716"/>
                  <a:gd name="connsiteX171" fmla="*/ 1575521 w 2661671"/>
                  <a:gd name="connsiteY171" fmla="*/ 325539 h 323716"/>
                  <a:gd name="connsiteX172" fmla="*/ 1670190 w 2661671"/>
                  <a:gd name="connsiteY172" fmla="*/ 272665 h 323716"/>
                  <a:gd name="connsiteX173" fmla="*/ 1662996 w 2661671"/>
                  <a:gd name="connsiteY173" fmla="*/ 249717 h 323716"/>
                  <a:gd name="connsiteX174" fmla="*/ 1657601 w 2661671"/>
                  <a:gd name="connsiteY174" fmla="*/ 246480 h 323716"/>
                  <a:gd name="connsiteX175" fmla="*/ 1635085 w 2661671"/>
                  <a:gd name="connsiteY175" fmla="*/ 251444 h 323716"/>
                  <a:gd name="connsiteX176" fmla="*/ 1574442 w 2661671"/>
                  <a:gd name="connsiteY176" fmla="*/ 286981 h 323716"/>
                  <a:gd name="connsiteX177" fmla="*/ 1501497 w 2661671"/>
                  <a:gd name="connsiteY177" fmla="*/ 209433 h 323716"/>
                  <a:gd name="connsiteX178" fmla="*/ 1573434 w 2661671"/>
                  <a:gd name="connsiteY178" fmla="*/ 133683 h 323716"/>
                  <a:gd name="connsiteX179" fmla="*/ 1632567 w 2661671"/>
                  <a:gd name="connsiteY179" fmla="*/ 163753 h 323716"/>
                  <a:gd name="connsiteX180" fmla="*/ 1655299 w 2661671"/>
                  <a:gd name="connsiteY180" fmla="*/ 166558 h 323716"/>
                  <a:gd name="connsiteX181" fmla="*/ 1659831 w 2661671"/>
                  <a:gd name="connsiteY181" fmla="*/ 163105 h 323716"/>
                  <a:gd name="connsiteX182" fmla="*/ 1666240 w 2661671"/>
                  <a:gd name="connsiteY182" fmla="*/ 141028 h 323716"/>
                  <a:gd name="connsiteX183" fmla="*/ 1665730 w 2661671"/>
                  <a:gd name="connsiteY183" fmla="*/ 140157 h 323716"/>
                  <a:gd name="connsiteX184" fmla="*/ 1575808 w 2661671"/>
                  <a:gd name="connsiteY184" fmla="*/ 95125 h 323716"/>
                  <a:gd name="connsiteX185" fmla="*/ 1460220 w 2661671"/>
                  <a:gd name="connsiteY185" fmla="*/ 207404 h 323716"/>
                  <a:gd name="connsiteX186" fmla="*/ 1460206 w 2661671"/>
                  <a:gd name="connsiteY186" fmla="*/ 209433 h 323716"/>
                  <a:gd name="connsiteX187" fmla="*/ 2239428 w 2661671"/>
                  <a:gd name="connsiteY187" fmla="*/ 209433 h 323716"/>
                  <a:gd name="connsiteX188" fmla="*/ 2353513 w 2661671"/>
                  <a:gd name="connsiteY188" fmla="*/ 325539 h 323716"/>
                  <a:gd name="connsiteX189" fmla="*/ 2355103 w 2661671"/>
                  <a:gd name="connsiteY189" fmla="*/ 325539 h 323716"/>
                  <a:gd name="connsiteX190" fmla="*/ 2449772 w 2661671"/>
                  <a:gd name="connsiteY190" fmla="*/ 272665 h 323716"/>
                  <a:gd name="connsiteX191" fmla="*/ 2442578 w 2661671"/>
                  <a:gd name="connsiteY191" fmla="*/ 249717 h 323716"/>
                  <a:gd name="connsiteX192" fmla="*/ 2437183 w 2661671"/>
                  <a:gd name="connsiteY192" fmla="*/ 246480 h 323716"/>
                  <a:gd name="connsiteX193" fmla="*/ 2414666 w 2661671"/>
                  <a:gd name="connsiteY193" fmla="*/ 251444 h 323716"/>
                  <a:gd name="connsiteX194" fmla="*/ 2354024 w 2661671"/>
                  <a:gd name="connsiteY194" fmla="*/ 286981 h 323716"/>
                  <a:gd name="connsiteX195" fmla="*/ 2281007 w 2661671"/>
                  <a:gd name="connsiteY195" fmla="*/ 209433 h 323716"/>
                  <a:gd name="connsiteX196" fmla="*/ 2352945 w 2661671"/>
                  <a:gd name="connsiteY196" fmla="*/ 133683 h 323716"/>
                  <a:gd name="connsiteX197" fmla="*/ 2412077 w 2661671"/>
                  <a:gd name="connsiteY197" fmla="*/ 163753 h 323716"/>
                  <a:gd name="connsiteX198" fmla="*/ 2434809 w 2661671"/>
                  <a:gd name="connsiteY198" fmla="*/ 166558 h 323716"/>
                  <a:gd name="connsiteX199" fmla="*/ 2439341 w 2661671"/>
                  <a:gd name="connsiteY199" fmla="*/ 163105 h 323716"/>
                  <a:gd name="connsiteX200" fmla="*/ 2445743 w 2661671"/>
                  <a:gd name="connsiteY200" fmla="*/ 141128 h 323716"/>
                  <a:gd name="connsiteX201" fmla="*/ 2445168 w 2661671"/>
                  <a:gd name="connsiteY201" fmla="*/ 140157 h 323716"/>
                  <a:gd name="connsiteX202" fmla="*/ 2355318 w 2661671"/>
                  <a:gd name="connsiteY202" fmla="*/ 95125 h 323716"/>
                  <a:gd name="connsiteX203" fmla="*/ 2239658 w 2661671"/>
                  <a:gd name="connsiteY203" fmla="*/ 207476 h 323716"/>
                  <a:gd name="connsiteX204" fmla="*/ 2239644 w 2661671"/>
                  <a:gd name="connsiteY204" fmla="*/ 209433 h 323716"/>
                  <a:gd name="connsiteX205" fmla="*/ 2017862 w 2661671"/>
                  <a:gd name="connsiteY205" fmla="*/ 299138 h 323716"/>
                  <a:gd name="connsiteX206" fmla="*/ 2003467 w 2661671"/>
                  <a:gd name="connsiteY206" fmla="*/ 281737 h 323716"/>
                  <a:gd name="connsiteX207" fmla="*/ 1999877 w 2661671"/>
                  <a:gd name="connsiteY207" fmla="*/ 281801 h 323716"/>
                  <a:gd name="connsiteX208" fmla="*/ 1960528 w 2661671"/>
                  <a:gd name="connsiteY208" fmla="*/ 281801 h 323716"/>
                  <a:gd name="connsiteX209" fmla="*/ 1960528 w 2661671"/>
                  <a:gd name="connsiteY209" fmla="*/ 118288 h 323716"/>
                  <a:gd name="connsiteX210" fmla="*/ 1947054 w 2661671"/>
                  <a:gd name="connsiteY210" fmla="*/ 100542 h 323716"/>
                  <a:gd name="connsiteX211" fmla="*/ 1942975 w 2661671"/>
                  <a:gd name="connsiteY211" fmla="*/ 100520 h 323716"/>
                  <a:gd name="connsiteX212" fmla="*/ 1937580 w 2661671"/>
                  <a:gd name="connsiteY212" fmla="*/ 100520 h 323716"/>
                  <a:gd name="connsiteX213" fmla="*/ 1919423 w 2661671"/>
                  <a:gd name="connsiteY213" fmla="*/ 114461 h 323716"/>
                  <a:gd name="connsiteX214" fmla="*/ 1919380 w 2661671"/>
                  <a:gd name="connsiteY214" fmla="*/ 118288 h 323716"/>
                  <a:gd name="connsiteX215" fmla="*/ 1919380 w 2661671"/>
                  <a:gd name="connsiteY215" fmla="*/ 281801 h 323716"/>
                  <a:gd name="connsiteX216" fmla="*/ 1895137 w 2661671"/>
                  <a:gd name="connsiteY216" fmla="*/ 281801 h 323716"/>
                  <a:gd name="connsiteX217" fmla="*/ 1877225 w 2661671"/>
                  <a:gd name="connsiteY217" fmla="*/ 295052 h 323716"/>
                  <a:gd name="connsiteX218" fmla="*/ 1877153 w 2661671"/>
                  <a:gd name="connsiteY218" fmla="*/ 299138 h 323716"/>
                  <a:gd name="connsiteX219" fmla="*/ 1877153 w 2661671"/>
                  <a:gd name="connsiteY219" fmla="*/ 302375 h 323716"/>
                  <a:gd name="connsiteX220" fmla="*/ 1891396 w 2661671"/>
                  <a:gd name="connsiteY220" fmla="*/ 320165 h 323716"/>
                  <a:gd name="connsiteX221" fmla="*/ 1895137 w 2661671"/>
                  <a:gd name="connsiteY221" fmla="*/ 320144 h 323716"/>
                  <a:gd name="connsiteX222" fmla="*/ 1999877 w 2661671"/>
                  <a:gd name="connsiteY222" fmla="*/ 320144 h 323716"/>
                  <a:gd name="connsiteX223" fmla="*/ 2017840 w 2661671"/>
                  <a:gd name="connsiteY223" fmla="*/ 305634 h 323716"/>
                  <a:gd name="connsiteX224" fmla="*/ 2017862 w 2661671"/>
                  <a:gd name="connsiteY224" fmla="*/ 302375 h 323716"/>
                  <a:gd name="connsiteX225" fmla="*/ 2017862 w 2661671"/>
                  <a:gd name="connsiteY225" fmla="*/ 299138 h 323716"/>
                  <a:gd name="connsiteX226" fmla="*/ 1850608 w 2661671"/>
                  <a:gd name="connsiteY226" fmla="*/ 118145 h 323716"/>
                  <a:gd name="connsiteX227" fmla="*/ 1837134 w 2661671"/>
                  <a:gd name="connsiteY227" fmla="*/ 100398 h 323716"/>
                  <a:gd name="connsiteX228" fmla="*/ 1833055 w 2661671"/>
                  <a:gd name="connsiteY228" fmla="*/ 100376 h 323716"/>
                  <a:gd name="connsiteX229" fmla="*/ 1769607 w 2661671"/>
                  <a:gd name="connsiteY229" fmla="*/ 100376 h 323716"/>
                  <a:gd name="connsiteX230" fmla="*/ 1769607 w 2661671"/>
                  <a:gd name="connsiteY230" fmla="*/ 56423 h 323716"/>
                  <a:gd name="connsiteX231" fmla="*/ 1755910 w 2661671"/>
                  <a:gd name="connsiteY231" fmla="*/ 38460 h 323716"/>
                  <a:gd name="connsiteX232" fmla="*/ 1751838 w 2661671"/>
                  <a:gd name="connsiteY232" fmla="*/ 38438 h 323716"/>
                  <a:gd name="connsiteX233" fmla="*/ 1746659 w 2661671"/>
                  <a:gd name="connsiteY233" fmla="*/ 38438 h 323716"/>
                  <a:gd name="connsiteX234" fmla="*/ 1728675 w 2661671"/>
                  <a:gd name="connsiteY234" fmla="*/ 52603 h 323716"/>
                  <a:gd name="connsiteX235" fmla="*/ 1728675 w 2661671"/>
                  <a:gd name="connsiteY235" fmla="*/ 56423 h 323716"/>
                  <a:gd name="connsiteX236" fmla="*/ 1728675 w 2661671"/>
                  <a:gd name="connsiteY236" fmla="*/ 100376 h 323716"/>
                  <a:gd name="connsiteX237" fmla="*/ 1704216 w 2661671"/>
                  <a:gd name="connsiteY237" fmla="*/ 100376 h 323716"/>
                  <a:gd name="connsiteX238" fmla="*/ 1686447 w 2661671"/>
                  <a:gd name="connsiteY238" fmla="*/ 114318 h 323716"/>
                  <a:gd name="connsiteX239" fmla="*/ 1686447 w 2661671"/>
                  <a:gd name="connsiteY239" fmla="*/ 118145 h 323716"/>
                  <a:gd name="connsiteX240" fmla="*/ 1686447 w 2661671"/>
                  <a:gd name="connsiteY240" fmla="*/ 120519 h 323716"/>
                  <a:gd name="connsiteX241" fmla="*/ 1700554 w 2661671"/>
                  <a:gd name="connsiteY241" fmla="*/ 138675 h 323716"/>
                  <a:gd name="connsiteX242" fmla="*/ 1704216 w 2661671"/>
                  <a:gd name="connsiteY242" fmla="*/ 138719 h 323716"/>
                  <a:gd name="connsiteX243" fmla="*/ 1728675 w 2661671"/>
                  <a:gd name="connsiteY243" fmla="*/ 138719 h 323716"/>
                  <a:gd name="connsiteX244" fmla="*/ 1728675 w 2661671"/>
                  <a:gd name="connsiteY244" fmla="*/ 243747 h 323716"/>
                  <a:gd name="connsiteX245" fmla="*/ 1806007 w 2661671"/>
                  <a:gd name="connsiteY245" fmla="*/ 325180 h 323716"/>
                  <a:gd name="connsiteX246" fmla="*/ 1836365 w 2661671"/>
                  <a:gd name="connsiteY246" fmla="*/ 320863 h 323716"/>
                  <a:gd name="connsiteX247" fmla="*/ 1848522 w 2661671"/>
                  <a:gd name="connsiteY247" fmla="*/ 304548 h 323716"/>
                  <a:gd name="connsiteX248" fmla="*/ 1848234 w 2661671"/>
                  <a:gd name="connsiteY248" fmla="*/ 303095 h 323716"/>
                  <a:gd name="connsiteX249" fmla="*/ 1846507 w 2661671"/>
                  <a:gd name="connsiteY249" fmla="*/ 293168 h 323716"/>
                  <a:gd name="connsiteX250" fmla="*/ 1829602 w 2661671"/>
                  <a:gd name="connsiteY250" fmla="*/ 283384 h 323716"/>
                  <a:gd name="connsiteX251" fmla="*/ 1809676 w 2661671"/>
                  <a:gd name="connsiteY251" fmla="*/ 286693 h 323716"/>
                  <a:gd name="connsiteX252" fmla="*/ 1769607 w 2661671"/>
                  <a:gd name="connsiteY252" fmla="*/ 240725 h 323716"/>
                  <a:gd name="connsiteX253" fmla="*/ 1769607 w 2661671"/>
                  <a:gd name="connsiteY253" fmla="*/ 138719 h 323716"/>
                  <a:gd name="connsiteX254" fmla="*/ 1833055 w 2661671"/>
                  <a:gd name="connsiteY254" fmla="*/ 138719 h 323716"/>
                  <a:gd name="connsiteX255" fmla="*/ 1850651 w 2661671"/>
                  <a:gd name="connsiteY255" fmla="*/ 124238 h 323716"/>
                  <a:gd name="connsiteX256" fmla="*/ 1850608 w 2661671"/>
                  <a:gd name="connsiteY256" fmla="*/ 120734 h 323716"/>
                  <a:gd name="connsiteX257" fmla="*/ 1850608 w 2661671"/>
                  <a:gd name="connsiteY257" fmla="*/ 118145 h 323716"/>
                  <a:gd name="connsiteX258" fmla="*/ 1182385 w 2661671"/>
                  <a:gd name="connsiteY258" fmla="*/ 281801 h 323716"/>
                  <a:gd name="connsiteX259" fmla="*/ 1149581 w 2661671"/>
                  <a:gd name="connsiteY259" fmla="*/ 281801 h 323716"/>
                  <a:gd name="connsiteX260" fmla="*/ 1149581 w 2661671"/>
                  <a:gd name="connsiteY260" fmla="*/ 24051 h 323716"/>
                  <a:gd name="connsiteX261" fmla="*/ 1131597 w 2661671"/>
                  <a:gd name="connsiteY261" fmla="*/ 6282 h 323716"/>
                  <a:gd name="connsiteX262" fmla="*/ 1081241 w 2661671"/>
                  <a:gd name="connsiteY262" fmla="*/ 6282 h 323716"/>
                  <a:gd name="connsiteX263" fmla="*/ 1063581 w 2661671"/>
                  <a:gd name="connsiteY263" fmla="*/ 20361 h 323716"/>
                  <a:gd name="connsiteX264" fmla="*/ 1063545 w 2661671"/>
                  <a:gd name="connsiteY264" fmla="*/ 23619 h 323716"/>
                  <a:gd name="connsiteX265" fmla="*/ 1063545 w 2661671"/>
                  <a:gd name="connsiteY265" fmla="*/ 27072 h 323716"/>
                  <a:gd name="connsiteX266" fmla="*/ 1078062 w 2661671"/>
                  <a:gd name="connsiteY266" fmla="*/ 44639 h 323716"/>
                  <a:gd name="connsiteX267" fmla="*/ 1081241 w 2661671"/>
                  <a:gd name="connsiteY267" fmla="*/ 44625 h 323716"/>
                  <a:gd name="connsiteX268" fmla="*/ 1108361 w 2661671"/>
                  <a:gd name="connsiteY268" fmla="*/ 44625 h 323716"/>
                  <a:gd name="connsiteX269" fmla="*/ 1108361 w 2661671"/>
                  <a:gd name="connsiteY269" fmla="*/ 282017 h 323716"/>
                  <a:gd name="connsiteX270" fmla="*/ 1075702 w 2661671"/>
                  <a:gd name="connsiteY270" fmla="*/ 282017 h 323716"/>
                  <a:gd name="connsiteX271" fmla="*/ 1057782 w 2661671"/>
                  <a:gd name="connsiteY271" fmla="*/ 295764 h 323716"/>
                  <a:gd name="connsiteX272" fmla="*/ 1057718 w 2661671"/>
                  <a:gd name="connsiteY272" fmla="*/ 299354 h 323716"/>
                  <a:gd name="connsiteX273" fmla="*/ 1057718 w 2661671"/>
                  <a:gd name="connsiteY273" fmla="*/ 302591 h 323716"/>
                  <a:gd name="connsiteX274" fmla="*/ 1072443 w 2661671"/>
                  <a:gd name="connsiteY274" fmla="*/ 320381 h 323716"/>
                  <a:gd name="connsiteX275" fmla="*/ 1075702 w 2661671"/>
                  <a:gd name="connsiteY275" fmla="*/ 320360 h 323716"/>
                  <a:gd name="connsiteX276" fmla="*/ 1182313 w 2661671"/>
                  <a:gd name="connsiteY276" fmla="*/ 320360 h 323716"/>
                  <a:gd name="connsiteX277" fmla="*/ 1200470 w 2661671"/>
                  <a:gd name="connsiteY277" fmla="*/ 306253 h 323716"/>
                  <a:gd name="connsiteX278" fmla="*/ 1200513 w 2661671"/>
                  <a:gd name="connsiteY278" fmla="*/ 302591 h 323716"/>
                  <a:gd name="connsiteX279" fmla="*/ 1200513 w 2661671"/>
                  <a:gd name="connsiteY279" fmla="*/ 299354 h 323716"/>
                  <a:gd name="connsiteX280" fmla="*/ 1186312 w 2661671"/>
                  <a:gd name="connsiteY280" fmla="*/ 281917 h 323716"/>
                  <a:gd name="connsiteX281" fmla="*/ 1182313 w 2661671"/>
                  <a:gd name="connsiteY281" fmla="*/ 282017 h 323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</a:cxnLst>
                <a:rect l="l" t="t" r="r" b="b"/>
                <a:pathLst>
                  <a:path w="2661671" h="323716">
                    <a:moveTo>
                      <a:pt x="2567317" y="95125"/>
                    </a:moveTo>
                    <a:cubicBezTo>
                      <a:pt x="2544074" y="95484"/>
                      <a:pt x="2521586" y="103448"/>
                      <a:pt x="2503293" y="117785"/>
                    </a:cubicBezTo>
                    <a:cubicBezTo>
                      <a:pt x="2495653" y="122864"/>
                      <a:pt x="2493574" y="133179"/>
                      <a:pt x="2498653" y="140826"/>
                    </a:cubicBezTo>
                    <a:cubicBezTo>
                      <a:pt x="2499156" y="141582"/>
                      <a:pt x="2499725" y="142294"/>
                      <a:pt x="2500343" y="142963"/>
                    </a:cubicBezTo>
                    <a:lnTo>
                      <a:pt x="2504588" y="148142"/>
                    </a:lnTo>
                    <a:cubicBezTo>
                      <a:pt x="2508854" y="153984"/>
                      <a:pt x="2517047" y="155257"/>
                      <a:pt x="2522882" y="150991"/>
                    </a:cubicBezTo>
                    <a:cubicBezTo>
                      <a:pt x="2523119" y="150818"/>
                      <a:pt x="2523356" y="150631"/>
                      <a:pt x="2523579" y="150444"/>
                    </a:cubicBezTo>
                    <a:cubicBezTo>
                      <a:pt x="2536111" y="139956"/>
                      <a:pt x="2551843" y="134043"/>
                      <a:pt x="2568180" y="133683"/>
                    </a:cubicBezTo>
                    <a:cubicBezTo>
                      <a:pt x="2600264" y="133683"/>
                      <a:pt x="2622996" y="154473"/>
                      <a:pt x="2622996" y="182169"/>
                    </a:cubicBezTo>
                    <a:lnTo>
                      <a:pt x="2622996" y="193391"/>
                    </a:lnTo>
                    <a:cubicBezTo>
                      <a:pt x="2605199" y="189513"/>
                      <a:pt x="2587042" y="187557"/>
                      <a:pt x="2568827" y="187564"/>
                    </a:cubicBezTo>
                    <a:cubicBezTo>
                      <a:pt x="2518472" y="187564"/>
                      <a:pt x="2481136" y="212238"/>
                      <a:pt x="2481136" y="254681"/>
                    </a:cubicBezTo>
                    <a:cubicBezTo>
                      <a:pt x="2481136" y="297124"/>
                      <a:pt x="2511925" y="325108"/>
                      <a:pt x="2555447" y="325108"/>
                    </a:cubicBezTo>
                    <a:cubicBezTo>
                      <a:pt x="2580568" y="325129"/>
                      <a:pt x="2604738" y="315533"/>
                      <a:pt x="2622996" y="298275"/>
                    </a:cubicBezTo>
                    <a:lnTo>
                      <a:pt x="2622996" y="302160"/>
                    </a:lnTo>
                    <a:cubicBezTo>
                      <a:pt x="2621788" y="310857"/>
                      <a:pt x="2627859" y="318885"/>
                      <a:pt x="2636557" y="320094"/>
                    </a:cubicBezTo>
                    <a:cubicBezTo>
                      <a:pt x="2637880" y="320281"/>
                      <a:pt x="2639218" y="320295"/>
                      <a:pt x="2640549" y="320144"/>
                    </a:cubicBezTo>
                    <a:lnTo>
                      <a:pt x="2647023" y="320144"/>
                    </a:lnTo>
                    <a:cubicBezTo>
                      <a:pt x="2658317" y="320144"/>
                      <a:pt x="2663928" y="313813"/>
                      <a:pt x="2663928" y="302160"/>
                    </a:cubicBezTo>
                    <a:lnTo>
                      <a:pt x="2663928" y="182600"/>
                    </a:lnTo>
                    <a:cubicBezTo>
                      <a:pt x="2663928" y="128863"/>
                      <a:pt x="2623212" y="95125"/>
                      <a:pt x="2567317" y="95125"/>
                    </a:cubicBezTo>
                    <a:close/>
                    <a:moveTo>
                      <a:pt x="2622852" y="262954"/>
                    </a:moveTo>
                    <a:cubicBezTo>
                      <a:pt x="2606868" y="279550"/>
                      <a:pt x="2584819" y="288923"/>
                      <a:pt x="2561778" y="288923"/>
                    </a:cubicBezTo>
                    <a:cubicBezTo>
                      <a:pt x="2538398" y="288923"/>
                      <a:pt x="2522356" y="274536"/>
                      <a:pt x="2522356" y="254681"/>
                    </a:cubicBezTo>
                    <a:cubicBezTo>
                      <a:pt x="2522356" y="234827"/>
                      <a:pt x="2542714" y="220511"/>
                      <a:pt x="2569763" y="220511"/>
                    </a:cubicBezTo>
                    <a:cubicBezTo>
                      <a:pt x="2587545" y="220734"/>
                      <a:pt x="2605293" y="222245"/>
                      <a:pt x="2622852" y="225043"/>
                    </a:cubicBezTo>
                    <a:close/>
                    <a:moveTo>
                      <a:pt x="399997" y="257990"/>
                    </a:moveTo>
                    <a:cubicBezTo>
                      <a:pt x="406673" y="263630"/>
                      <a:pt x="407507" y="273615"/>
                      <a:pt x="401868" y="280291"/>
                    </a:cubicBezTo>
                    <a:cubicBezTo>
                      <a:pt x="401680" y="280514"/>
                      <a:pt x="401486" y="280730"/>
                      <a:pt x="401292" y="280938"/>
                    </a:cubicBezTo>
                    <a:cubicBezTo>
                      <a:pt x="380733" y="309497"/>
                      <a:pt x="347418" y="326100"/>
                      <a:pt x="312234" y="325323"/>
                    </a:cubicBezTo>
                    <a:cubicBezTo>
                      <a:pt x="243606" y="325323"/>
                      <a:pt x="196631" y="271155"/>
                      <a:pt x="196631" y="207059"/>
                    </a:cubicBezTo>
                    <a:cubicBezTo>
                      <a:pt x="196631" y="142963"/>
                      <a:pt x="240369" y="95125"/>
                      <a:pt x="306191" y="95125"/>
                    </a:cubicBezTo>
                    <a:cubicBezTo>
                      <a:pt x="365539" y="95125"/>
                      <a:pt x="406471" y="138287"/>
                      <a:pt x="406471" y="197779"/>
                    </a:cubicBezTo>
                    <a:cubicBezTo>
                      <a:pt x="406471" y="209217"/>
                      <a:pt x="399278" y="216195"/>
                      <a:pt x="384890" y="216195"/>
                    </a:cubicBezTo>
                    <a:lnTo>
                      <a:pt x="237419" y="216195"/>
                    </a:lnTo>
                    <a:cubicBezTo>
                      <a:pt x="238743" y="255904"/>
                      <a:pt x="272000" y="287024"/>
                      <a:pt x="311709" y="285700"/>
                    </a:cubicBezTo>
                    <a:cubicBezTo>
                      <a:pt x="311838" y="285693"/>
                      <a:pt x="311961" y="285693"/>
                      <a:pt x="312090" y="285686"/>
                    </a:cubicBezTo>
                    <a:cubicBezTo>
                      <a:pt x="335966" y="286312"/>
                      <a:pt x="358569" y="274946"/>
                      <a:pt x="372301" y="255401"/>
                    </a:cubicBezTo>
                    <a:cubicBezTo>
                      <a:pt x="378481" y="248509"/>
                      <a:pt x="389077" y="247926"/>
                      <a:pt x="395969" y="254106"/>
                    </a:cubicBezTo>
                    <a:cubicBezTo>
                      <a:pt x="396422" y="254516"/>
                      <a:pt x="396854" y="254947"/>
                      <a:pt x="397264" y="255401"/>
                    </a:cubicBezTo>
                    <a:close/>
                    <a:moveTo>
                      <a:pt x="239506" y="179579"/>
                    </a:moveTo>
                    <a:lnTo>
                      <a:pt x="361223" y="179579"/>
                    </a:lnTo>
                    <a:cubicBezTo>
                      <a:pt x="357576" y="150387"/>
                      <a:pt x="332132" y="128885"/>
                      <a:pt x="302738" y="130158"/>
                    </a:cubicBezTo>
                    <a:cubicBezTo>
                      <a:pt x="272446" y="129050"/>
                      <a:pt x="245750" y="149912"/>
                      <a:pt x="239506" y="179579"/>
                    </a:cubicBezTo>
                    <a:moveTo>
                      <a:pt x="661992" y="24267"/>
                    </a:moveTo>
                    <a:lnTo>
                      <a:pt x="661992" y="302375"/>
                    </a:lnTo>
                    <a:cubicBezTo>
                      <a:pt x="663049" y="311130"/>
                      <a:pt x="656805" y="319086"/>
                      <a:pt x="648051" y="320144"/>
                    </a:cubicBezTo>
                    <a:cubicBezTo>
                      <a:pt x="646777" y="320295"/>
                      <a:pt x="645497" y="320295"/>
                      <a:pt x="644224" y="320144"/>
                    </a:cubicBezTo>
                    <a:lnTo>
                      <a:pt x="638109" y="320144"/>
                    </a:lnTo>
                    <a:cubicBezTo>
                      <a:pt x="626455" y="320144"/>
                      <a:pt x="621060" y="313813"/>
                      <a:pt x="621060" y="302375"/>
                    </a:cubicBezTo>
                    <a:lnTo>
                      <a:pt x="621060" y="297412"/>
                    </a:lnTo>
                    <a:cubicBezTo>
                      <a:pt x="602234" y="315741"/>
                      <a:pt x="576905" y="325856"/>
                      <a:pt x="550633" y="325539"/>
                    </a:cubicBezTo>
                    <a:cubicBezTo>
                      <a:pt x="489127" y="325539"/>
                      <a:pt x="440426" y="274392"/>
                      <a:pt x="440426" y="209864"/>
                    </a:cubicBezTo>
                    <a:cubicBezTo>
                      <a:pt x="440426" y="145337"/>
                      <a:pt x="489127" y="94765"/>
                      <a:pt x="550633" y="94765"/>
                    </a:cubicBezTo>
                    <a:cubicBezTo>
                      <a:pt x="576840" y="94341"/>
                      <a:pt x="602155" y="104297"/>
                      <a:pt x="621060" y="122461"/>
                    </a:cubicBezTo>
                    <a:lnTo>
                      <a:pt x="621060" y="23907"/>
                    </a:lnTo>
                    <a:cubicBezTo>
                      <a:pt x="621060" y="12037"/>
                      <a:pt x="626455" y="5923"/>
                      <a:pt x="638109" y="5923"/>
                    </a:cubicBezTo>
                    <a:lnTo>
                      <a:pt x="644583" y="5923"/>
                    </a:lnTo>
                    <a:cubicBezTo>
                      <a:pt x="653295" y="4801"/>
                      <a:pt x="661258" y="10958"/>
                      <a:pt x="662380" y="19663"/>
                    </a:cubicBezTo>
                    <a:cubicBezTo>
                      <a:pt x="662560" y="21073"/>
                      <a:pt x="662553" y="22504"/>
                      <a:pt x="662352" y="23907"/>
                    </a:cubicBezTo>
                    <a:moveTo>
                      <a:pt x="621419" y="251948"/>
                    </a:moveTo>
                    <a:lnTo>
                      <a:pt x="621419" y="168285"/>
                    </a:lnTo>
                    <a:cubicBezTo>
                      <a:pt x="606931" y="146365"/>
                      <a:pt x="582070" y="133582"/>
                      <a:pt x="555813" y="134546"/>
                    </a:cubicBezTo>
                    <a:cubicBezTo>
                      <a:pt x="514097" y="137122"/>
                      <a:pt x="482365" y="173025"/>
                      <a:pt x="484940" y="214742"/>
                    </a:cubicBezTo>
                    <a:cubicBezTo>
                      <a:pt x="487300" y="252868"/>
                      <a:pt x="517693" y="283262"/>
                      <a:pt x="555813" y="285614"/>
                    </a:cubicBezTo>
                    <a:cubicBezTo>
                      <a:pt x="582012" y="286485"/>
                      <a:pt x="606809" y="273788"/>
                      <a:pt x="621419" y="252020"/>
                    </a:cubicBezTo>
                    <a:moveTo>
                      <a:pt x="141024" y="299138"/>
                    </a:moveTo>
                    <a:cubicBezTo>
                      <a:pt x="141851" y="290355"/>
                      <a:pt x="135405" y="282564"/>
                      <a:pt x="126629" y="281737"/>
                    </a:cubicBezTo>
                    <a:cubicBezTo>
                      <a:pt x="125435" y="281622"/>
                      <a:pt x="124226" y="281643"/>
                      <a:pt x="123040" y="281801"/>
                    </a:cubicBezTo>
                    <a:lnTo>
                      <a:pt x="83474" y="281801"/>
                    </a:lnTo>
                    <a:lnTo>
                      <a:pt x="83474" y="118288"/>
                    </a:lnTo>
                    <a:cubicBezTo>
                      <a:pt x="84654" y="109670"/>
                      <a:pt x="78618" y="101721"/>
                      <a:pt x="70000" y="100542"/>
                    </a:cubicBezTo>
                    <a:cubicBezTo>
                      <a:pt x="68648" y="100362"/>
                      <a:pt x="67274" y="100355"/>
                      <a:pt x="65921" y="100520"/>
                    </a:cubicBezTo>
                    <a:lnTo>
                      <a:pt x="60526" y="100520"/>
                    </a:lnTo>
                    <a:cubicBezTo>
                      <a:pt x="51664" y="99355"/>
                      <a:pt x="43535" y="105599"/>
                      <a:pt x="42369" y="114461"/>
                    </a:cubicBezTo>
                    <a:cubicBezTo>
                      <a:pt x="42204" y="115735"/>
                      <a:pt x="42189" y="117015"/>
                      <a:pt x="42326" y="118288"/>
                    </a:cubicBezTo>
                    <a:lnTo>
                      <a:pt x="42326" y="281801"/>
                    </a:lnTo>
                    <a:lnTo>
                      <a:pt x="18083" y="281801"/>
                    </a:lnTo>
                    <a:cubicBezTo>
                      <a:pt x="9480" y="280514"/>
                      <a:pt x="1459" y="286449"/>
                      <a:pt x="171" y="295052"/>
                    </a:cubicBezTo>
                    <a:cubicBezTo>
                      <a:pt x="-30" y="296405"/>
                      <a:pt x="-52" y="297779"/>
                      <a:pt x="99" y="299138"/>
                    </a:cubicBezTo>
                    <a:lnTo>
                      <a:pt x="99" y="302375"/>
                    </a:lnTo>
                    <a:cubicBezTo>
                      <a:pt x="-879" y="311224"/>
                      <a:pt x="5494" y="319187"/>
                      <a:pt x="14343" y="320165"/>
                    </a:cubicBezTo>
                    <a:cubicBezTo>
                      <a:pt x="15587" y="320302"/>
                      <a:pt x="16839" y="320295"/>
                      <a:pt x="18083" y="320144"/>
                    </a:cubicBezTo>
                    <a:lnTo>
                      <a:pt x="122824" y="320144"/>
                    </a:lnTo>
                    <a:cubicBezTo>
                      <a:pt x="131794" y="321101"/>
                      <a:pt x="139837" y="314598"/>
                      <a:pt x="140786" y="305634"/>
                    </a:cubicBezTo>
                    <a:cubicBezTo>
                      <a:pt x="140902" y="304548"/>
                      <a:pt x="140909" y="303462"/>
                      <a:pt x="140808" y="302375"/>
                    </a:cubicBezTo>
                    <a:lnTo>
                      <a:pt x="140808" y="299138"/>
                    </a:lnTo>
                    <a:moveTo>
                      <a:pt x="100164" y="134762"/>
                    </a:moveTo>
                    <a:cubicBezTo>
                      <a:pt x="100128" y="156811"/>
                      <a:pt x="117968" y="174716"/>
                      <a:pt x="140017" y="174759"/>
                    </a:cubicBezTo>
                    <a:cubicBezTo>
                      <a:pt x="162065" y="174795"/>
                      <a:pt x="179978" y="156955"/>
                      <a:pt x="180014" y="134906"/>
                    </a:cubicBezTo>
                    <a:cubicBezTo>
                      <a:pt x="180050" y="112965"/>
                      <a:pt x="162382" y="95103"/>
                      <a:pt x="140448" y="94909"/>
                    </a:cubicBezTo>
                    <a:cubicBezTo>
                      <a:pt x="118680" y="94434"/>
                      <a:pt x="100645" y="111692"/>
                      <a:pt x="100171" y="133453"/>
                    </a:cubicBezTo>
                    <a:cubicBezTo>
                      <a:pt x="100164" y="133892"/>
                      <a:pt x="100156" y="134323"/>
                      <a:pt x="100164" y="134762"/>
                    </a:cubicBezTo>
                    <a:moveTo>
                      <a:pt x="2205617" y="281801"/>
                    </a:moveTo>
                    <a:lnTo>
                      <a:pt x="2172742" y="281801"/>
                    </a:lnTo>
                    <a:lnTo>
                      <a:pt x="2172742" y="118288"/>
                    </a:lnTo>
                    <a:cubicBezTo>
                      <a:pt x="2172742" y="105699"/>
                      <a:pt x="2167347" y="100520"/>
                      <a:pt x="2154758" y="100520"/>
                    </a:cubicBezTo>
                    <a:lnTo>
                      <a:pt x="2104402" y="100520"/>
                    </a:lnTo>
                    <a:cubicBezTo>
                      <a:pt x="2095640" y="99491"/>
                      <a:pt x="2087705" y="105757"/>
                      <a:pt x="2086677" y="114512"/>
                    </a:cubicBezTo>
                    <a:cubicBezTo>
                      <a:pt x="2086547" y="115627"/>
                      <a:pt x="2086533" y="116742"/>
                      <a:pt x="2086633" y="117857"/>
                    </a:cubicBezTo>
                    <a:lnTo>
                      <a:pt x="2086633" y="121310"/>
                    </a:lnTo>
                    <a:cubicBezTo>
                      <a:pt x="2085785" y="130173"/>
                      <a:pt x="2092280" y="138035"/>
                      <a:pt x="2101143" y="138884"/>
                    </a:cubicBezTo>
                    <a:cubicBezTo>
                      <a:pt x="2102229" y="138985"/>
                      <a:pt x="2103316" y="138978"/>
                      <a:pt x="2104402" y="138862"/>
                    </a:cubicBezTo>
                    <a:lnTo>
                      <a:pt x="2131450" y="138862"/>
                    </a:lnTo>
                    <a:lnTo>
                      <a:pt x="2131450" y="281801"/>
                    </a:lnTo>
                    <a:lnTo>
                      <a:pt x="2098791" y="281801"/>
                    </a:lnTo>
                    <a:cubicBezTo>
                      <a:pt x="2090086" y="280643"/>
                      <a:pt x="2082094" y="286765"/>
                      <a:pt x="2080936" y="295469"/>
                    </a:cubicBezTo>
                    <a:cubicBezTo>
                      <a:pt x="2080778" y="296685"/>
                      <a:pt x="2080756" y="297915"/>
                      <a:pt x="2080878" y="299138"/>
                    </a:cubicBezTo>
                    <a:lnTo>
                      <a:pt x="2080878" y="302375"/>
                    </a:lnTo>
                    <a:cubicBezTo>
                      <a:pt x="2079994" y="311310"/>
                      <a:pt x="2086518" y="319273"/>
                      <a:pt x="2095453" y="320158"/>
                    </a:cubicBezTo>
                    <a:cubicBezTo>
                      <a:pt x="2096561" y="320266"/>
                      <a:pt x="2097683" y="320266"/>
                      <a:pt x="2098791" y="320144"/>
                    </a:cubicBezTo>
                    <a:lnTo>
                      <a:pt x="2205617" y="320144"/>
                    </a:lnTo>
                    <a:cubicBezTo>
                      <a:pt x="2214523" y="321259"/>
                      <a:pt x="2222652" y="314950"/>
                      <a:pt x="2223774" y="306037"/>
                    </a:cubicBezTo>
                    <a:cubicBezTo>
                      <a:pt x="2223925" y="304821"/>
                      <a:pt x="2223940" y="303591"/>
                      <a:pt x="2223817" y="302375"/>
                    </a:cubicBezTo>
                    <a:lnTo>
                      <a:pt x="2223817" y="299138"/>
                    </a:lnTo>
                    <a:cubicBezTo>
                      <a:pt x="2224709" y="290405"/>
                      <a:pt x="2218357" y="282600"/>
                      <a:pt x="2209617" y="281701"/>
                    </a:cubicBezTo>
                    <a:cubicBezTo>
                      <a:pt x="2208286" y="281571"/>
                      <a:pt x="2206941" y="281600"/>
                      <a:pt x="2205617" y="281801"/>
                    </a:cubicBezTo>
                    <a:moveTo>
                      <a:pt x="1977073" y="134762"/>
                    </a:moveTo>
                    <a:cubicBezTo>
                      <a:pt x="1976994" y="156854"/>
                      <a:pt x="1994835" y="174824"/>
                      <a:pt x="2016926" y="174903"/>
                    </a:cubicBezTo>
                    <a:cubicBezTo>
                      <a:pt x="2039018" y="174982"/>
                      <a:pt x="2056988" y="157135"/>
                      <a:pt x="2057067" y="135050"/>
                    </a:cubicBezTo>
                    <a:cubicBezTo>
                      <a:pt x="2057146" y="113016"/>
                      <a:pt x="2039392" y="95067"/>
                      <a:pt x="2017358" y="94909"/>
                    </a:cubicBezTo>
                    <a:cubicBezTo>
                      <a:pt x="1995590" y="94434"/>
                      <a:pt x="1977555" y="111692"/>
                      <a:pt x="1977080" y="133453"/>
                    </a:cubicBezTo>
                    <a:cubicBezTo>
                      <a:pt x="1977073" y="133892"/>
                      <a:pt x="1977066" y="134323"/>
                      <a:pt x="1977073" y="134762"/>
                    </a:cubicBezTo>
                    <a:moveTo>
                      <a:pt x="1364961" y="13404"/>
                    </a:moveTo>
                    <a:lnTo>
                      <a:pt x="1361580" y="8369"/>
                    </a:lnTo>
                    <a:cubicBezTo>
                      <a:pt x="1355105" y="-1343"/>
                      <a:pt x="1347193" y="-2422"/>
                      <a:pt x="1337121" y="4196"/>
                    </a:cubicBezTo>
                    <a:lnTo>
                      <a:pt x="1284823" y="39230"/>
                    </a:lnTo>
                    <a:cubicBezTo>
                      <a:pt x="1274968" y="45920"/>
                      <a:pt x="1272953" y="53617"/>
                      <a:pt x="1279428" y="63472"/>
                    </a:cubicBezTo>
                    <a:lnTo>
                      <a:pt x="1282809" y="68508"/>
                    </a:lnTo>
                    <a:cubicBezTo>
                      <a:pt x="1286772" y="76385"/>
                      <a:pt x="1296369" y="79565"/>
                      <a:pt x="1304253" y="75601"/>
                    </a:cubicBezTo>
                    <a:cubicBezTo>
                      <a:pt x="1305498" y="74968"/>
                      <a:pt x="1306656" y="74184"/>
                      <a:pt x="1307699" y="73256"/>
                    </a:cubicBezTo>
                    <a:lnTo>
                      <a:pt x="1359782" y="38151"/>
                    </a:lnTo>
                    <a:cubicBezTo>
                      <a:pt x="1367666" y="34381"/>
                      <a:pt x="1370996" y="24929"/>
                      <a:pt x="1367227" y="17044"/>
                    </a:cubicBezTo>
                    <a:cubicBezTo>
                      <a:pt x="1366594" y="15728"/>
                      <a:pt x="1365781" y="14498"/>
                      <a:pt x="1364817" y="13404"/>
                    </a:cubicBezTo>
                    <a:moveTo>
                      <a:pt x="1033043" y="257990"/>
                    </a:moveTo>
                    <a:cubicBezTo>
                      <a:pt x="1039719" y="263630"/>
                      <a:pt x="1040554" y="273615"/>
                      <a:pt x="1034914" y="280291"/>
                    </a:cubicBezTo>
                    <a:cubicBezTo>
                      <a:pt x="1034727" y="280514"/>
                      <a:pt x="1034532" y="280730"/>
                      <a:pt x="1034338" y="280938"/>
                    </a:cubicBezTo>
                    <a:cubicBezTo>
                      <a:pt x="1013793" y="309476"/>
                      <a:pt x="980515" y="326079"/>
                      <a:pt x="945352" y="325323"/>
                    </a:cubicBezTo>
                    <a:cubicBezTo>
                      <a:pt x="876652" y="325323"/>
                      <a:pt x="829677" y="271155"/>
                      <a:pt x="829677" y="207059"/>
                    </a:cubicBezTo>
                    <a:cubicBezTo>
                      <a:pt x="829677" y="142963"/>
                      <a:pt x="873415" y="95125"/>
                      <a:pt x="939237" y="95125"/>
                    </a:cubicBezTo>
                    <a:cubicBezTo>
                      <a:pt x="998585" y="95125"/>
                      <a:pt x="1039518" y="138287"/>
                      <a:pt x="1039518" y="197779"/>
                    </a:cubicBezTo>
                    <a:cubicBezTo>
                      <a:pt x="1039518" y="209217"/>
                      <a:pt x="1032324" y="216195"/>
                      <a:pt x="1017936" y="216195"/>
                    </a:cubicBezTo>
                    <a:lnTo>
                      <a:pt x="870466" y="216195"/>
                    </a:lnTo>
                    <a:cubicBezTo>
                      <a:pt x="871782" y="255904"/>
                      <a:pt x="905046" y="287024"/>
                      <a:pt x="944755" y="285700"/>
                    </a:cubicBezTo>
                    <a:cubicBezTo>
                      <a:pt x="944906" y="285700"/>
                      <a:pt x="945057" y="285693"/>
                      <a:pt x="945208" y="285686"/>
                    </a:cubicBezTo>
                    <a:cubicBezTo>
                      <a:pt x="969062" y="286290"/>
                      <a:pt x="991629" y="274924"/>
                      <a:pt x="1005347" y="255401"/>
                    </a:cubicBezTo>
                    <a:cubicBezTo>
                      <a:pt x="1011527" y="248509"/>
                      <a:pt x="1022123" y="247926"/>
                      <a:pt x="1029015" y="254106"/>
                    </a:cubicBezTo>
                    <a:cubicBezTo>
                      <a:pt x="1029468" y="254516"/>
                      <a:pt x="1029900" y="254947"/>
                      <a:pt x="1030310" y="255401"/>
                    </a:cubicBezTo>
                    <a:close/>
                    <a:moveTo>
                      <a:pt x="872552" y="179579"/>
                    </a:moveTo>
                    <a:lnTo>
                      <a:pt x="994269" y="179579"/>
                    </a:lnTo>
                    <a:cubicBezTo>
                      <a:pt x="990622" y="150387"/>
                      <a:pt x="965178" y="128885"/>
                      <a:pt x="935784" y="130158"/>
                    </a:cubicBezTo>
                    <a:cubicBezTo>
                      <a:pt x="905492" y="129050"/>
                      <a:pt x="878796" y="149912"/>
                      <a:pt x="872552" y="179579"/>
                    </a:cubicBezTo>
                    <a:moveTo>
                      <a:pt x="1414669" y="257990"/>
                    </a:moveTo>
                    <a:cubicBezTo>
                      <a:pt x="1421338" y="263515"/>
                      <a:pt x="1422266" y="273406"/>
                      <a:pt x="1416741" y="280075"/>
                    </a:cubicBezTo>
                    <a:cubicBezTo>
                      <a:pt x="1416489" y="280370"/>
                      <a:pt x="1416230" y="280658"/>
                      <a:pt x="1415964" y="280938"/>
                    </a:cubicBezTo>
                    <a:cubicBezTo>
                      <a:pt x="1395419" y="309476"/>
                      <a:pt x="1362141" y="326079"/>
                      <a:pt x="1326978" y="325323"/>
                    </a:cubicBezTo>
                    <a:cubicBezTo>
                      <a:pt x="1258350" y="325323"/>
                      <a:pt x="1211303" y="271155"/>
                      <a:pt x="1211303" y="207059"/>
                    </a:cubicBezTo>
                    <a:cubicBezTo>
                      <a:pt x="1211303" y="142963"/>
                      <a:pt x="1255041" y="95125"/>
                      <a:pt x="1320935" y="95125"/>
                    </a:cubicBezTo>
                    <a:cubicBezTo>
                      <a:pt x="1380212" y="95125"/>
                      <a:pt x="1421144" y="138287"/>
                      <a:pt x="1421144" y="197779"/>
                    </a:cubicBezTo>
                    <a:cubicBezTo>
                      <a:pt x="1421144" y="209217"/>
                      <a:pt x="1413950" y="216195"/>
                      <a:pt x="1399563" y="216195"/>
                    </a:cubicBezTo>
                    <a:lnTo>
                      <a:pt x="1252092" y="216195"/>
                    </a:lnTo>
                    <a:cubicBezTo>
                      <a:pt x="1255106" y="257480"/>
                      <a:pt x="1291024" y="288506"/>
                      <a:pt x="1332316" y="285492"/>
                    </a:cubicBezTo>
                    <a:cubicBezTo>
                      <a:pt x="1354070" y="283902"/>
                      <a:pt x="1374047" y="272917"/>
                      <a:pt x="1387046" y="255401"/>
                    </a:cubicBezTo>
                    <a:cubicBezTo>
                      <a:pt x="1393189" y="248531"/>
                      <a:pt x="1403735" y="247933"/>
                      <a:pt x="1410612" y="254077"/>
                    </a:cubicBezTo>
                    <a:cubicBezTo>
                      <a:pt x="1411080" y="254494"/>
                      <a:pt x="1411519" y="254933"/>
                      <a:pt x="1411936" y="255401"/>
                    </a:cubicBezTo>
                    <a:close/>
                    <a:moveTo>
                      <a:pt x="1254178" y="179579"/>
                    </a:moveTo>
                    <a:lnTo>
                      <a:pt x="1376183" y="179579"/>
                    </a:lnTo>
                    <a:cubicBezTo>
                      <a:pt x="1372536" y="150387"/>
                      <a:pt x="1347092" y="128885"/>
                      <a:pt x="1317698" y="130158"/>
                    </a:cubicBezTo>
                    <a:cubicBezTo>
                      <a:pt x="1287420" y="129115"/>
                      <a:pt x="1260767" y="149948"/>
                      <a:pt x="1254466" y="179579"/>
                    </a:cubicBezTo>
                    <a:moveTo>
                      <a:pt x="1459918" y="209433"/>
                    </a:moveTo>
                    <a:cubicBezTo>
                      <a:pt x="1459364" y="272996"/>
                      <a:pt x="1510439" y="324978"/>
                      <a:pt x="1574003" y="325539"/>
                    </a:cubicBezTo>
                    <a:cubicBezTo>
                      <a:pt x="1574506" y="325539"/>
                      <a:pt x="1575017" y="325539"/>
                      <a:pt x="1575521" y="325539"/>
                    </a:cubicBezTo>
                    <a:cubicBezTo>
                      <a:pt x="1617532" y="325539"/>
                      <a:pt x="1652206" y="306044"/>
                      <a:pt x="1670190" y="272665"/>
                    </a:cubicBezTo>
                    <a:cubicBezTo>
                      <a:pt x="1675585" y="263601"/>
                      <a:pt x="1672995" y="255832"/>
                      <a:pt x="1662996" y="249717"/>
                    </a:cubicBezTo>
                    <a:lnTo>
                      <a:pt x="1657601" y="246480"/>
                    </a:lnTo>
                    <a:cubicBezTo>
                      <a:pt x="1649976" y="241855"/>
                      <a:pt x="1640055" y="244035"/>
                      <a:pt x="1635085" y="251444"/>
                    </a:cubicBezTo>
                    <a:cubicBezTo>
                      <a:pt x="1623222" y="273809"/>
                      <a:pt x="1599749" y="287564"/>
                      <a:pt x="1574442" y="286981"/>
                    </a:cubicBezTo>
                    <a:cubicBezTo>
                      <a:pt x="1532215" y="286981"/>
                      <a:pt x="1501497" y="253602"/>
                      <a:pt x="1501497" y="209433"/>
                    </a:cubicBezTo>
                    <a:cubicBezTo>
                      <a:pt x="1501497" y="166774"/>
                      <a:pt x="1532215" y="133683"/>
                      <a:pt x="1573434" y="133683"/>
                    </a:cubicBezTo>
                    <a:cubicBezTo>
                      <a:pt x="1596936" y="133172"/>
                      <a:pt x="1619136" y="144459"/>
                      <a:pt x="1632567" y="163753"/>
                    </a:cubicBezTo>
                    <a:cubicBezTo>
                      <a:pt x="1638307" y="170364"/>
                      <a:pt x="1648120" y="171572"/>
                      <a:pt x="1655299" y="166558"/>
                    </a:cubicBezTo>
                    <a:lnTo>
                      <a:pt x="1659831" y="163105"/>
                    </a:lnTo>
                    <a:cubicBezTo>
                      <a:pt x="1667701" y="158782"/>
                      <a:pt x="1670571" y="148891"/>
                      <a:pt x="1666240" y="141028"/>
                    </a:cubicBezTo>
                    <a:cubicBezTo>
                      <a:pt x="1666082" y="140733"/>
                      <a:pt x="1665910" y="140438"/>
                      <a:pt x="1665730" y="140157"/>
                    </a:cubicBezTo>
                    <a:cubicBezTo>
                      <a:pt x="1648177" y="111383"/>
                      <a:pt x="1614367" y="95125"/>
                      <a:pt x="1575808" y="95125"/>
                    </a:cubicBezTo>
                    <a:cubicBezTo>
                      <a:pt x="1512885" y="94211"/>
                      <a:pt x="1461134" y="144481"/>
                      <a:pt x="1460220" y="207404"/>
                    </a:cubicBezTo>
                    <a:cubicBezTo>
                      <a:pt x="1460206" y="208080"/>
                      <a:pt x="1460206" y="208757"/>
                      <a:pt x="1460206" y="209433"/>
                    </a:cubicBezTo>
                    <a:moveTo>
                      <a:pt x="2239428" y="209433"/>
                    </a:moveTo>
                    <a:cubicBezTo>
                      <a:pt x="2238874" y="272996"/>
                      <a:pt x="2289949" y="324978"/>
                      <a:pt x="2353513" y="325539"/>
                    </a:cubicBezTo>
                    <a:cubicBezTo>
                      <a:pt x="2354045" y="325539"/>
                      <a:pt x="2354570" y="325539"/>
                      <a:pt x="2355103" y="325539"/>
                    </a:cubicBezTo>
                    <a:cubicBezTo>
                      <a:pt x="2397114" y="325539"/>
                      <a:pt x="2431787" y="306044"/>
                      <a:pt x="2449772" y="272665"/>
                    </a:cubicBezTo>
                    <a:cubicBezTo>
                      <a:pt x="2455167" y="263601"/>
                      <a:pt x="2452577" y="255832"/>
                      <a:pt x="2442578" y="249717"/>
                    </a:cubicBezTo>
                    <a:lnTo>
                      <a:pt x="2437183" y="246480"/>
                    </a:lnTo>
                    <a:cubicBezTo>
                      <a:pt x="2429557" y="241855"/>
                      <a:pt x="2419637" y="244035"/>
                      <a:pt x="2414666" y="251444"/>
                    </a:cubicBezTo>
                    <a:cubicBezTo>
                      <a:pt x="2402783" y="273788"/>
                      <a:pt x="2379324" y="287528"/>
                      <a:pt x="2354024" y="286981"/>
                    </a:cubicBezTo>
                    <a:cubicBezTo>
                      <a:pt x="2311797" y="286981"/>
                      <a:pt x="2281007" y="253602"/>
                      <a:pt x="2281007" y="209433"/>
                    </a:cubicBezTo>
                    <a:cubicBezTo>
                      <a:pt x="2281007" y="166774"/>
                      <a:pt x="2311797" y="133683"/>
                      <a:pt x="2352945" y="133683"/>
                    </a:cubicBezTo>
                    <a:cubicBezTo>
                      <a:pt x="2376446" y="133172"/>
                      <a:pt x="2398646" y="144459"/>
                      <a:pt x="2412077" y="163753"/>
                    </a:cubicBezTo>
                    <a:cubicBezTo>
                      <a:pt x="2417825" y="170364"/>
                      <a:pt x="2427630" y="171572"/>
                      <a:pt x="2434809" y="166558"/>
                    </a:cubicBezTo>
                    <a:lnTo>
                      <a:pt x="2439341" y="163105"/>
                    </a:lnTo>
                    <a:cubicBezTo>
                      <a:pt x="2447175" y="158803"/>
                      <a:pt x="2450045" y="148970"/>
                      <a:pt x="2445743" y="141128"/>
                    </a:cubicBezTo>
                    <a:cubicBezTo>
                      <a:pt x="2445563" y="140798"/>
                      <a:pt x="2445369" y="140474"/>
                      <a:pt x="2445168" y="140157"/>
                    </a:cubicBezTo>
                    <a:cubicBezTo>
                      <a:pt x="2427687" y="111383"/>
                      <a:pt x="2393877" y="95125"/>
                      <a:pt x="2355318" y="95125"/>
                    </a:cubicBezTo>
                    <a:cubicBezTo>
                      <a:pt x="2292352" y="94211"/>
                      <a:pt x="2240572" y="144510"/>
                      <a:pt x="2239658" y="207476"/>
                    </a:cubicBezTo>
                    <a:cubicBezTo>
                      <a:pt x="2239644" y="208131"/>
                      <a:pt x="2239644" y="208778"/>
                      <a:pt x="2239644" y="209433"/>
                    </a:cubicBezTo>
                    <a:moveTo>
                      <a:pt x="2017862" y="299138"/>
                    </a:moveTo>
                    <a:cubicBezTo>
                      <a:pt x="2018689" y="290355"/>
                      <a:pt x="2012243" y="282564"/>
                      <a:pt x="2003467" y="281737"/>
                    </a:cubicBezTo>
                    <a:cubicBezTo>
                      <a:pt x="2002273" y="281622"/>
                      <a:pt x="2001064" y="281643"/>
                      <a:pt x="1999877" y="281801"/>
                    </a:cubicBezTo>
                    <a:lnTo>
                      <a:pt x="1960528" y="281801"/>
                    </a:lnTo>
                    <a:lnTo>
                      <a:pt x="1960528" y="118288"/>
                    </a:lnTo>
                    <a:cubicBezTo>
                      <a:pt x="1961707" y="109670"/>
                      <a:pt x="1955672" y="101721"/>
                      <a:pt x="1947054" y="100542"/>
                    </a:cubicBezTo>
                    <a:cubicBezTo>
                      <a:pt x="1945701" y="100362"/>
                      <a:pt x="1944328" y="100355"/>
                      <a:pt x="1942975" y="100520"/>
                    </a:cubicBezTo>
                    <a:lnTo>
                      <a:pt x="1937580" y="100520"/>
                    </a:lnTo>
                    <a:cubicBezTo>
                      <a:pt x="1928717" y="99355"/>
                      <a:pt x="1920588" y="105599"/>
                      <a:pt x="1919423" y="114461"/>
                    </a:cubicBezTo>
                    <a:cubicBezTo>
                      <a:pt x="1919257" y="115735"/>
                      <a:pt x="1919243" y="117015"/>
                      <a:pt x="1919380" y="118288"/>
                    </a:cubicBezTo>
                    <a:lnTo>
                      <a:pt x="1919380" y="281801"/>
                    </a:lnTo>
                    <a:lnTo>
                      <a:pt x="1895137" y="281801"/>
                    </a:lnTo>
                    <a:cubicBezTo>
                      <a:pt x="1886533" y="280514"/>
                      <a:pt x="1878512" y="286449"/>
                      <a:pt x="1877225" y="295052"/>
                    </a:cubicBezTo>
                    <a:cubicBezTo>
                      <a:pt x="1877023" y="296405"/>
                      <a:pt x="1877002" y="297779"/>
                      <a:pt x="1877153" y="299138"/>
                    </a:cubicBezTo>
                    <a:lnTo>
                      <a:pt x="1877153" y="302375"/>
                    </a:lnTo>
                    <a:cubicBezTo>
                      <a:pt x="1876174" y="311224"/>
                      <a:pt x="1882548" y="319187"/>
                      <a:pt x="1891396" y="320165"/>
                    </a:cubicBezTo>
                    <a:cubicBezTo>
                      <a:pt x="1892641" y="320302"/>
                      <a:pt x="1893892" y="320295"/>
                      <a:pt x="1895137" y="320144"/>
                    </a:cubicBezTo>
                    <a:lnTo>
                      <a:pt x="1999877" y="320144"/>
                    </a:lnTo>
                    <a:cubicBezTo>
                      <a:pt x="2008848" y="321101"/>
                      <a:pt x="2016891" y="314598"/>
                      <a:pt x="2017840" y="305634"/>
                    </a:cubicBezTo>
                    <a:cubicBezTo>
                      <a:pt x="2017955" y="304548"/>
                      <a:pt x="2017962" y="303462"/>
                      <a:pt x="2017862" y="302375"/>
                    </a:cubicBezTo>
                    <a:lnTo>
                      <a:pt x="2017862" y="299138"/>
                    </a:lnTo>
                    <a:moveTo>
                      <a:pt x="1850608" y="118145"/>
                    </a:moveTo>
                    <a:cubicBezTo>
                      <a:pt x="1851788" y="109527"/>
                      <a:pt x="1845752" y="101577"/>
                      <a:pt x="1837134" y="100398"/>
                    </a:cubicBezTo>
                    <a:cubicBezTo>
                      <a:pt x="1835782" y="100218"/>
                      <a:pt x="1834408" y="100211"/>
                      <a:pt x="1833055" y="100376"/>
                    </a:cubicBezTo>
                    <a:lnTo>
                      <a:pt x="1769607" y="100376"/>
                    </a:lnTo>
                    <a:lnTo>
                      <a:pt x="1769607" y="56423"/>
                    </a:lnTo>
                    <a:cubicBezTo>
                      <a:pt x="1770786" y="47682"/>
                      <a:pt x="1764650" y="39640"/>
                      <a:pt x="1755910" y="38460"/>
                    </a:cubicBezTo>
                    <a:cubicBezTo>
                      <a:pt x="1754558" y="38280"/>
                      <a:pt x="1753191" y="38273"/>
                      <a:pt x="1751838" y="38438"/>
                    </a:cubicBezTo>
                    <a:lnTo>
                      <a:pt x="1746659" y="38438"/>
                    </a:lnTo>
                    <a:cubicBezTo>
                      <a:pt x="1737782" y="37381"/>
                      <a:pt x="1729732" y="43726"/>
                      <a:pt x="1728675" y="52603"/>
                    </a:cubicBezTo>
                    <a:cubicBezTo>
                      <a:pt x="1728523" y="53869"/>
                      <a:pt x="1728523" y="55149"/>
                      <a:pt x="1728675" y="56423"/>
                    </a:cubicBezTo>
                    <a:lnTo>
                      <a:pt x="1728675" y="100376"/>
                    </a:lnTo>
                    <a:lnTo>
                      <a:pt x="1704216" y="100376"/>
                    </a:lnTo>
                    <a:cubicBezTo>
                      <a:pt x="1695461" y="99319"/>
                      <a:pt x="1687505" y="105563"/>
                      <a:pt x="1686447" y="114318"/>
                    </a:cubicBezTo>
                    <a:cubicBezTo>
                      <a:pt x="1686296" y="115591"/>
                      <a:pt x="1686296" y="116871"/>
                      <a:pt x="1686447" y="118145"/>
                    </a:cubicBezTo>
                    <a:lnTo>
                      <a:pt x="1686447" y="120519"/>
                    </a:lnTo>
                    <a:cubicBezTo>
                      <a:pt x="1685332" y="129424"/>
                      <a:pt x="1691641" y="137553"/>
                      <a:pt x="1700554" y="138675"/>
                    </a:cubicBezTo>
                    <a:cubicBezTo>
                      <a:pt x="1701770" y="138827"/>
                      <a:pt x="1703000" y="138841"/>
                      <a:pt x="1704216" y="138719"/>
                    </a:cubicBezTo>
                    <a:lnTo>
                      <a:pt x="1728675" y="138719"/>
                    </a:lnTo>
                    <a:lnTo>
                      <a:pt x="1728675" y="243747"/>
                    </a:lnTo>
                    <a:cubicBezTo>
                      <a:pt x="1728675" y="291225"/>
                      <a:pt x="1756442" y="325180"/>
                      <a:pt x="1806007" y="325180"/>
                    </a:cubicBezTo>
                    <a:cubicBezTo>
                      <a:pt x="1816280" y="325215"/>
                      <a:pt x="1826509" y="323762"/>
                      <a:pt x="1836365" y="320863"/>
                    </a:cubicBezTo>
                    <a:cubicBezTo>
                      <a:pt x="1844227" y="319712"/>
                      <a:pt x="1849673" y="312411"/>
                      <a:pt x="1848522" y="304548"/>
                    </a:cubicBezTo>
                    <a:cubicBezTo>
                      <a:pt x="1848450" y="304059"/>
                      <a:pt x="1848356" y="303577"/>
                      <a:pt x="1848234" y="303095"/>
                    </a:cubicBezTo>
                    <a:lnTo>
                      <a:pt x="1846507" y="293168"/>
                    </a:lnTo>
                    <a:cubicBezTo>
                      <a:pt x="1844997" y="284032"/>
                      <a:pt x="1838523" y="282305"/>
                      <a:pt x="1829602" y="283384"/>
                    </a:cubicBezTo>
                    <a:cubicBezTo>
                      <a:pt x="1823186" y="285557"/>
                      <a:pt x="1816452" y="286679"/>
                      <a:pt x="1809676" y="286693"/>
                    </a:cubicBezTo>
                    <a:cubicBezTo>
                      <a:pt x="1784786" y="286693"/>
                      <a:pt x="1769607" y="267846"/>
                      <a:pt x="1769607" y="240725"/>
                    </a:cubicBezTo>
                    <a:lnTo>
                      <a:pt x="1769607" y="138719"/>
                    </a:lnTo>
                    <a:lnTo>
                      <a:pt x="1833055" y="138719"/>
                    </a:lnTo>
                    <a:cubicBezTo>
                      <a:pt x="1841911" y="139582"/>
                      <a:pt x="1849788" y="133093"/>
                      <a:pt x="1850651" y="124238"/>
                    </a:cubicBezTo>
                    <a:cubicBezTo>
                      <a:pt x="1850766" y="123072"/>
                      <a:pt x="1850752" y="121900"/>
                      <a:pt x="1850608" y="120734"/>
                    </a:cubicBezTo>
                    <a:lnTo>
                      <a:pt x="1850608" y="118145"/>
                    </a:lnTo>
                    <a:moveTo>
                      <a:pt x="1182385" y="281801"/>
                    </a:moveTo>
                    <a:lnTo>
                      <a:pt x="1149581" y="281801"/>
                    </a:lnTo>
                    <a:lnTo>
                      <a:pt x="1149581" y="24051"/>
                    </a:lnTo>
                    <a:cubicBezTo>
                      <a:pt x="1149581" y="11534"/>
                      <a:pt x="1144114" y="6282"/>
                      <a:pt x="1131597" y="6282"/>
                    </a:cubicBezTo>
                    <a:lnTo>
                      <a:pt x="1081241" y="6282"/>
                    </a:lnTo>
                    <a:cubicBezTo>
                      <a:pt x="1072479" y="5290"/>
                      <a:pt x="1064566" y="11591"/>
                      <a:pt x="1063581" y="20361"/>
                    </a:cubicBezTo>
                    <a:cubicBezTo>
                      <a:pt x="1063458" y="21440"/>
                      <a:pt x="1063444" y="22533"/>
                      <a:pt x="1063545" y="23619"/>
                    </a:cubicBezTo>
                    <a:lnTo>
                      <a:pt x="1063545" y="27072"/>
                    </a:lnTo>
                    <a:cubicBezTo>
                      <a:pt x="1062703" y="35935"/>
                      <a:pt x="1069206" y="43798"/>
                      <a:pt x="1078062" y="44639"/>
                    </a:cubicBezTo>
                    <a:cubicBezTo>
                      <a:pt x="1079119" y="44740"/>
                      <a:pt x="1080184" y="44733"/>
                      <a:pt x="1081241" y="44625"/>
                    </a:cubicBezTo>
                    <a:lnTo>
                      <a:pt x="1108361" y="44625"/>
                    </a:lnTo>
                    <a:lnTo>
                      <a:pt x="1108361" y="282017"/>
                    </a:lnTo>
                    <a:lnTo>
                      <a:pt x="1075702" y="282017"/>
                    </a:lnTo>
                    <a:cubicBezTo>
                      <a:pt x="1066954" y="280866"/>
                      <a:pt x="1058933" y="287024"/>
                      <a:pt x="1057782" y="295764"/>
                    </a:cubicBezTo>
                    <a:cubicBezTo>
                      <a:pt x="1057624" y="296959"/>
                      <a:pt x="1057603" y="298160"/>
                      <a:pt x="1057718" y="299354"/>
                    </a:cubicBezTo>
                    <a:lnTo>
                      <a:pt x="1057718" y="302591"/>
                    </a:lnTo>
                    <a:cubicBezTo>
                      <a:pt x="1056876" y="311569"/>
                      <a:pt x="1063466" y="319532"/>
                      <a:pt x="1072443" y="320381"/>
                    </a:cubicBezTo>
                    <a:cubicBezTo>
                      <a:pt x="1073529" y="320482"/>
                      <a:pt x="1074623" y="320475"/>
                      <a:pt x="1075702" y="320360"/>
                    </a:cubicBezTo>
                    <a:lnTo>
                      <a:pt x="1182313" y="320360"/>
                    </a:lnTo>
                    <a:cubicBezTo>
                      <a:pt x="1191219" y="321475"/>
                      <a:pt x="1199347" y="315166"/>
                      <a:pt x="1200470" y="306253"/>
                    </a:cubicBezTo>
                    <a:cubicBezTo>
                      <a:pt x="1200621" y="305037"/>
                      <a:pt x="1200635" y="303807"/>
                      <a:pt x="1200513" y="302591"/>
                    </a:cubicBezTo>
                    <a:lnTo>
                      <a:pt x="1200513" y="299354"/>
                    </a:lnTo>
                    <a:cubicBezTo>
                      <a:pt x="1201405" y="290621"/>
                      <a:pt x="1195053" y="282816"/>
                      <a:pt x="1186312" y="281917"/>
                    </a:cubicBezTo>
                    <a:cubicBezTo>
                      <a:pt x="1184982" y="281787"/>
                      <a:pt x="1183636" y="281816"/>
                      <a:pt x="1182313" y="282017"/>
                    </a:cubicBezTo>
                  </a:path>
                </a:pathLst>
              </a:custGeom>
              <a:solidFill>
                <a:srgbClr val="00416C"/>
              </a:solidFill>
              <a:ln w="7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 sz="2489"/>
              </a:p>
            </p:txBody>
          </p:sp>
          <p:sp>
            <p:nvSpPr>
              <p:cNvPr id="38" name="Forma libre: forma 37">
                <a:extLst>
                  <a:ext uri="{FF2B5EF4-FFF2-40B4-BE49-F238E27FC236}">
                    <a16:creationId xmlns:a16="http://schemas.microsoft.com/office/drawing/2014/main" id="{E5E803DE-00A7-4C4C-8545-4C79E985FAFB}"/>
                  </a:ext>
                </a:extLst>
              </p:cNvPr>
              <p:cNvSpPr/>
              <p:nvPr userDrawn="1"/>
            </p:nvSpPr>
            <p:spPr>
              <a:xfrm>
                <a:off x="-1748719" y="2207664"/>
                <a:ext cx="79131" cy="79131"/>
              </a:xfrm>
              <a:custGeom>
                <a:avLst/>
                <a:gdLst>
                  <a:gd name="connsiteX0" fmla="*/ 40293 w 79130"/>
                  <a:gd name="connsiteY0" fmla="*/ 79852 h 79130"/>
                  <a:gd name="connsiteX1" fmla="*/ 79859 w 79130"/>
                  <a:gd name="connsiteY1" fmla="*/ 39567 h 79130"/>
                  <a:gd name="connsiteX2" fmla="*/ 39574 w 79130"/>
                  <a:gd name="connsiteY2" fmla="*/ 2 h 79130"/>
                  <a:gd name="connsiteX3" fmla="*/ 8 w 79130"/>
                  <a:gd name="connsiteY3" fmla="*/ 39855 h 79130"/>
                  <a:gd name="connsiteX4" fmla="*/ 38401 w 79130"/>
                  <a:gd name="connsiteY4" fmla="*/ 79859 h 79130"/>
                  <a:gd name="connsiteX5" fmla="*/ 40293 w 79130"/>
                  <a:gd name="connsiteY5" fmla="*/ 79852 h 7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130" h="79130">
                    <a:moveTo>
                      <a:pt x="40293" y="79852"/>
                    </a:moveTo>
                    <a:cubicBezTo>
                      <a:pt x="62342" y="79650"/>
                      <a:pt x="80053" y="61616"/>
                      <a:pt x="79859" y="39567"/>
                    </a:cubicBezTo>
                    <a:cubicBezTo>
                      <a:pt x="79657" y="17518"/>
                      <a:pt x="61623" y="-193"/>
                      <a:pt x="39574" y="2"/>
                    </a:cubicBezTo>
                    <a:cubicBezTo>
                      <a:pt x="17691" y="203"/>
                      <a:pt x="52" y="17971"/>
                      <a:pt x="8" y="39855"/>
                    </a:cubicBezTo>
                    <a:cubicBezTo>
                      <a:pt x="-437" y="61501"/>
                      <a:pt x="16748" y="79413"/>
                      <a:pt x="38401" y="79859"/>
                    </a:cubicBezTo>
                    <a:cubicBezTo>
                      <a:pt x="39027" y="79873"/>
                      <a:pt x="39660" y="79866"/>
                      <a:pt x="40293" y="79852"/>
                    </a:cubicBezTo>
                  </a:path>
                </a:pathLst>
              </a:custGeom>
              <a:solidFill>
                <a:srgbClr val="00A8E8"/>
              </a:solidFill>
              <a:ln w="7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 sz="2489"/>
              </a:p>
            </p:txBody>
          </p:sp>
        </p:grpSp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AC058BB6-BEB3-4C7F-BA85-F622F76DE838}"/>
                </a:ext>
              </a:extLst>
            </p:cNvPr>
            <p:cNvGrpSpPr/>
            <p:nvPr userDrawn="1"/>
          </p:nvGrpSpPr>
          <p:grpSpPr>
            <a:xfrm>
              <a:off x="5712404" y="3036001"/>
              <a:ext cx="1021323" cy="196223"/>
              <a:chOff x="-3856428" y="3086951"/>
              <a:chExt cx="1697714" cy="326176"/>
            </a:xfrm>
          </p:grpSpPr>
          <p:sp>
            <p:nvSpPr>
              <p:cNvPr id="35" name="Forma libre: forma 34">
                <a:extLst>
                  <a:ext uri="{FF2B5EF4-FFF2-40B4-BE49-F238E27FC236}">
                    <a16:creationId xmlns:a16="http://schemas.microsoft.com/office/drawing/2014/main" id="{B30352B6-9E2F-4562-9508-2E3C0431B6B0}"/>
                  </a:ext>
                </a:extLst>
              </p:cNvPr>
              <p:cNvSpPr/>
              <p:nvPr userDrawn="1"/>
            </p:nvSpPr>
            <p:spPr>
              <a:xfrm>
                <a:off x="-3121852" y="3086951"/>
                <a:ext cx="79131" cy="79131"/>
              </a:xfrm>
              <a:custGeom>
                <a:avLst/>
                <a:gdLst>
                  <a:gd name="connsiteX0" fmla="*/ 40436 w 79130"/>
                  <a:gd name="connsiteY0" fmla="*/ 80139 h 79130"/>
                  <a:gd name="connsiteX1" fmla="*/ 80145 w 79130"/>
                  <a:gd name="connsiteY1" fmla="*/ 39711 h 79130"/>
                  <a:gd name="connsiteX2" fmla="*/ 39716 w 79130"/>
                  <a:gd name="connsiteY2" fmla="*/ 2 h 79130"/>
                  <a:gd name="connsiteX3" fmla="*/ 7 w 79130"/>
                  <a:gd name="connsiteY3" fmla="*/ 39999 h 79130"/>
                  <a:gd name="connsiteX4" fmla="*/ 38688 w 79130"/>
                  <a:gd name="connsiteY4" fmla="*/ 80147 h 79130"/>
                  <a:gd name="connsiteX5" fmla="*/ 40436 w 79130"/>
                  <a:gd name="connsiteY5" fmla="*/ 80139 h 7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130" h="79130">
                    <a:moveTo>
                      <a:pt x="40436" y="80139"/>
                    </a:moveTo>
                    <a:cubicBezTo>
                      <a:pt x="62563" y="79938"/>
                      <a:pt x="80339" y="61839"/>
                      <a:pt x="80145" y="39711"/>
                    </a:cubicBezTo>
                    <a:cubicBezTo>
                      <a:pt x="79943" y="17583"/>
                      <a:pt x="61844" y="-193"/>
                      <a:pt x="39716" y="2"/>
                    </a:cubicBezTo>
                    <a:cubicBezTo>
                      <a:pt x="17754" y="203"/>
                      <a:pt x="50" y="18036"/>
                      <a:pt x="7" y="39999"/>
                    </a:cubicBezTo>
                    <a:cubicBezTo>
                      <a:pt x="-396" y="61767"/>
                      <a:pt x="16919" y="79744"/>
                      <a:pt x="38688" y="80147"/>
                    </a:cubicBezTo>
                    <a:cubicBezTo>
                      <a:pt x="39270" y="80154"/>
                      <a:pt x="39853" y="80154"/>
                      <a:pt x="40436" y="80139"/>
                    </a:cubicBezTo>
                  </a:path>
                </a:pathLst>
              </a:custGeom>
              <a:solidFill>
                <a:srgbClr val="8658A0"/>
              </a:solidFill>
              <a:ln w="7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 sz="2489"/>
              </a:p>
            </p:txBody>
          </p:sp>
          <p:sp>
            <p:nvSpPr>
              <p:cNvPr id="36" name="Forma libre: forma 35">
                <a:extLst>
                  <a:ext uri="{FF2B5EF4-FFF2-40B4-BE49-F238E27FC236}">
                    <a16:creationId xmlns:a16="http://schemas.microsoft.com/office/drawing/2014/main" id="{8F926522-B8F2-4B5A-A35D-9C045582F0F0}"/>
                  </a:ext>
                </a:extLst>
              </p:cNvPr>
              <p:cNvSpPr/>
              <p:nvPr userDrawn="1"/>
            </p:nvSpPr>
            <p:spPr>
              <a:xfrm>
                <a:off x="-3856428" y="3096604"/>
                <a:ext cx="1697714" cy="316523"/>
              </a:xfrm>
              <a:custGeom>
                <a:avLst/>
                <a:gdLst>
                  <a:gd name="connsiteX0" fmla="*/ 401083 w 1697714"/>
                  <a:gd name="connsiteY0" fmla="*/ 252344 h 316523"/>
                  <a:gd name="connsiteX1" fmla="*/ 403098 w 1697714"/>
                  <a:gd name="connsiteY1" fmla="*/ 274637 h 316523"/>
                  <a:gd name="connsiteX2" fmla="*/ 402450 w 1697714"/>
                  <a:gd name="connsiteY2" fmla="*/ 275364 h 316523"/>
                  <a:gd name="connsiteX3" fmla="*/ 313176 w 1697714"/>
                  <a:gd name="connsiteY3" fmla="*/ 319893 h 316523"/>
                  <a:gd name="connsiteX4" fmla="*/ 197142 w 1697714"/>
                  <a:gd name="connsiteY4" fmla="*/ 201268 h 316523"/>
                  <a:gd name="connsiteX5" fmla="*/ 307062 w 1697714"/>
                  <a:gd name="connsiteY5" fmla="*/ 88975 h 316523"/>
                  <a:gd name="connsiteX6" fmla="*/ 407773 w 1697714"/>
                  <a:gd name="connsiteY6" fmla="*/ 191988 h 316523"/>
                  <a:gd name="connsiteX7" fmla="*/ 386192 w 1697714"/>
                  <a:gd name="connsiteY7" fmla="*/ 210404 h 316523"/>
                  <a:gd name="connsiteX8" fmla="*/ 238218 w 1697714"/>
                  <a:gd name="connsiteY8" fmla="*/ 210404 h 316523"/>
                  <a:gd name="connsiteX9" fmla="*/ 318421 w 1697714"/>
                  <a:gd name="connsiteY9" fmla="*/ 280032 h 316523"/>
                  <a:gd name="connsiteX10" fmla="*/ 373531 w 1697714"/>
                  <a:gd name="connsiteY10" fmla="*/ 249754 h 316523"/>
                  <a:gd name="connsiteX11" fmla="*/ 397199 w 1697714"/>
                  <a:gd name="connsiteY11" fmla="*/ 248459 h 316523"/>
                  <a:gd name="connsiteX12" fmla="*/ 398494 w 1697714"/>
                  <a:gd name="connsiteY12" fmla="*/ 249754 h 316523"/>
                  <a:gd name="connsiteX13" fmla="*/ 240160 w 1697714"/>
                  <a:gd name="connsiteY13" fmla="*/ 173716 h 316523"/>
                  <a:gd name="connsiteX14" fmla="*/ 362453 w 1697714"/>
                  <a:gd name="connsiteY14" fmla="*/ 173716 h 316523"/>
                  <a:gd name="connsiteX15" fmla="*/ 303824 w 1697714"/>
                  <a:gd name="connsiteY15" fmla="*/ 124152 h 316523"/>
                  <a:gd name="connsiteX16" fmla="*/ 240376 w 1697714"/>
                  <a:gd name="connsiteY16" fmla="*/ 173716 h 316523"/>
                  <a:gd name="connsiteX17" fmla="*/ 663869 w 1697714"/>
                  <a:gd name="connsiteY17" fmla="*/ 18188 h 316523"/>
                  <a:gd name="connsiteX18" fmla="*/ 663869 w 1697714"/>
                  <a:gd name="connsiteY18" fmla="*/ 297088 h 316523"/>
                  <a:gd name="connsiteX19" fmla="*/ 650007 w 1697714"/>
                  <a:gd name="connsiteY19" fmla="*/ 314922 h 316523"/>
                  <a:gd name="connsiteX20" fmla="*/ 646101 w 1697714"/>
                  <a:gd name="connsiteY20" fmla="*/ 314929 h 316523"/>
                  <a:gd name="connsiteX21" fmla="*/ 639986 w 1697714"/>
                  <a:gd name="connsiteY21" fmla="*/ 314929 h 316523"/>
                  <a:gd name="connsiteX22" fmla="*/ 622865 w 1697714"/>
                  <a:gd name="connsiteY22" fmla="*/ 297088 h 316523"/>
                  <a:gd name="connsiteX23" fmla="*/ 622865 w 1697714"/>
                  <a:gd name="connsiteY23" fmla="*/ 292125 h 316523"/>
                  <a:gd name="connsiteX24" fmla="*/ 552223 w 1697714"/>
                  <a:gd name="connsiteY24" fmla="*/ 320324 h 316523"/>
                  <a:gd name="connsiteX25" fmla="*/ 441656 w 1697714"/>
                  <a:gd name="connsiteY25" fmla="*/ 204362 h 316523"/>
                  <a:gd name="connsiteX26" fmla="*/ 552223 w 1697714"/>
                  <a:gd name="connsiteY26" fmla="*/ 89262 h 316523"/>
                  <a:gd name="connsiteX27" fmla="*/ 622865 w 1697714"/>
                  <a:gd name="connsiteY27" fmla="*/ 117102 h 316523"/>
                  <a:gd name="connsiteX28" fmla="*/ 622865 w 1697714"/>
                  <a:gd name="connsiteY28" fmla="*/ 18188 h 316523"/>
                  <a:gd name="connsiteX29" fmla="*/ 639986 w 1697714"/>
                  <a:gd name="connsiteY29" fmla="*/ 132 h 316523"/>
                  <a:gd name="connsiteX30" fmla="*/ 646101 w 1697714"/>
                  <a:gd name="connsiteY30" fmla="*/ 132 h 316523"/>
                  <a:gd name="connsiteX31" fmla="*/ 663905 w 1697714"/>
                  <a:gd name="connsiteY31" fmla="*/ 13865 h 316523"/>
                  <a:gd name="connsiteX32" fmla="*/ 663869 w 1697714"/>
                  <a:gd name="connsiteY32" fmla="*/ 18188 h 316523"/>
                  <a:gd name="connsiteX33" fmla="*/ 622865 w 1697714"/>
                  <a:gd name="connsiteY33" fmla="*/ 246948 h 316523"/>
                  <a:gd name="connsiteX34" fmla="*/ 622865 w 1697714"/>
                  <a:gd name="connsiteY34" fmla="*/ 162422 h 316523"/>
                  <a:gd name="connsiteX35" fmla="*/ 557043 w 1697714"/>
                  <a:gd name="connsiteY35" fmla="*/ 128540 h 316523"/>
                  <a:gd name="connsiteX36" fmla="*/ 483451 w 1697714"/>
                  <a:gd name="connsiteY36" fmla="*/ 206807 h 316523"/>
                  <a:gd name="connsiteX37" fmla="*/ 557043 w 1697714"/>
                  <a:gd name="connsiteY37" fmla="*/ 280399 h 316523"/>
                  <a:gd name="connsiteX38" fmla="*/ 622865 w 1697714"/>
                  <a:gd name="connsiteY38" fmla="*/ 246732 h 316523"/>
                  <a:gd name="connsiteX39" fmla="*/ 140887 w 1697714"/>
                  <a:gd name="connsiteY39" fmla="*/ 293636 h 316523"/>
                  <a:gd name="connsiteX40" fmla="*/ 140887 w 1697714"/>
                  <a:gd name="connsiteY40" fmla="*/ 296873 h 316523"/>
                  <a:gd name="connsiteX41" fmla="*/ 126248 w 1697714"/>
                  <a:gd name="connsiteY41" fmla="*/ 314735 h 316523"/>
                  <a:gd name="connsiteX42" fmla="*/ 122831 w 1697714"/>
                  <a:gd name="connsiteY42" fmla="*/ 314713 h 316523"/>
                  <a:gd name="connsiteX43" fmla="*/ 18090 w 1697714"/>
                  <a:gd name="connsiteY43" fmla="*/ 314713 h 316523"/>
                  <a:gd name="connsiteX44" fmla="*/ 121 w 1697714"/>
                  <a:gd name="connsiteY44" fmla="*/ 300700 h 316523"/>
                  <a:gd name="connsiteX45" fmla="*/ 106 w 1697714"/>
                  <a:gd name="connsiteY45" fmla="*/ 296873 h 316523"/>
                  <a:gd name="connsiteX46" fmla="*/ 106 w 1697714"/>
                  <a:gd name="connsiteY46" fmla="*/ 293636 h 316523"/>
                  <a:gd name="connsiteX47" fmla="*/ 14091 w 1697714"/>
                  <a:gd name="connsiteY47" fmla="*/ 276162 h 316523"/>
                  <a:gd name="connsiteX48" fmla="*/ 18090 w 1697714"/>
                  <a:gd name="connsiteY48" fmla="*/ 276227 h 316523"/>
                  <a:gd name="connsiteX49" fmla="*/ 42477 w 1697714"/>
                  <a:gd name="connsiteY49" fmla="*/ 276227 h 316523"/>
                  <a:gd name="connsiteX50" fmla="*/ 42477 w 1697714"/>
                  <a:gd name="connsiteY50" fmla="*/ 112210 h 316523"/>
                  <a:gd name="connsiteX51" fmla="*/ 56850 w 1697714"/>
                  <a:gd name="connsiteY51" fmla="*/ 94399 h 316523"/>
                  <a:gd name="connsiteX52" fmla="*/ 60677 w 1697714"/>
                  <a:gd name="connsiteY52" fmla="*/ 94442 h 316523"/>
                  <a:gd name="connsiteX53" fmla="*/ 66144 w 1697714"/>
                  <a:gd name="connsiteY53" fmla="*/ 94442 h 316523"/>
                  <a:gd name="connsiteX54" fmla="*/ 83719 w 1697714"/>
                  <a:gd name="connsiteY54" fmla="*/ 108131 h 316523"/>
                  <a:gd name="connsiteX55" fmla="*/ 83697 w 1697714"/>
                  <a:gd name="connsiteY55" fmla="*/ 112210 h 316523"/>
                  <a:gd name="connsiteX56" fmla="*/ 83697 w 1697714"/>
                  <a:gd name="connsiteY56" fmla="*/ 276227 h 316523"/>
                  <a:gd name="connsiteX57" fmla="*/ 123191 w 1697714"/>
                  <a:gd name="connsiteY57" fmla="*/ 276227 h 316523"/>
                  <a:gd name="connsiteX58" fmla="*/ 141182 w 1697714"/>
                  <a:gd name="connsiteY58" fmla="*/ 290046 h 316523"/>
                  <a:gd name="connsiteX59" fmla="*/ 141247 w 1697714"/>
                  <a:gd name="connsiteY59" fmla="*/ 293636 h 316523"/>
                  <a:gd name="connsiteX60" fmla="*/ 100458 w 1697714"/>
                  <a:gd name="connsiteY60" fmla="*/ 128756 h 316523"/>
                  <a:gd name="connsiteX61" fmla="*/ 140455 w 1697714"/>
                  <a:gd name="connsiteY61" fmla="*/ 168897 h 316523"/>
                  <a:gd name="connsiteX62" fmla="*/ 180596 w 1697714"/>
                  <a:gd name="connsiteY62" fmla="*/ 128900 h 316523"/>
                  <a:gd name="connsiteX63" fmla="*/ 140815 w 1697714"/>
                  <a:gd name="connsiteY63" fmla="*/ 88759 h 316523"/>
                  <a:gd name="connsiteX64" fmla="*/ 100466 w 1697714"/>
                  <a:gd name="connsiteY64" fmla="*/ 127526 h 316523"/>
                  <a:gd name="connsiteX65" fmla="*/ 100458 w 1697714"/>
                  <a:gd name="connsiteY65" fmla="*/ 128756 h 316523"/>
                  <a:gd name="connsiteX66" fmla="*/ 1664514 w 1697714"/>
                  <a:gd name="connsiteY66" fmla="*/ 293636 h 316523"/>
                  <a:gd name="connsiteX67" fmla="*/ 1664514 w 1697714"/>
                  <a:gd name="connsiteY67" fmla="*/ 296873 h 316523"/>
                  <a:gd name="connsiteX68" fmla="*/ 1649875 w 1697714"/>
                  <a:gd name="connsiteY68" fmla="*/ 314735 h 316523"/>
                  <a:gd name="connsiteX69" fmla="*/ 1646458 w 1697714"/>
                  <a:gd name="connsiteY69" fmla="*/ 314713 h 316523"/>
                  <a:gd name="connsiteX70" fmla="*/ 1541358 w 1697714"/>
                  <a:gd name="connsiteY70" fmla="*/ 314713 h 316523"/>
                  <a:gd name="connsiteX71" fmla="*/ 1523388 w 1697714"/>
                  <a:gd name="connsiteY71" fmla="*/ 300700 h 316523"/>
                  <a:gd name="connsiteX72" fmla="*/ 1523373 w 1697714"/>
                  <a:gd name="connsiteY72" fmla="*/ 296873 h 316523"/>
                  <a:gd name="connsiteX73" fmla="*/ 1523373 w 1697714"/>
                  <a:gd name="connsiteY73" fmla="*/ 293636 h 316523"/>
                  <a:gd name="connsiteX74" fmla="*/ 1537358 w 1697714"/>
                  <a:gd name="connsiteY74" fmla="*/ 276162 h 316523"/>
                  <a:gd name="connsiteX75" fmla="*/ 1541358 w 1697714"/>
                  <a:gd name="connsiteY75" fmla="*/ 276227 h 316523"/>
                  <a:gd name="connsiteX76" fmla="*/ 1565672 w 1697714"/>
                  <a:gd name="connsiteY76" fmla="*/ 276227 h 316523"/>
                  <a:gd name="connsiteX77" fmla="*/ 1565672 w 1697714"/>
                  <a:gd name="connsiteY77" fmla="*/ 112210 h 316523"/>
                  <a:gd name="connsiteX78" fmla="*/ 1580196 w 1697714"/>
                  <a:gd name="connsiteY78" fmla="*/ 94391 h 316523"/>
                  <a:gd name="connsiteX79" fmla="*/ 1583944 w 1697714"/>
                  <a:gd name="connsiteY79" fmla="*/ 94442 h 316523"/>
                  <a:gd name="connsiteX80" fmla="*/ 1589412 w 1697714"/>
                  <a:gd name="connsiteY80" fmla="*/ 94442 h 316523"/>
                  <a:gd name="connsiteX81" fmla="*/ 1606986 w 1697714"/>
                  <a:gd name="connsiteY81" fmla="*/ 108131 h 316523"/>
                  <a:gd name="connsiteX82" fmla="*/ 1606964 w 1697714"/>
                  <a:gd name="connsiteY82" fmla="*/ 112210 h 316523"/>
                  <a:gd name="connsiteX83" fmla="*/ 1606964 w 1697714"/>
                  <a:gd name="connsiteY83" fmla="*/ 276227 h 316523"/>
                  <a:gd name="connsiteX84" fmla="*/ 1646458 w 1697714"/>
                  <a:gd name="connsiteY84" fmla="*/ 276227 h 316523"/>
                  <a:gd name="connsiteX85" fmla="*/ 1664449 w 1697714"/>
                  <a:gd name="connsiteY85" fmla="*/ 290046 h 316523"/>
                  <a:gd name="connsiteX86" fmla="*/ 1664514 w 1697714"/>
                  <a:gd name="connsiteY86" fmla="*/ 293636 h 316523"/>
                  <a:gd name="connsiteX87" fmla="*/ 1623726 w 1697714"/>
                  <a:gd name="connsiteY87" fmla="*/ 128756 h 316523"/>
                  <a:gd name="connsiteX88" fmla="*/ 1663723 w 1697714"/>
                  <a:gd name="connsiteY88" fmla="*/ 168897 h 316523"/>
                  <a:gd name="connsiteX89" fmla="*/ 1703864 w 1697714"/>
                  <a:gd name="connsiteY89" fmla="*/ 128900 h 316523"/>
                  <a:gd name="connsiteX90" fmla="*/ 1664082 w 1697714"/>
                  <a:gd name="connsiteY90" fmla="*/ 88759 h 316523"/>
                  <a:gd name="connsiteX91" fmla="*/ 1623733 w 1697714"/>
                  <a:gd name="connsiteY91" fmla="*/ 127526 h 316523"/>
                  <a:gd name="connsiteX92" fmla="*/ 1623726 w 1697714"/>
                  <a:gd name="connsiteY92" fmla="*/ 128756 h 316523"/>
                  <a:gd name="connsiteX93" fmla="*/ 832418 w 1697714"/>
                  <a:gd name="connsiteY93" fmla="*/ 276299 h 316523"/>
                  <a:gd name="connsiteX94" fmla="*/ 799471 w 1697714"/>
                  <a:gd name="connsiteY94" fmla="*/ 276299 h 316523"/>
                  <a:gd name="connsiteX95" fmla="*/ 799471 w 1697714"/>
                  <a:gd name="connsiteY95" fmla="*/ 112282 h 316523"/>
                  <a:gd name="connsiteX96" fmla="*/ 781487 w 1697714"/>
                  <a:gd name="connsiteY96" fmla="*/ 94514 h 316523"/>
                  <a:gd name="connsiteX97" fmla="*/ 731131 w 1697714"/>
                  <a:gd name="connsiteY97" fmla="*/ 94514 h 316523"/>
                  <a:gd name="connsiteX98" fmla="*/ 713405 w 1697714"/>
                  <a:gd name="connsiteY98" fmla="*/ 108505 h 316523"/>
                  <a:gd name="connsiteX99" fmla="*/ 713362 w 1697714"/>
                  <a:gd name="connsiteY99" fmla="*/ 111850 h 316523"/>
                  <a:gd name="connsiteX100" fmla="*/ 713362 w 1697714"/>
                  <a:gd name="connsiteY100" fmla="*/ 115304 h 316523"/>
                  <a:gd name="connsiteX101" fmla="*/ 727951 w 1697714"/>
                  <a:gd name="connsiteY101" fmla="*/ 132942 h 316523"/>
                  <a:gd name="connsiteX102" fmla="*/ 731131 w 1697714"/>
                  <a:gd name="connsiteY102" fmla="*/ 132928 h 316523"/>
                  <a:gd name="connsiteX103" fmla="*/ 758323 w 1697714"/>
                  <a:gd name="connsiteY103" fmla="*/ 132928 h 316523"/>
                  <a:gd name="connsiteX104" fmla="*/ 758323 w 1697714"/>
                  <a:gd name="connsiteY104" fmla="*/ 276299 h 316523"/>
                  <a:gd name="connsiteX105" fmla="*/ 725591 w 1697714"/>
                  <a:gd name="connsiteY105" fmla="*/ 276299 h 316523"/>
                  <a:gd name="connsiteX106" fmla="*/ 707607 w 1697714"/>
                  <a:gd name="connsiteY106" fmla="*/ 289959 h 316523"/>
                  <a:gd name="connsiteX107" fmla="*/ 707535 w 1697714"/>
                  <a:gd name="connsiteY107" fmla="*/ 293707 h 316523"/>
                  <a:gd name="connsiteX108" fmla="*/ 707535 w 1697714"/>
                  <a:gd name="connsiteY108" fmla="*/ 296945 h 316523"/>
                  <a:gd name="connsiteX109" fmla="*/ 722095 w 1697714"/>
                  <a:gd name="connsiteY109" fmla="*/ 314742 h 316523"/>
                  <a:gd name="connsiteX110" fmla="*/ 725591 w 1697714"/>
                  <a:gd name="connsiteY110" fmla="*/ 314713 h 316523"/>
                  <a:gd name="connsiteX111" fmla="*/ 832490 w 1697714"/>
                  <a:gd name="connsiteY111" fmla="*/ 314713 h 316523"/>
                  <a:gd name="connsiteX112" fmla="*/ 850712 w 1697714"/>
                  <a:gd name="connsiteY112" fmla="*/ 300693 h 316523"/>
                  <a:gd name="connsiteX113" fmla="*/ 850762 w 1697714"/>
                  <a:gd name="connsiteY113" fmla="*/ 296945 h 316523"/>
                  <a:gd name="connsiteX114" fmla="*/ 850762 w 1697714"/>
                  <a:gd name="connsiteY114" fmla="*/ 293707 h 316523"/>
                  <a:gd name="connsiteX115" fmla="*/ 836490 w 1697714"/>
                  <a:gd name="connsiteY115" fmla="*/ 276205 h 316523"/>
                  <a:gd name="connsiteX116" fmla="*/ 832490 w 1697714"/>
                  <a:gd name="connsiteY116" fmla="*/ 276299 h 316523"/>
                  <a:gd name="connsiteX117" fmla="*/ 1279003 w 1697714"/>
                  <a:gd name="connsiteY117" fmla="*/ 112210 h 316523"/>
                  <a:gd name="connsiteX118" fmla="*/ 1265457 w 1697714"/>
                  <a:gd name="connsiteY118" fmla="*/ 94391 h 316523"/>
                  <a:gd name="connsiteX119" fmla="*/ 1261379 w 1697714"/>
                  <a:gd name="connsiteY119" fmla="*/ 94370 h 316523"/>
                  <a:gd name="connsiteX120" fmla="*/ 1197714 w 1697714"/>
                  <a:gd name="connsiteY120" fmla="*/ 94370 h 316523"/>
                  <a:gd name="connsiteX121" fmla="*/ 1197714 w 1697714"/>
                  <a:gd name="connsiteY121" fmla="*/ 50272 h 316523"/>
                  <a:gd name="connsiteX122" fmla="*/ 1183938 w 1697714"/>
                  <a:gd name="connsiteY122" fmla="*/ 32245 h 316523"/>
                  <a:gd name="connsiteX123" fmla="*/ 1179946 w 1697714"/>
                  <a:gd name="connsiteY123" fmla="*/ 32216 h 316523"/>
                  <a:gd name="connsiteX124" fmla="*/ 1174695 w 1697714"/>
                  <a:gd name="connsiteY124" fmla="*/ 32216 h 316523"/>
                  <a:gd name="connsiteX125" fmla="*/ 1156638 w 1697714"/>
                  <a:gd name="connsiteY125" fmla="*/ 46287 h 316523"/>
                  <a:gd name="connsiteX126" fmla="*/ 1156638 w 1697714"/>
                  <a:gd name="connsiteY126" fmla="*/ 50272 h 316523"/>
                  <a:gd name="connsiteX127" fmla="*/ 1156638 w 1697714"/>
                  <a:gd name="connsiteY127" fmla="*/ 94370 h 316523"/>
                  <a:gd name="connsiteX128" fmla="*/ 1132108 w 1697714"/>
                  <a:gd name="connsiteY128" fmla="*/ 94370 h 316523"/>
                  <a:gd name="connsiteX129" fmla="*/ 1114332 w 1697714"/>
                  <a:gd name="connsiteY129" fmla="*/ 108304 h 316523"/>
                  <a:gd name="connsiteX130" fmla="*/ 1114339 w 1697714"/>
                  <a:gd name="connsiteY130" fmla="*/ 112210 h 316523"/>
                  <a:gd name="connsiteX131" fmla="*/ 1114339 w 1697714"/>
                  <a:gd name="connsiteY131" fmla="*/ 114584 h 316523"/>
                  <a:gd name="connsiteX132" fmla="*/ 1128281 w 1697714"/>
                  <a:gd name="connsiteY132" fmla="*/ 132741 h 316523"/>
                  <a:gd name="connsiteX133" fmla="*/ 1132108 w 1697714"/>
                  <a:gd name="connsiteY133" fmla="*/ 132784 h 316523"/>
                  <a:gd name="connsiteX134" fmla="*/ 1156638 w 1697714"/>
                  <a:gd name="connsiteY134" fmla="*/ 132784 h 316523"/>
                  <a:gd name="connsiteX135" fmla="*/ 1156638 w 1697714"/>
                  <a:gd name="connsiteY135" fmla="*/ 238172 h 316523"/>
                  <a:gd name="connsiteX136" fmla="*/ 1234186 w 1697714"/>
                  <a:gd name="connsiteY136" fmla="*/ 319821 h 316523"/>
                  <a:gd name="connsiteX137" fmla="*/ 1264616 w 1697714"/>
                  <a:gd name="connsiteY137" fmla="*/ 315504 h 316523"/>
                  <a:gd name="connsiteX138" fmla="*/ 1276874 w 1697714"/>
                  <a:gd name="connsiteY138" fmla="*/ 299268 h 316523"/>
                  <a:gd name="connsiteX139" fmla="*/ 1276557 w 1697714"/>
                  <a:gd name="connsiteY139" fmla="*/ 297664 h 316523"/>
                  <a:gd name="connsiteX140" fmla="*/ 1274831 w 1697714"/>
                  <a:gd name="connsiteY140" fmla="*/ 287665 h 316523"/>
                  <a:gd name="connsiteX141" fmla="*/ 1257926 w 1697714"/>
                  <a:gd name="connsiteY141" fmla="*/ 277953 h 316523"/>
                  <a:gd name="connsiteX142" fmla="*/ 1237927 w 1697714"/>
                  <a:gd name="connsiteY142" fmla="*/ 281190 h 316523"/>
                  <a:gd name="connsiteX143" fmla="*/ 1197714 w 1697714"/>
                  <a:gd name="connsiteY143" fmla="*/ 235151 h 316523"/>
                  <a:gd name="connsiteX144" fmla="*/ 1197714 w 1697714"/>
                  <a:gd name="connsiteY144" fmla="*/ 132784 h 316523"/>
                  <a:gd name="connsiteX145" fmla="*/ 1261379 w 1697714"/>
                  <a:gd name="connsiteY145" fmla="*/ 132784 h 316523"/>
                  <a:gd name="connsiteX146" fmla="*/ 1279039 w 1697714"/>
                  <a:gd name="connsiteY146" fmla="*/ 118382 h 316523"/>
                  <a:gd name="connsiteX147" fmla="*/ 1279003 w 1697714"/>
                  <a:gd name="connsiteY147" fmla="*/ 114800 h 316523"/>
                  <a:gd name="connsiteX148" fmla="*/ 1279003 w 1697714"/>
                  <a:gd name="connsiteY148" fmla="*/ 112210 h 316523"/>
                  <a:gd name="connsiteX149" fmla="*/ 1494814 w 1697714"/>
                  <a:gd name="connsiteY149" fmla="*/ 252272 h 316523"/>
                  <a:gd name="connsiteX150" fmla="*/ 1496757 w 1697714"/>
                  <a:gd name="connsiteY150" fmla="*/ 274572 h 316523"/>
                  <a:gd name="connsiteX151" fmla="*/ 1496109 w 1697714"/>
                  <a:gd name="connsiteY151" fmla="*/ 275291 h 316523"/>
                  <a:gd name="connsiteX152" fmla="*/ 1406835 w 1697714"/>
                  <a:gd name="connsiteY152" fmla="*/ 319821 h 316523"/>
                  <a:gd name="connsiteX153" fmla="*/ 1290873 w 1697714"/>
                  <a:gd name="connsiteY153" fmla="*/ 201268 h 316523"/>
                  <a:gd name="connsiteX154" fmla="*/ 1400793 w 1697714"/>
                  <a:gd name="connsiteY154" fmla="*/ 88975 h 316523"/>
                  <a:gd name="connsiteX155" fmla="*/ 1501505 w 1697714"/>
                  <a:gd name="connsiteY155" fmla="*/ 191916 h 316523"/>
                  <a:gd name="connsiteX156" fmla="*/ 1479923 w 1697714"/>
                  <a:gd name="connsiteY156" fmla="*/ 210332 h 316523"/>
                  <a:gd name="connsiteX157" fmla="*/ 1331733 w 1697714"/>
                  <a:gd name="connsiteY157" fmla="*/ 210332 h 316523"/>
                  <a:gd name="connsiteX158" fmla="*/ 1411936 w 1697714"/>
                  <a:gd name="connsiteY158" fmla="*/ 279960 h 316523"/>
                  <a:gd name="connsiteX159" fmla="*/ 1467047 w 1697714"/>
                  <a:gd name="connsiteY159" fmla="*/ 249682 h 316523"/>
                  <a:gd name="connsiteX160" fmla="*/ 1490714 w 1697714"/>
                  <a:gd name="connsiteY160" fmla="*/ 248387 h 316523"/>
                  <a:gd name="connsiteX161" fmla="*/ 1492009 w 1697714"/>
                  <a:gd name="connsiteY161" fmla="*/ 249682 h 316523"/>
                  <a:gd name="connsiteX162" fmla="*/ 1333675 w 1697714"/>
                  <a:gd name="connsiteY162" fmla="*/ 173644 h 316523"/>
                  <a:gd name="connsiteX163" fmla="*/ 1455968 w 1697714"/>
                  <a:gd name="connsiteY163" fmla="*/ 173644 h 316523"/>
                  <a:gd name="connsiteX164" fmla="*/ 1397268 w 1697714"/>
                  <a:gd name="connsiteY164" fmla="*/ 124152 h 316523"/>
                  <a:gd name="connsiteX165" fmla="*/ 1333891 w 1697714"/>
                  <a:gd name="connsiteY165" fmla="*/ 173644 h 316523"/>
                  <a:gd name="connsiteX166" fmla="*/ 1095132 w 1697714"/>
                  <a:gd name="connsiteY166" fmla="*/ 189543 h 316523"/>
                  <a:gd name="connsiteX167" fmla="*/ 1004563 w 1697714"/>
                  <a:gd name="connsiteY167" fmla="*/ 88831 h 316523"/>
                  <a:gd name="connsiteX168" fmla="*/ 929389 w 1697714"/>
                  <a:gd name="connsiteY168" fmla="*/ 125303 h 316523"/>
                  <a:gd name="connsiteX169" fmla="*/ 929389 w 1697714"/>
                  <a:gd name="connsiteY169" fmla="*/ 112066 h 316523"/>
                  <a:gd name="connsiteX170" fmla="*/ 911549 w 1697714"/>
                  <a:gd name="connsiteY170" fmla="*/ 94226 h 316523"/>
                  <a:gd name="connsiteX171" fmla="*/ 906153 w 1697714"/>
                  <a:gd name="connsiteY171" fmla="*/ 94226 h 316523"/>
                  <a:gd name="connsiteX172" fmla="*/ 888313 w 1697714"/>
                  <a:gd name="connsiteY172" fmla="*/ 112066 h 316523"/>
                  <a:gd name="connsiteX173" fmla="*/ 888313 w 1697714"/>
                  <a:gd name="connsiteY173" fmla="*/ 296657 h 316523"/>
                  <a:gd name="connsiteX174" fmla="*/ 906153 w 1697714"/>
                  <a:gd name="connsiteY174" fmla="*/ 314497 h 316523"/>
                  <a:gd name="connsiteX175" fmla="*/ 911549 w 1697714"/>
                  <a:gd name="connsiteY175" fmla="*/ 314497 h 316523"/>
                  <a:gd name="connsiteX176" fmla="*/ 929389 w 1697714"/>
                  <a:gd name="connsiteY176" fmla="*/ 296657 h 316523"/>
                  <a:gd name="connsiteX177" fmla="*/ 929389 w 1697714"/>
                  <a:gd name="connsiteY177" fmla="*/ 167170 h 316523"/>
                  <a:gd name="connsiteX178" fmla="*/ 929389 w 1697714"/>
                  <a:gd name="connsiteY178" fmla="*/ 167170 h 316523"/>
                  <a:gd name="connsiteX179" fmla="*/ 997154 w 1697714"/>
                  <a:gd name="connsiteY179" fmla="*/ 128252 h 316523"/>
                  <a:gd name="connsiteX180" fmla="*/ 1053840 w 1697714"/>
                  <a:gd name="connsiteY180" fmla="*/ 189974 h 316523"/>
                  <a:gd name="connsiteX181" fmla="*/ 1053840 w 1697714"/>
                  <a:gd name="connsiteY181" fmla="*/ 296585 h 316523"/>
                  <a:gd name="connsiteX182" fmla="*/ 1071896 w 1697714"/>
                  <a:gd name="connsiteY182" fmla="*/ 314425 h 316523"/>
                  <a:gd name="connsiteX183" fmla="*/ 1076860 w 1697714"/>
                  <a:gd name="connsiteY183" fmla="*/ 314425 h 316523"/>
                  <a:gd name="connsiteX184" fmla="*/ 1094916 w 1697714"/>
                  <a:gd name="connsiteY184" fmla="*/ 296585 h 316523"/>
                  <a:gd name="connsiteX185" fmla="*/ 1094916 w 1697714"/>
                  <a:gd name="connsiteY185" fmla="*/ 189543 h 31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</a:cxnLst>
                <a:rect l="l" t="t" r="r" b="b"/>
                <a:pathLst>
                  <a:path w="1697714" h="316523">
                    <a:moveTo>
                      <a:pt x="401083" y="252344"/>
                    </a:moveTo>
                    <a:cubicBezTo>
                      <a:pt x="407795" y="257940"/>
                      <a:pt x="408694" y="267925"/>
                      <a:pt x="403098" y="274637"/>
                    </a:cubicBezTo>
                    <a:cubicBezTo>
                      <a:pt x="402889" y="274882"/>
                      <a:pt x="402673" y="275126"/>
                      <a:pt x="402450" y="275364"/>
                    </a:cubicBezTo>
                    <a:cubicBezTo>
                      <a:pt x="381833" y="303995"/>
                      <a:pt x="348447" y="320648"/>
                      <a:pt x="313176" y="319893"/>
                    </a:cubicBezTo>
                    <a:cubicBezTo>
                      <a:pt x="244261" y="319893"/>
                      <a:pt x="197142" y="265580"/>
                      <a:pt x="197142" y="201268"/>
                    </a:cubicBezTo>
                    <a:cubicBezTo>
                      <a:pt x="197142" y="136957"/>
                      <a:pt x="241023" y="88975"/>
                      <a:pt x="307062" y="88975"/>
                    </a:cubicBezTo>
                    <a:cubicBezTo>
                      <a:pt x="366554" y="88975"/>
                      <a:pt x="407773" y="132137"/>
                      <a:pt x="407773" y="191988"/>
                    </a:cubicBezTo>
                    <a:cubicBezTo>
                      <a:pt x="407773" y="203498"/>
                      <a:pt x="400580" y="210404"/>
                      <a:pt x="386192" y="210404"/>
                    </a:cubicBezTo>
                    <a:lnTo>
                      <a:pt x="238218" y="210404"/>
                    </a:lnTo>
                    <a:cubicBezTo>
                      <a:pt x="241138" y="251782"/>
                      <a:pt x="277049" y="282953"/>
                      <a:pt x="318421" y="280032"/>
                    </a:cubicBezTo>
                    <a:cubicBezTo>
                      <a:pt x="340332" y="278486"/>
                      <a:pt x="360475" y="267422"/>
                      <a:pt x="373531" y="249754"/>
                    </a:cubicBezTo>
                    <a:cubicBezTo>
                      <a:pt x="379711" y="242862"/>
                      <a:pt x="390307" y="242280"/>
                      <a:pt x="397199" y="248459"/>
                    </a:cubicBezTo>
                    <a:cubicBezTo>
                      <a:pt x="397652" y="248869"/>
                      <a:pt x="398084" y="249301"/>
                      <a:pt x="398494" y="249754"/>
                    </a:cubicBezTo>
                    <a:close/>
                    <a:moveTo>
                      <a:pt x="240160" y="173716"/>
                    </a:moveTo>
                    <a:lnTo>
                      <a:pt x="362453" y="173716"/>
                    </a:lnTo>
                    <a:cubicBezTo>
                      <a:pt x="358777" y="144460"/>
                      <a:pt x="333283" y="122915"/>
                      <a:pt x="303824" y="124152"/>
                    </a:cubicBezTo>
                    <a:cubicBezTo>
                      <a:pt x="273446" y="123073"/>
                      <a:pt x="246685" y="143978"/>
                      <a:pt x="240376" y="173716"/>
                    </a:cubicBezTo>
                    <a:moveTo>
                      <a:pt x="663869" y="18188"/>
                    </a:moveTo>
                    <a:lnTo>
                      <a:pt x="663869" y="297088"/>
                    </a:lnTo>
                    <a:cubicBezTo>
                      <a:pt x="664963" y="305843"/>
                      <a:pt x="658762" y="313821"/>
                      <a:pt x="650007" y="314922"/>
                    </a:cubicBezTo>
                    <a:cubicBezTo>
                      <a:pt x="648712" y="315087"/>
                      <a:pt x="647403" y="315087"/>
                      <a:pt x="646101" y="314929"/>
                    </a:cubicBezTo>
                    <a:lnTo>
                      <a:pt x="639986" y="314929"/>
                    </a:lnTo>
                    <a:cubicBezTo>
                      <a:pt x="628261" y="314929"/>
                      <a:pt x="622865" y="308598"/>
                      <a:pt x="622865" y="297088"/>
                    </a:cubicBezTo>
                    <a:lnTo>
                      <a:pt x="622865" y="292125"/>
                    </a:lnTo>
                    <a:cubicBezTo>
                      <a:pt x="603975" y="310505"/>
                      <a:pt x="578574" y="320641"/>
                      <a:pt x="552223" y="320324"/>
                    </a:cubicBezTo>
                    <a:cubicBezTo>
                      <a:pt x="490573" y="320324"/>
                      <a:pt x="441656" y="269105"/>
                      <a:pt x="441656" y="204362"/>
                    </a:cubicBezTo>
                    <a:cubicBezTo>
                      <a:pt x="441656" y="139618"/>
                      <a:pt x="490573" y="89262"/>
                      <a:pt x="552223" y="89262"/>
                    </a:cubicBezTo>
                    <a:cubicBezTo>
                      <a:pt x="578523" y="88859"/>
                      <a:pt x="603910" y="98866"/>
                      <a:pt x="622865" y="117102"/>
                    </a:cubicBezTo>
                    <a:lnTo>
                      <a:pt x="622865" y="18188"/>
                    </a:lnTo>
                    <a:cubicBezTo>
                      <a:pt x="622865" y="6247"/>
                      <a:pt x="628261" y="132"/>
                      <a:pt x="639986" y="132"/>
                    </a:cubicBezTo>
                    <a:lnTo>
                      <a:pt x="646101" y="132"/>
                    </a:lnTo>
                    <a:cubicBezTo>
                      <a:pt x="654813" y="-990"/>
                      <a:pt x="662783" y="5153"/>
                      <a:pt x="663905" y="13865"/>
                    </a:cubicBezTo>
                    <a:cubicBezTo>
                      <a:pt x="664093" y="15297"/>
                      <a:pt x="664078" y="16757"/>
                      <a:pt x="663869" y="18188"/>
                    </a:cubicBezTo>
                    <a:moveTo>
                      <a:pt x="622865" y="246948"/>
                    </a:moveTo>
                    <a:lnTo>
                      <a:pt x="622865" y="162422"/>
                    </a:lnTo>
                    <a:cubicBezTo>
                      <a:pt x="608327" y="140431"/>
                      <a:pt x="583386" y="127598"/>
                      <a:pt x="557043" y="128540"/>
                    </a:cubicBezTo>
                    <a:cubicBezTo>
                      <a:pt x="515111" y="129828"/>
                      <a:pt x="482156" y="164875"/>
                      <a:pt x="483451" y="206807"/>
                    </a:cubicBezTo>
                    <a:cubicBezTo>
                      <a:pt x="484689" y="246927"/>
                      <a:pt x="516924" y="279162"/>
                      <a:pt x="557043" y="280399"/>
                    </a:cubicBezTo>
                    <a:cubicBezTo>
                      <a:pt x="583314" y="281248"/>
                      <a:pt x="608176" y="268529"/>
                      <a:pt x="622865" y="246732"/>
                    </a:cubicBezTo>
                    <a:moveTo>
                      <a:pt x="140887" y="293636"/>
                    </a:moveTo>
                    <a:lnTo>
                      <a:pt x="140887" y="296873"/>
                    </a:lnTo>
                    <a:cubicBezTo>
                      <a:pt x="141779" y="305850"/>
                      <a:pt x="135226" y="313843"/>
                      <a:pt x="126248" y="314735"/>
                    </a:cubicBezTo>
                    <a:cubicBezTo>
                      <a:pt x="125111" y="314843"/>
                      <a:pt x="123967" y="314843"/>
                      <a:pt x="122831" y="314713"/>
                    </a:cubicBezTo>
                    <a:lnTo>
                      <a:pt x="18090" y="314713"/>
                    </a:lnTo>
                    <a:cubicBezTo>
                      <a:pt x="9257" y="315807"/>
                      <a:pt x="1214" y="309526"/>
                      <a:pt x="121" y="300700"/>
                    </a:cubicBezTo>
                    <a:cubicBezTo>
                      <a:pt x="-38" y="299426"/>
                      <a:pt x="-38" y="298146"/>
                      <a:pt x="106" y="296873"/>
                    </a:cubicBezTo>
                    <a:lnTo>
                      <a:pt x="106" y="293636"/>
                    </a:lnTo>
                    <a:cubicBezTo>
                      <a:pt x="-858" y="284946"/>
                      <a:pt x="5408" y="277126"/>
                      <a:pt x="14091" y="276162"/>
                    </a:cubicBezTo>
                    <a:cubicBezTo>
                      <a:pt x="15422" y="276011"/>
                      <a:pt x="16767" y="276040"/>
                      <a:pt x="18090" y="276227"/>
                    </a:cubicBezTo>
                    <a:lnTo>
                      <a:pt x="42477" y="276227"/>
                    </a:lnTo>
                    <a:lnTo>
                      <a:pt x="42477" y="112210"/>
                    </a:lnTo>
                    <a:cubicBezTo>
                      <a:pt x="41528" y="103319"/>
                      <a:pt x="47966" y="95348"/>
                      <a:pt x="56850" y="94399"/>
                    </a:cubicBezTo>
                    <a:cubicBezTo>
                      <a:pt x="58123" y="94262"/>
                      <a:pt x="59411" y="94276"/>
                      <a:pt x="60677" y="94442"/>
                    </a:cubicBezTo>
                    <a:lnTo>
                      <a:pt x="66144" y="94442"/>
                    </a:lnTo>
                    <a:cubicBezTo>
                      <a:pt x="74777" y="93370"/>
                      <a:pt x="82647" y="99499"/>
                      <a:pt x="83719" y="108131"/>
                    </a:cubicBezTo>
                    <a:cubicBezTo>
                      <a:pt x="83891" y="109484"/>
                      <a:pt x="83884" y="110858"/>
                      <a:pt x="83697" y="112210"/>
                    </a:cubicBezTo>
                    <a:lnTo>
                      <a:pt x="83697" y="276227"/>
                    </a:lnTo>
                    <a:lnTo>
                      <a:pt x="123191" y="276227"/>
                    </a:lnTo>
                    <a:cubicBezTo>
                      <a:pt x="131974" y="275076"/>
                      <a:pt x="140031" y="281262"/>
                      <a:pt x="141182" y="290046"/>
                    </a:cubicBezTo>
                    <a:cubicBezTo>
                      <a:pt x="141340" y="291240"/>
                      <a:pt x="141362" y="292441"/>
                      <a:pt x="141247" y="293636"/>
                    </a:cubicBezTo>
                    <a:moveTo>
                      <a:pt x="100458" y="128756"/>
                    </a:moveTo>
                    <a:cubicBezTo>
                      <a:pt x="100422" y="150884"/>
                      <a:pt x="118328" y="168853"/>
                      <a:pt x="140455" y="168897"/>
                    </a:cubicBezTo>
                    <a:cubicBezTo>
                      <a:pt x="162583" y="168933"/>
                      <a:pt x="180560" y="151027"/>
                      <a:pt x="180596" y="128900"/>
                    </a:cubicBezTo>
                    <a:cubicBezTo>
                      <a:pt x="180632" y="106851"/>
                      <a:pt x="162857" y="88917"/>
                      <a:pt x="140815" y="88759"/>
                    </a:cubicBezTo>
                    <a:cubicBezTo>
                      <a:pt x="118968" y="88320"/>
                      <a:pt x="100904" y="105678"/>
                      <a:pt x="100466" y="127526"/>
                    </a:cubicBezTo>
                    <a:cubicBezTo>
                      <a:pt x="100458" y="127936"/>
                      <a:pt x="100451" y="128346"/>
                      <a:pt x="100458" y="128756"/>
                    </a:cubicBezTo>
                    <a:moveTo>
                      <a:pt x="1664514" y="293636"/>
                    </a:moveTo>
                    <a:lnTo>
                      <a:pt x="1664514" y="296873"/>
                    </a:lnTo>
                    <a:cubicBezTo>
                      <a:pt x="1665406" y="305850"/>
                      <a:pt x="1658852" y="313843"/>
                      <a:pt x="1649875" y="314735"/>
                    </a:cubicBezTo>
                    <a:cubicBezTo>
                      <a:pt x="1648738" y="314843"/>
                      <a:pt x="1647594" y="314843"/>
                      <a:pt x="1646458" y="314713"/>
                    </a:cubicBezTo>
                    <a:lnTo>
                      <a:pt x="1541358" y="314713"/>
                    </a:lnTo>
                    <a:cubicBezTo>
                      <a:pt x="1532524" y="315807"/>
                      <a:pt x="1524481" y="309526"/>
                      <a:pt x="1523388" y="300700"/>
                    </a:cubicBezTo>
                    <a:cubicBezTo>
                      <a:pt x="1523229" y="299426"/>
                      <a:pt x="1523229" y="298146"/>
                      <a:pt x="1523373" y="296873"/>
                    </a:cubicBezTo>
                    <a:lnTo>
                      <a:pt x="1523373" y="293636"/>
                    </a:lnTo>
                    <a:cubicBezTo>
                      <a:pt x="1522410" y="284946"/>
                      <a:pt x="1528675" y="277126"/>
                      <a:pt x="1537358" y="276162"/>
                    </a:cubicBezTo>
                    <a:cubicBezTo>
                      <a:pt x="1538689" y="276011"/>
                      <a:pt x="1540034" y="276040"/>
                      <a:pt x="1541358" y="276227"/>
                    </a:cubicBezTo>
                    <a:lnTo>
                      <a:pt x="1565672" y="276227"/>
                    </a:lnTo>
                    <a:lnTo>
                      <a:pt x="1565672" y="112210"/>
                    </a:lnTo>
                    <a:cubicBezTo>
                      <a:pt x="1564766" y="103276"/>
                      <a:pt x="1571269" y="95298"/>
                      <a:pt x="1580196" y="94391"/>
                    </a:cubicBezTo>
                    <a:cubicBezTo>
                      <a:pt x="1581448" y="94262"/>
                      <a:pt x="1582700" y="94284"/>
                      <a:pt x="1583944" y="94442"/>
                    </a:cubicBezTo>
                    <a:lnTo>
                      <a:pt x="1589412" y="94442"/>
                    </a:lnTo>
                    <a:cubicBezTo>
                      <a:pt x="1598044" y="93370"/>
                      <a:pt x="1605914" y="99499"/>
                      <a:pt x="1606986" y="108131"/>
                    </a:cubicBezTo>
                    <a:cubicBezTo>
                      <a:pt x="1607158" y="109484"/>
                      <a:pt x="1607151" y="110858"/>
                      <a:pt x="1606964" y="112210"/>
                    </a:cubicBezTo>
                    <a:lnTo>
                      <a:pt x="1606964" y="276227"/>
                    </a:lnTo>
                    <a:lnTo>
                      <a:pt x="1646458" y="276227"/>
                    </a:lnTo>
                    <a:cubicBezTo>
                      <a:pt x="1655241" y="275076"/>
                      <a:pt x="1663298" y="281262"/>
                      <a:pt x="1664449" y="290046"/>
                    </a:cubicBezTo>
                    <a:cubicBezTo>
                      <a:pt x="1664607" y="291240"/>
                      <a:pt x="1664629" y="292441"/>
                      <a:pt x="1664514" y="293636"/>
                    </a:cubicBezTo>
                    <a:moveTo>
                      <a:pt x="1623726" y="128756"/>
                    </a:moveTo>
                    <a:cubicBezTo>
                      <a:pt x="1623690" y="150884"/>
                      <a:pt x="1641595" y="168853"/>
                      <a:pt x="1663723" y="168897"/>
                    </a:cubicBezTo>
                    <a:cubicBezTo>
                      <a:pt x="1685851" y="168933"/>
                      <a:pt x="1703828" y="151027"/>
                      <a:pt x="1703864" y="128900"/>
                    </a:cubicBezTo>
                    <a:cubicBezTo>
                      <a:pt x="1703900" y="106851"/>
                      <a:pt x="1686124" y="88917"/>
                      <a:pt x="1664082" y="88759"/>
                    </a:cubicBezTo>
                    <a:cubicBezTo>
                      <a:pt x="1642235" y="88320"/>
                      <a:pt x="1624172" y="105678"/>
                      <a:pt x="1623733" y="127526"/>
                    </a:cubicBezTo>
                    <a:cubicBezTo>
                      <a:pt x="1623726" y="127936"/>
                      <a:pt x="1623718" y="128346"/>
                      <a:pt x="1623726" y="128756"/>
                    </a:cubicBezTo>
                    <a:moveTo>
                      <a:pt x="832418" y="276299"/>
                    </a:moveTo>
                    <a:lnTo>
                      <a:pt x="799471" y="276299"/>
                    </a:lnTo>
                    <a:lnTo>
                      <a:pt x="799471" y="112282"/>
                    </a:lnTo>
                    <a:cubicBezTo>
                      <a:pt x="799471" y="99693"/>
                      <a:pt x="794076" y="94514"/>
                      <a:pt x="781487" y="94514"/>
                    </a:cubicBezTo>
                    <a:lnTo>
                      <a:pt x="731131" y="94514"/>
                    </a:lnTo>
                    <a:cubicBezTo>
                      <a:pt x="722369" y="93485"/>
                      <a:pt x="714434" y="99751"/>
                      <a:pt x="713405" y="108505"/>
                    </a:cubicBezTo>
                    <a:cubicBezTo>
                      <a:pt x="713276" y="109620"/>
                      <a:pt x="713261" y="110735"/>
                      <a:pt x="713362" y="111850"/>
                    </a:cubicBezTo>
                    <a:lnTo>
                      <a:pt x="713362" y="115304"/>
                    </a:lnTo>
                    <a:cubicBezTo>
                      <a:pt x="712520" y="124202"/>
                      <a:pt x="719052" y="132101"/>
                      <a:pt x="727951" y="132942"/>
                    </a:cubicBezTo>
                    <a:cubicBezTo>
                      <a:pt x="729008" y="133043"/>
                      <a:pt x="730073" y="133036"/>
                      <a:pt x="731131" y="132928"/>
                    </a:cubicBezTo>
                    <a:lnTo>
                      <a:pt x="758323" y="132928"/>
                    </a:lnTo>
                    <a:lnTo>
                      <a:pt x="758323" y="276299"/>
                    </a:lnTo>
                    <a:lnTo>
                      <a:pt x="725591" y="276299"/>
                    </a:lnTo>
                    <a:cubicBezTo>
                      <a:pt x="716851" y="275104"/>
                      <a:pt x="708801" y="281219"/>
                      <a:pt x="707607" y="289959"/>
                    </a:cubicBezTo>
                    <a:cubicBezTo>
                      <a:pt x="707435" y="291197"/>
                      <a:pt x="707413" y="292456"/>
                      <a:pt x="707535" y="293707"/>
                    </a:cubicBezTo>
                    <a:lnTo>
                      <a:pt x="707535" y="296945"/>
                    </a:lnTo>
                    <a:cubicBezTo>
                      <a:pt x="706643" y="305879"/>
                      <a:pt x="713161" y="313850"/>
                      <a:pt x="722095" y="314742"/>
                    </a:cubicBezTo>
                    <a:cubicBezTo>
                      <a:pt x="723254" y="314857"/>
                      <a:pt x="724426" y="314850"/>
                      <a:pt x="725591" y="314713"/>
                    </a:cubicBezTo>
                    <a:lnTo>
                      <a:pt x="832490" y="314713"/>
                    </a:lnTo>
                    <a:cubicBezTo>
                      <a:pt x="841396" y="315871"/>
                      <a:pt x="849553" y="309591"/>
                      <a:pt x="850712" y="300693"/>
                    </a:cubicBezTo>
                    <a:cubicBezTo>
                      <a:pt x="850870" y="299448"/>
                      <a:pt x="850891" y="298189"/>
                      <a:pt x="850762" y="296945"/>
                    </a:cubicBezTo>
                    <a:lnTo>
                      <a:pt x="850762" y="293707"/>
                    </a:lnTo>
                    <a:cubicBezTo>
                      <a:pt x="851654" y="284931"/>
                      <a:pt x="845266" y="277097"/>
                      <a:pt x="836490" y="276205"/>
                    </a:cubicBezTo>
                    <a:cubicBezTo>
                      <a:pt x="835159" y="276068"/>
                      <a:pt x="833814" y="276097"/>
                      <a:pt x="832490" y="276299"/>
                    </a:cubicBezTo>
                    <a:moveTo>
                      <a:pt x="1279003" y="112210"/>
                    </a:moveTo>
                    <a:cubicBezTo>
                      <a:pt x="1280183" y="103549"/>
                      <a:pt x="1274119" y="95571"/>
                      <a:pt x="1265457" y="94391"/>
                    </a:cubicBezTo>
                    <a:cubicBezTo>
                      <a:pt x="1264105" y="94212"/>
                      <a:pt x="1262731" y="94204"/>
                      <a:pt x="1261379" y="94370"/>
                    </a:cubicBezTo>
                    <a:lnTo>
                      <a:pt x="1197714" y="94370"/>
                    </a:lnTo>
                    <a:lnTo>
                      <a:pt x="1197714" y="50272"/>
                    </a:lnTo>
                    <a:cubicBezTo>
                      <a:pt x="1198887" y="41489"/>
                      <a:pt x="1192722" y="33418"/>
                      <a:pt x="1183938" y="32245"/>
                    </a:cubicBezTo>
                    <a:cubicBezTo>
                      <a:pt x="1182615" y="32072"/>
                      <a:pt x="1181270" y="32058"/>
                      <a:pt x="1179946" y="32216"/>
                    </a:cubicBezTo>
                    <a:lnTo>
                      <a:pt x="1174695" y="32216"/>
                    </a:lnTo>
                    <a:cubicBezTo>
                      <a:pt x="1165825" y="31116"/>
                      <a:pt x="1157739" y="37417"/>
                      <a:pt x="1156638" y="46287"/>
                    </a:cubicBezTo>
                    <a:cubicBezTo>
                      <a:pt x="1156473" y="47611"/>
                      <a:pt x="1156473" y="48949"/>
                      <a:pt x="1156638" y="50272"/>
                    </a:cubicBezTo>
                    <a:lnTo>
                      <a:pt x="1156638" y="94370"/>
                    </a:lnTo>
                    <a:lnTo>
                      <a:pt x="1132108" y="94370"/>
                    </a:lnTo>
                    <a:cubicBezTo>
                      <a:pt x="1123353" y="93305"/>
                      <a:pt x="1115390" y="99542"/>
                      <a:pt x="1114332" y="108304"/>
                    </a:cubicBezTo>
                    <a:cubicBezTo>
                      <a:pt x="1114174" y="109599"/>
                      <a:pt x="1114174" y="110915"/>
                      <a:pt x="1114339" y="112210"/>
                    </a:cubicBezTo>
                    <a:lnTo>
                      <a:pt x="1114339" y="114584"/>
                    </a:lnTo>
                    <a:cubicBezTo>
                      <a:pt x="1113174" y="123447"/>
                      <a:pt x="1119418" y="131576"/>
                      <a:pt x="1128281" y="132741"/>
                    </a:cubicBezTo>
                    <a:cubicBezTo>
                      <a:pt x="1129554" y="132906"/>
                      <a:pt x="1130834" y="132921"/>
                      <a:pt x="1132108" y="132784"/>
                    </a:cubicBezTo>
                    <a:lnTo>
                      <a:pt x="1156638" y="132784"/>
                    </a:lnTo>
                    <a:lnTo>
                      <a:pt x="1156638" y="238172"/>
                    </a:lnTo>
                    <a:cubicBezTo>
                      <a:pt x="1156638" y="285722"/>
                      <a:pt x="1184478" y="319821"/>
                      <a:pt x="1234186" y="319821"/>
                    </a:cubicBezTo>
                    <a:cubicBezTo>
                      <a:pt x="1244488" y="319857"/>
                      <a:pt x="1254732" y="318403"/>
                      <a:pt x="1264616" y="315504"/>
                    </a:cubicBezTo>
                    <a:cubicBezTo>
                      <a:pt x="1272486" y="314404"/>
                      <a:pt x="1277975" y="307131"/>
                      <a:pt x="1276874" y="299268"/>
                    </a:cubicBezTo>
                    <a:cubicBezTo>
                      <a:pt x="1276802" y="298729"/>
                      <a:pt x="1276694" y="298189"/>
                      <a:pt x="1276557" y="297664"/>
                    </a:cubicBezTo>
                    <a:lnTo>
                      <a:pt x="1274831" y="287665"/>
                    </a:lnTo>
                    <a:cubicBezTo>
                      <a:pt x="1273320" y="278601"/>
                      <a:pt x="1266774" y="276802"/>
                      <a:pt x="1257926" y="277953"/>
                    </a:cubicBezTo>
                    <a:cubicBezTo>
                      <a:pt x="1251466" y="280061"/>
                      <a:pt x="1244718" y="281154"/>
                      <a:pt x="1237927" y="281190"/>
                    </a:cubicBezTo>
                    <a:cubicBezTo>
                      <a:pt x="1212965" y="281190"/>
                      <a:pt x="1197714" y="262271"/>
                      <a:pt x="1197714" y="235151"/>
                    </a:cubicBezTo>
                    <a:lnTo>
                      <a:pt x="1197714" y="132784"/>
                    </a:lnTo>
                    <a:lnTo>
                      <a:pt x="1261379" y="132784"/>
                    </a:lnTo>
                    <a:cubicBezTo>
                      <a:pt x="1270234" y="133683"/>
                      <a:pt x="1278140" y="127238"/>
                      <a:pt x="1279039" y="118382"/>
                    </a:cubicBezTo>
                    <a:cubicBezTo>
                      <a:pt x="1279161" y="117188"/>
                      <a:pt x="1279147" y="115987"/>
                      <a:pt x="1279003" y="114800"/>
                    </a:cubicBezTo>
                    <a:lnTo>
                      <a:pt x="1279003" y="112210"/>
                    </a:lnTo>
                    <a:moveTo>
                      <a:pt x="1494814" y="252272"/>
                    </a:moveTo>
                    <a:cubicBezTo>
                      <a:pt x="1501505" y="257890"/>
                      <a:pt x="1502375" y="267875"/>
                      <a:pt x="1496757" y="274572"/>
                    </a:cubicBezTo>
                    <a:cubicBezTo>
                      <a:pt x="1496548" y="274817"/>
                      <a:pt x="1496332" y="275054"/>
                      <a:pt x="1496109" y="275291"/>
                    </a:cubicBezTo>
                    <a:cubicBezTo>
                      <a:pt x="1475521" y="303951"/>
                      <a:pt x="1442113" y="320612"/>
                      <a:pt x="1406835" y="319821"/>
                    </a:cubicBezTo>
                    <a:cubicBezTo>
                      <a:pt x="1337992" y="319821"/>
                      <a:pt x="1290873" y="265508"/>
                      <a:pt x="1290873" y="201268"/>
                    </a:cubicBezTo>
                    <a:cubicBezTo>
                      <a:pt x="1290873" y="137028"/>
                      <a:pt x="1334755" y="88975"/>
                      <a:pt x="1400793" y="88975"/>
                    </a:cubicBezTo>
                    <a:cubicBezTo>
                      <a:pt x="1460285" y="88975"/>
                      <a:pt x="1501505" y="132137"/>
                      <a:pt x="1501505" y="191916"/>
                    </a:cubicBezTo>
                    <a:cubicBezTo>
                      <a:pt x="1501505" y="203426"/>
                      <a:pt x="1494311" y="210332"/>
                      <a:pt x="1479923" y="210332"/>
                    </a:cubicBezTo>
                    <a:lnTo>
                      <a:pt x="1331733" y="210332"/>
                    </a:lnTo>
                    <a:cubicBezTo>
                      <a:pt x="1334654" y="251711"/>
                      <a:pt x="1370565" y="282881"/>
                      <a:pt x="1411936" y="279960"/>
                    </a:cubicBezTo>
                    <a:cubicBezTo>
                      <a:pt x="1433848" y="278414"/>
                      <a:pt x="1453990" y="267350"/>
                      <a:pt x="1467047" y="249682"/>
                    </a:cubicBezTo>
                    <a:cubicBezTo>
                      <a:pt x="1473226" y="242790"/>
                      <a:pt x="1483822" y="242208"/>
                      <a:pt x="1490714" y="248387"/>
                    </a:cubicBezTo>
                    <a:cubicBezTo>
                      <a:pt x="1491167" y="248797"/>
                      <a:pt x="1491599" y="249229"/>
                      <a:pt x="1492009" y="249682"/>
                    </a:cubicBezTo>
                    <a:close/>
                    <a:moveTo>
                      <a:pt x="1333675" y="173644"/>
                    </a:moveTo>
                    <a:lnTo>
                      <a:pt x="1455968" y="173644"/>
                    </a:lnTo>
                    <a:cubicBezTo>
                      <a:pt x="1452220" y="144409"/>
                      <a:pt x="1426719" y="122907"/>
                      <a:pt x="1397268" y="124152"/>
                    </a:cubicBezTo>
                    <a:cubicBezTo>
                      <a:pt x="1366925" y="123073"/>
                      <a:pt x="1340193" y="143949"/>
                      <a:pt x="1333891" y="173644"/>
                    </a:cubicBezTo>
                    <a:moveTo>
                      <a:pt x="1095132" y="189543"/>
                    </a:moveTo>
                    <a:cubicBezTo>
                      <a:pt x="1095132" y="127821"/>
                      <a:pt x="1059739" y="88831"/>
                      <a:pt x="1004563" y="88831"/>
                    </a:cubicBezTo>
                    <a:cubicBezTo>
                      <a:pt x="975235" y="88802"/>
                      <a:pt x="947517" y="102254"/>
                      <a:pt x="929389" y="125303"/>
                    </a:cubicBezTo>
                    <a:lnTo>
                      <a:pt x="929389" y="112066"/>
                    </a:lnTo>
                    <a:cubicBezTo>
                      <a:pt x="929389" y="99477"/>
                      <a:pt x="924210" y="94226"/>
                      <a:pt x="911549" y="94226"/>
                    </a:cubicBezTo>
                    <a:lnTo>
                      <a:pt x="906153" y="94226"/>
                    </a:lnTo>
                    <a:cubicBezTo>
                      <a:pt x="893780" y="94226"/>
                      <a:pt x="888313" y="99477"/>
                      <a:pt x="888313" y="112066"/>
                    </a:cubicBezTo>
                    <a:lnTo>
                      <a:pt x="888313" y="296657"/>
                    </a:lnTo>
                    <a:cubicBezTo>
                      <a:pt x="888313" y="309030"/>
                      <a:pt x="893780" y="314497"/>
                      <a:pt x="906153" y="314497"/>
                    </a:cubicBezTo>
                    <a:lnTo>
                      <a:pt x="911549" y="314497"/>
                    </a:lnTo>
                    <a:cubicBezTo>
                      <a:pt x="924210" y="314497"/>
                      <a:pt x="929389" y="309030"/>
                      <a:pt x="929389" y="296657"/>
                    </a:cubicBezTo>
                    <a:lnTo>
                      <a:pt x="929389" y="167170"/>
                    </a:lnTo>
                    <a:lnTo>
                      <a:pt x="929389" y="167170"/>
                    </a:lnTo>
                    <a:cubicBezTo>
                      <a:pt x="945503" y="144582"/>
                      <a:pt x="970249" y="128252"/>
                      <a:pt x="997154" y="128252"/>
                    </a:cubicBezTo>
                    <a:cubicBezTo>
                      <a:pt x="1031684" y="128252"/>
                      <a:pt x="1053840" y="152351"/>
                      <a:pt x="1053840" y="189974"/>
                    </a:cubicBezTo>
                    <a:lnTo>
                      <a:pt x="1053840" y="296585"/>
                    </a:lnTo>
                    <a:cubicBezTo>
                      <a:pt x="1053840" y="308958"/>
                      <a:pt x="1059307" y="314425"/>
                      <a:pt x="1071896" y="314425"/>
                    </a:cubicBezTo>
                    <a:lnTo>
                      <a:pt x="1076860" y="314425"/>
                    </a:lnTo>
                    <a:cubicBezTo>
                      <a:pt x="1089449" y="314425"/>
                      <a:pt x="1094916" y="308958"/>
                      <a:pt x="1094916" y="296585"/>
                    </a:cubicBezTo>
                    <a:lnTo>
                      <a:pt x="1094916" y="189543"/>
                    </a:lnTo>
                  </a:path>
                </a:pathLst>
              </a:custGeom>
              <a:solidFill>
                <a:srgbClr val="00416C"/>
              </a:solidFill>
              <a:ln w="7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 sz="2489"/>
              </a:p>
            </p:txBody>
          </p:sp>
        </p:grpSp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B9DDB750-A49E-4693-A89F-372E91716C6F}"/>
                </a:ext>
              </a:extLst>
            </p:cNvPr>
            <p:cNvGrpSpPr/>
            <p:nvPr userDrawn="1"/>
          </p:nvGrpSpPr>
          <p:grpSpPr>
            <a:xfrm>
              <a:off x="3166189" y="3036162"/>
              <a:ext cx="835235" cy="196062"/>
              <a:chOff x="-3856432" y="4025011"/>
              <a:chExt cx="1388385" cy="325908"/>
            </a:xfrm>
          </p:grpSpPr>
          <p:sp>
            <p:nvSpPr>
              <p:cNvPr id="33" name="Forma libre: forma 32">
                <a:extLst>
                  <a:ext uri="{FF2B5EF4-FFF2-40B4-BE49-F238E27FC236}">
                    <a16:creationId xmlns:a16="http://schemas.microsoft.com/office/drawing/2014/main" id="{302FB68F-DF74-4589-9852-A60ACF3090C7}"/>
                  </a:ext>
                </a:extLst>
              </p:cNvPr>
              <p:cNvSpPr/>
              <p:nvPr userDrawn="1"/>
            </p:nvSpPr>
            <p:spPr>
              <a:xfrm>
                <a:off x="-3391833" y="4025011"/>
                <a:ext cx="79131" cy="79131"/>
              </a:xfrm>
              <a:custGeom>
                <a:avLst/>
                <a:gdLst>
                  <a:gd name="connsiteX0" fmla="*/ 40437 w 79130"/>
                  <a:gd name="connsiteY0" fmla="*/ 80140 h 79130"/>
                  <a:gd name="connsiteX1" fmla="*/ 80146 w 79130"/>
                  <a:gd name="connsiteY1" fmla="*/ 39711 h 79130"/>
                  <a:gd name="connsiteX2" fmla="*/ 39718 w 79130"/>
                  <a:gd name="connsiteY2" fmla="*/ 2 h 79130"/>
                  <a:gd name="connsiteX3" fmla="*/ 8 w 79130"/>
                  <a:gd name="connsiteY3" fmla="*/ 39927 h 79130"/>
                  <a:gd name="connsiteX4" fmla="*/ 38617 w 79130"/>
                  <a:gd name="connsiteY4" fmla="*/ 80147 h 79130"/>
                  <a:gd name="connsiteX5" fmla="*/ 40437 w 79130"/>
                  <a:gd name="connsiteY5" fmla="*/ 80140 h 7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130" h="79130">
                    <a:moveTo>
                      <a:pt x="40437" y="80140"/>
                    </a:moveTo>
                    <a:cubicBezTo>
                      <a:pt x="62565" y="79938"/>
                      <a:pt x="80341" y="61839"/>
                      <a:pt x="80146" y="39711"/>
                    </a:cubicBezTo>
                    <a:cubicBezTo>
                      <a:pt x="79945" y="17583"/>
                      <a:pt x="61845" y="-193"/>
                      <a:pt x="39718" y="2"/>
                    </a:cubicBezTo>
                    <a:cubicBezTo>
                      <a:pt x="17784" y="203"/>
                      <a:pt x="88" y="17993"/>
                      <a:pt x="8" y="39927"/>
                    </a:cubicBezTo>
                    <a:cubicBezTo>
                      <a:pt x="-438" y="61695"/>
                      <a:pt x="16849" y="79701"/>
                      <a:pt x="38617" y="80147"/>
                    </a:cubicBezTo>
                    <a:cubicBezTo>
                      <a:pt x="39221" y="80154"/>
                      <a:pt x="39833" y="80154"/>
                      <a:pt x="40437" y="80140"/>
                    </a:cubicBezTo>
                  </a:path>
                </a:pathLst>
              </a:custGeom>
              <a:solidFill>
                <a:srgbClr val="E42181"/>
              </a:solidFill>
              <a:ln w="7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 sz="2489"/>
              </a:p>
            </p:txBody>
          </p:sp>
          <p:sp>
            <p:nvSpPr>
              <p:cNvPr id="34" name="Forma libre: forma 33">
                <a:extLst>
                  <a:ext uri="{FF2B5EF4-FFF2-40B4-BE49-F238E27FC236}">
                    <a16:creationId xmlns:a16="http://schemas.microsoft.com/office/drawing/2014/main" id="{DF000D3C-518C-42FA-B9BB-81630E350A48}"/>
                  </a:ext>
                </a:extLst>
              </p:cNvPr>
              <p:cNvSpPr/>
              <p:nvPr userDrawn="1"/>
            </p:nvSpPr>
            <p:spPr>
              <a:xfrm>
                <a:off x="-3856432" y="4034396"/>
                <a:ext cx="1388385" cy="316523"/>
              </a:xfrm>
              <a:custGeom>
                <a:avLst/>
                <a:gdLst>
                  <a:gd name="connsiteX0" fmla="*/ 401087 w 1388385"/>
                  <a:gd name="connsiteY0" fmla="*/ 252971 h 316523"/>
                  <a:gd name="connsiteX1" fmla="*/ 403101 w 1388385"/>
                  <a:gd name="connsiteY1" fmla="*/ 275264 h 316523"/>
                  <a:gd name="connsiteX2" fmla="*/ 402454 w 1388385"/>
                  <a:gd name="connsiteY2" fmla="*/ 275991 h 316523"/>
                  <a:gd name="connsiteX3" fmla="*/ 313180 w 1388385"/>
                  <a:gd name="connsiteY3" fmla="*/ 320520 h 316523"/>
                  <a:gd name="connsiteX4" fmla="*/ 197146 w 1388385"/>
                  <a:gd name="connsiteY4" fmla="*/ 201895 h 316523"/>
                  <a:gd name="connsiteX5" fmla="*/ 307065 w 1388385"/>
                  <a:gd name="connsiteY5" fmla="*/ 89602 h 316523"/>
                  <a:gd name="connsiteX6" fmla="*/ 407777 w 1388385"/>
                  <a:gd name="connsiteY6" fmla="*/ 192544 h 316523"/>
                  <a:gd name="connsiteX7" fmla="*/ 386196 w 1388385"/>
                  <a:gd name="connsiteY7" fmla="*/ 211032 h 316523"/>
                  <a:gd name="connsiteX8" fmla="*/ 238222 w 1388385"/>
                  <a:gd name="connsiteY8" fmla="*/ 211032 h 316523"/>
                  <a:gd name="connsiteX9" fmla="*/ 318489 w 1388385"/>
                  <a:gd name="connsiteY9" fmla="*/ 280587 h 316523"/>
                  <a:gd name="connsiteX10" fmla="*/ 373535 w 1388385"/>
                  <a:gd name="connsiteY10" fmla="*/ 250309 h 316523"/>
                  <a:gd name="connsiteX11" fmla="*/ 397418 w 1388385"/>
                  <a:gd name="connsiteY11" fmla="*/ 249230 h 316523"/>
                  <a:gd name="connsiteX12" fmla="*/ 398497 w 1388385"/>
                  <a:gd name="connsiteY12" fmla="*/ 250309 h 316523"/>
                  <a:gd name="connsiteX13" fmla="*/ 240164 w 1388385"/>
                  <a:gd name="connsiteY13" fmla="*/ 173840 h 316523"/>
                  <a:gd name="connsiteX14" fmla="*/ 362457 w 1388385"/>
                  <a:gd name="connsiteY14" fmla="*/ 173840 h 316523"/>
                  <a:gd name="connsiteX15" fmla="*/ 303828 w 1388385"/>
                  <a:gd name="connsiteY15" fmla="*/ 124347 h 316523"/>
                  <a:gd name="connsiteX16" fmla="*/ 240380 w 1388385"/>
                  <a:gd name="connsiteY16" fmla="*/ 173840 h 316523"/>
                  <a:gd name="connsiteX17" fmla="*/ 140963 w 1388385"/>
                  <a:gd name="connsiteY17" fmla="*/ 293903 h 316523"/>
                  <a:gd name="connsiteX18" fmla="*/ 126575 w 1388385"/>
                  <a:gd name="connsiteY18" fmla="*/ 276494 h 316523"/>
                  <a:gd name="connsiteX19" fmla="*/ 122907 w 1388385"/>
                  <a:gd name="connsiteY19" fmla="*/ 276566 h 316523"/>
                  <a:gd name="connsiteX20" fmla="*/ 83413 w 1388385"/>
                  <a:gd name="connsiteY20" fmla="*/ 276566 h 316523"/>
                  <a:gd name="connsiteX21" fmla="*/ 83413 w 1388385"/>
                  <a:gd name="connsiteY21" fmla="*/ 112550 h 316523"/>
                  <a:gd name="connsiteX22" fmla="*/ 69982 w 1388385"/>
                  <a:gd name="connsiteY22" fmla="*/ 94774 h 316523"/>
                  <a:gd name="connsiteX23" fmla="*/ 66148 w 1388385"/>
                  <a:gd name="connsiteY23" fmla="*/ 94709 h 316523"/>
                  <a:gd name="connsiteX24" fmla="*/ 60681 w 1388385"/>
                  <a:gd name="connsiteY24" fmla="*/ 94709 h 316523"/>
                  <a:gd name="connsiteX25" fmla="*/ 42517 w 1388385"/>
                  <a:gd name="connsiteY25" fmla="*/ 108809 h 316523"/>
                  <a:gd name="connsiteX26" fmla="*/ 42481 w 1388385"/>
                  <a:gd name="connsiteY26" fmla="*/ 112550 h 316523"/>
                  <a:gd name="connsiteX27" fmla="*/ 42481 w 1388385"/>
                  <a:gd name="connsiteY27" fmla="*/ 276566 h 316523"/>
                  <a:gd name="connsiteX28" fmla="*/ 18094 w 1388385"/>
                  <a:gd name="connsiteY28" fmla="*/ 276566 h 316523"/>
                  <a:gd name="connsiteX29" fmla="*/ 182 w 1388385"/>
                  <a:gd name="connsiteY29" fmla="*/ 289817 h 316523"/>
                  <a:gd name="connsiteX30" fmla="*/ 110 w 1388385"/>
                  <a:gd name="connsiteY30" fmla="*/ 293903 h 316523"/>
                  <a:gd name="connsiteX31" fmla="*/ 110 w 1388385"/>
                  <a:gd name="connsiteY31" fmla="*/ 297212 h 316523"/>
                  <a:gd name="connsiteX32" fmla="*/ 14188 w 1388385"/>
                  <a:gd name="connsiteY32" fmla="*/ 315002 h 316523"/>
                  <a:gd name="connsiteX33" fmla="*/ 18094 w 1388385"/>
                  <a:gd name="connsiteY33" fmla="*/ 314980 h 316523"/>
                  <a:gd name="connsiteX34" fmla="*/ 123194 w 1388385"/>
                  <a:gd name="connsiteY34" fmla="*/ 314980 h 316523"/>
                  <a:gd name="connsiteX35" fmla="*/ 141222 w 1388385"/>
                  <a:gd name="connsiteY35" fmla="*/ 300708 h 316523"/>
                  <a:gd name="connsiteX36" fmla="*/ 141250 w 1388385"/>
                  <a:gd name="connsiteY36" fmla="*/ 297212 h 316523"/>
                  <a:gd name="connsiteX37" fmla="*/ 141250 w 1388385"/>
                  <a:gd name="connsiteY37" fmla="*/ 293903 h 316523"/>
                  <a:gd name="connsiteX38" fmla="*/ 100462 w 1388385"/>
                  <a:gd name="connsiteY38" fmla="*/ 129023 h 316523"/>
                  <a:gd name="connsiteX39" fmla="*/ 140387 w 1388385"/>
                  <a:gd name="connsiteY39" fmla="*/ 169236 h 316523"/>
                  <a:gd name="connsiteX40" fmla="*/ 180600 w 1388385"/>
                  <a:gd name="connsiteY40" fmla="*/ 129311 h 316523"/>
                  <a:gd name="connsiteX41" fmla="*/ 140819 w 1388385"/>
                  <a:gd name="connsiteY41" fmla="*/ 89098 h 316523"/>
                  <a:gd name="connsiteX42" fmla="*/ 100469 w 1388385"/>
                  <a:gd name="connsiteY42" fmla="*/ 127714 h 316523"/>
                  <a:gd name="connsiteX43" fmla="*/ 100462 w 1388385"/>
                  <a:gd name="connsiteY43" fmla="*/ 129023 h 316523"/>
                  <a:gd name="connsiteX44" fmla="*/ 562658 w 1388385"/>
                  <a:gd name="connsiteY44" fmla="*/ 276566 h 316523"/>
                  <a:gd name="connsiteX45" fmla="*/ 529423 w 1388385"/>
                  <a:gd name="connsiteY45" fmla="*/ 276566 h 316523"/>
                  <a:gd name="connsiteX46" fmla="*/ 529423 w 1388385"/>
                  <a:gd name="connsiteY46" fmla="*/ 112550 h 316523"/>
                  <a:gd name="connsiteX47" fmla="*/ 511367 w 1388385"/>
                  <a:gd name="connsiteY47" fmla="*/ 94709 h 316523"/>
                  <a:gd name="connsiteX48" fmla="*/ 461011 w 1388385"/>
                  <a:gd name="connsiteY48" fmla="*/ 94709 h 316523"/>
                  <a:gd name="connsiteX49" fmla="*/ 443214 w 1388385"/>
                  <a:gd name="connsiteY49" fmla="*/ 108773 h 316523"/>
                  <a:gd name="connsiteX50" fmla="*/ 443170 w 1388385"/>
                  <a:gd name="connsiteY50" fmla="*/ 112118 h 316523"/>
                  <a:gd name="connsiteX51" fmla="*/ 443170 w 1388385"/>
                  <a:gd name="connsiteY51" fmla="*/ 115571 h 316523"/>
                  <a:gd name="connsiteX52" fmla="*/ 457752 w 1388385"/>
                  <a:gd name="connsiteY52" fmla="*/ 133217 h 316523"/>
                  <a:gd name="connsiteX53" fmla="*/ 461011 w 1388385"/>
                  <a:gd name="connsiteY53" fmla="*/ 133196 h 316523"/>
                  <a:gd name="connsiteX54" fmla="*/ 488131 w 1388385"/>
                  <a:gd name="connsiteY54" fmla="*/ 133196 h 316523"/>
                  <a:gd name="connsiteX55" fmla="*/ 488131 w 1388385"/>
                  <a:gd name="connsiteY55" fmla="*/ 276566 h 316523"/>
                  <a:gd name="connsiteX56" fmla="*/ 455400 w 1388385"/>
                  <a:gd name="connsiteY56" fmla="*/ 276566 h 316523"/>
                  <a:gd name="connsiteX57" fmla="*/ 437415 w 1388385"/>
                  <a:gd name="connsiteY57" fmla="*/ 290234 h 316523"/>
                  <a:gd name="connsiteX58" fmla="*/ 437343 w 1388385"/>
                  <a:gd name="connsiteY58" fmla="*/ 293903 h 316523"/>
                  <a:gd name="connsiteX59" fmla="*/ 437343 w 1388385"/>
                  <a:gd name="connsiteY59" fmla="*/ 297212 h 316523"/>
                  <a:gd name="connsiteX60" fmla="*/ 451904 w 1388385"/>
                  <a:gd name="connsiteY60" fmla="*/ 315009 h 316523"/>
                  <a:gd name="connsiteX61" fmla="*/ 455400 w 1388385"/>
                  <a:gd name="connsiteY61" fmla="*/ 314980 h 316523"/>
                  <a:gd name="connsiteX62" fmla="*/ 562370 w 1388385"/>
                  <a:gd name="connsiteY62" fmla="*/ 314980 h 316523"/>
                  <a:gd name="connsiteX63" fmla="*/ 580527 w 1388385"/>
                  <a:gd name="connsiteY63" fmla="*/ 301039 h 316523"/>
                  <a:gd name="connsiteX64" fmla="*/ 580570 w 1388385"/>
                  <a:gd name="connsiteY64" fmla="*/ 297212 h 316523"/>
                  <a:gd name="connsiteX65" fmla="*/ 580570 w 1388385"/>
                  <a:gd name="connsiteY65" fmla="*/ 293903 h 316523"/>
                  <a:gd name="connsiteX66" fmla="*/ 566370 w 1388385"/>
                  <a:gd name="connsiteY66" fmla="*/ 276465 h 316523"/>
                  <a:gd name="connsiteX67" fmla="*/ 562370 w 1388385"/>
                  <a:gd name="connsiteY67" fmla="*/ 276566 h 316523"/>
                  <a:gd name="connsiteX68" fmla="*/ 1008812 w 1388385"/>
                  <a:gd name="connsiteY68" fmla="*/ 112406 h 316523"/>
                  <a:gd name="connsiteX69" fmla="*/ 995345 w 1388385"/>
                  <a:gd name="connsiteY69" fmla="*/ 94652 h 316523"/>
                  <a:gd name="connsiteX70" fmla="*/ 991187 w 1388385"/>
                  <a:gd name="connsiteY70" fmla="*/ 94637 h 316523"/>
                  <a:gd name="connsiteX71" fmla="*/ 927595 w 1388385"/>
                  <a:gd name="connsiteY71" fmla="*/ 94637 h 316523"/>
                  <a:gd name="connsiteX72" fmla="*/ 927595 w 1388385"/>
                  <a:gd name="connsiteY72" fmla="*/ 50540 h 316523"/>
                  <a:gd name="connsiteX73" fmla="*/ 913826 w 1388385"/>
                  <a:gd name="connsiteY73" fmla="*/ 32505 h 316523"/>
                  <a:gd name="connsiteX74" fmla="*/ 909754 w 1388385"/>
                  <a:gd name="connsiteY74" fmla="*/ 32484 h 316523"/>
                  <a:gd name="connsiteX75" fmla="*/ 904575 w 1388385"/>
                  <a:gd name="connsiteY75" fmla="*/ 32484 h 316523"/>
                  <a:gd name="connsiteX76" fmla="*/ 886519 w 1388385"/>
                  <a:gd name="connsiteY76" fmla="*/ 46555 h 316523"/>
                  <a:gd name="connsiteX77" fmla="*/ 886519 w 1388385"/>
                  <a:gd name="connsiteY77" fmla="*/ 50540 h 316523"/>
                  <a:gd name="connsiteX78" fmla="*/ 886519 w 1388385"/>
                  <a:gd name="connsiteY78" fmla="*/ 94709 h 316523"/>
                  <a:gd name="connsiteX79" fmla="*/ 861988 w 1388385"/>
                  <a:gd name="connsiteY79" fmla="*/ 94709 h 316523"/>
                  <a:gd name="connsiteX80" fmla="*/ 844155 w 1388385"/>
                  <a:gd name="connsiteY80" fmla="*/ 108572 h 316523"/>
                  <a:gd name="connsiteX81" fmla="*/ 844148 w 1388385"/>
                  <a:gd name="connsiteY81" fmla="*/ 112478 h 316523"/>
                  <a:gd name="connsiteX82" fmla="*/ 844148 w 1388385"/>
                  <a:gd name="connsiteY82" fmla="*/ 114924 h 316523"/>
                  <a:gd name="connsiteX83" fmla="*/ 858247 w 1388385"/>
                  <a:gd name="connsiteY83" fmla="*/ 133088 h 316523"/>
                  <a:gd name="connsiteX84" fmla="*/ 861988 w 1388385"/>
                  <a:gd name="connsiteY84" fmla="*/ 133124 h 316523"/>
                  <a:gd name="connsiteX85" fmla="*/ 886519 w 1388385"/>
                  <a:gd name="connsiteY85" fmla="*/ 133124 h 316523"/>
                  <a:gd name="connsiteX86" fmla="*/ 886519 w 1388385"/>
                  <a:gd name="connsiteY86" fmla="*/ 238583 h 316523"/>
                  <a:gd name="connsiteX87" fmla="*/ 964067 w 1388385"/>
                  <a:gd name="connsiteY87" fmla="*/ 320232 h 316523"/>
                  <a:gd name="connsiteX88" fmla="*/ 994496 w 1388385"/>
                  <a:gd name="connsiteY88" fmla="*/ 315916 h 316523"/>
                  <a:gd name="connsiteX89" fmla="*/ 1006754 w 1388385"/>
                  <a:gd name="connsiteY89" fmla="*/ 299680 h 316523"/>
                  <a:gd name="connsiteX90" fmla="*/ 1006437 w 1388385"/>
                  <a:gd name="connsiteY90" fmla="*/ 298075 h 316523"/>
                  <a:gd name="connsiteX91" fmla="*/ 1004711 w 1388385"/>
                  <a:gd name="connsiteY91" fmla="*/ 288076 h 316523"/>
                  <a:gd name="connsiteX92" fmla="*/ 987734 w 1388385"/>
                  <a:gd name="connsiteY92" fmla="*/ 278293 h 316523"/>
                  <a:gd name="connsiteX93" fmla="*/ 968239 w 1388385"/>
                  <a:gd name="connsiteY93" fmla="*/ 281746 h 316523"/>
                  <a:gd name="connsiteX94" fmla="*/ 928098 w 1388385"/>
                  <a:gd name="connsiteY94" fmla="*/ 235706 h 316523"/>
                  <a:gd name="connsiteX95" fmla="*/ 928098 w 1388385"/>
                  <a:gd name="connsiteY95" fmla="*/ 133052 h 316523"/>
                  <a:gd name="connsiteX96" fmla="*/ 991690 w 1388385"/>
                  <a:gd name="connsiteY96" fmla="*/ 133052 h 316523"/>
                  <a:gd name="connsiteX97" fmla="*/ 1009351 w 1388385"/>
                  <a:gd name="connsiteY97" fmla="*/ 118650 h 316523"/>
                  <a:gd name="connsiteX98" fmla="*/ 1009315 w 1388385"/>
                  <a:gd name="connsiteY98" fmla="*/ 115067 h 316523"/>
                  <a:gd name="connsiteX99" fmla="*/ 1009315 w 1388385"/>
                  <a:gd name="connsiteY99" fmla="*/ 112406 h 316523"/>
                  <a:gd name="connsiteX100" fmla="*/ 1225126 w 1388385"/>
                  <a:gd name="connsiteY100" fmla="*/ 252539 h 316523"/>
                  <a:gd name="connsiteX101" fmla="*/ 1226968 w 1388385"/>
                  <a:gd name="connsiteY101" fmla="*/ 274947 h 316523"/>
                  <a:gd name="connsiteX102" fmla="*/ 1226421 w 1388385"/>
                  <a:gd name="connsiteY102" fmla="*/ 275559 h 316523"/>
                  <a:gd name="connsiteX103" fmla="*/ 1137147 w 1388385"/>
                  <a:gd name="connsiteY103" fmla="*/ 320088 h 316523"/>
                  <a:gd name="connsiteX104" fmla="*/ 1021113 w 1388385"/>
                  <a:gd name="connsiteY104" fmla="*/ 201464 h 316523"/>
                  <a:gd name="connsiteX105" fmla="*/ 1131033 w 1388385"/>
                  <a:gd name="connsiteY105" fmla="*/ 89170 h 316523"/>
                  <a:gd name="connsiteX106" fmla="*/ 1231744 w 1388385"/>
                  <a:gd name="connsiteY106" fmla="*/ 192184 h 316523"/>
                  <a:gd name="connsiteX107" fmla="*/ 1210163 w 1388385"/>
                  <a:gd name="connsiteY107" fmla="*/ 210600 h 316523"/>
                  <a:gd name="connsiteX108" fmla="*/ 1061757 w 1388385"/>
                  <a:gd name="connsiteY108" fmla="*/ 210600 h 316523"/>
                  <a:gd name="connsiteX109" fmla="*/ 1136622 w 1388385"/>
                  <a:gd name="connsiteY109" fmla="*/ 280379 h 316523"/>
                  <a:gd name="connsiteX110" fmla="*/ 1136716 w 1388385"/>
                  <a:gd name="connsiteY110" fmla="*/ 280379 h 316523"/>
                  <a:gd name="connsiteX111" fmla="*/ 1197071 w 1388385"/>
                  <a:gd name="connsiteY111" fmla="*/ 249949 h 316523"/>
                  <a:gd name="connsiteX112" fmla="*/ 1220738 w 1388385"/>
                  <a:gd name="connsiteY112" fmla="*/ 248654 h 316523"/>
                  <a:gd name="connsiteX113" fmla="*/ 1222033 w 1388385"/>
                  <a:gd name="connsiteY113" fmla="*/ 249949 h 316523"/>
                  <a:gd name="connsiteX114" fmla="*/ 1063699 w 1388385"/>
                  <a:gd name="connsiteY114" fmla="*/ 173840 h 316523"/>
                  <a:gd name="connsiteX115" fmla="*/ 1185992 w 1388385"/>
                  <a:gd name="connsiteY115" fmla="*/ 173840 h 316523"/>
                  <a:gd name="connsiteX116" fmla="*/ 1127364 w 1388385"/>
                  <a:gd name="connsiteY116" fmla="*/ 124347 h 316523"/>
                  <a:gd name="connsiteX117" fmla="*/ 1063915 w 1388385"/>
                  <a:gd name="connsiteY117" fmla="*/ 173840 h 316523"/>
                  <a:gd name="connsiteX118" fmla="*/ 1374468 w 1388385"/>
                  <a:gd name="connsiteY118" fmla="*/ 276350 h 316523"/>
                  <a:gd name="connsiteX119" fmla="*/ 1341520 w 1388385"/>
                  <a:gd name="connsiteY119" fmla="*/ 276350 h 316523"/>
                  <a:gd name="connsiteX120" fmla="*/ 1341520 w 1388385"/>
                  <a:gd name="connsiteY120" fmla="*/ 17952 h 316523"/>
                  <a:gd name="connsiteX121" fmla="*/ 1323464 w 1388385"/>
                  <a:gd name="connsiteY121" fmla="*/ 112 h 316523"/>
                  <a:gd name="connsiteX122" fmla="*/ 1273108 w 1388385"/>
                  <a:gd name="connsiteY122" fmla="*/ 112 h 316523"/>
                  <a:gd name="connsiteX123" fmla="*/ 1255376 w 1388385"/>
                  <a:gd name="connsiteY123" fmla="*/ 14097 h 316523"/>
                  <a:gd name="connsiteX124" fmla="*/ 1255340 w 1388385"/>
                  <a:gd name="connsiteY124" fmla="*/ 17521 h 316523"/>
                  <a:gd name="connsiteX125" fmla="*/ 1255340 w 1388385"/>
                  <a:gd name="connsiteY125" fmla="*/ 20974 h 316523"/>
                  <a:gd name="connsiteX126" fmla="*/ 1269928 w 1388385"/>
                  <a:gd name="connsiteY126" fmla="*/ 38613 h 316523"/>
                  <a:gd name="connsiteX127" fmla="*/ 1273108 w 1388385"/>
                  <a:gd name="connsiteY127" fmla="*/ 38598 h 316523"/>
                  <a:gd name="connsiteX128" fmla="*/ 1300300 w 1388385"/>
                  <a:gd name="connsiteY128" fmla="*/ 38598 h 316523"/>
                  <a:gd name="connsiteX129" fmla="*/ 1300300 w 1388385"/>
                  <a:gd name="connsiteY129" fmla="*/ 276422 h 316523"/>
                  <a:gd name="connsiteX130" fmla="*/ 1267569 w 1388385"/>
                  <a:gd name="connsiteY130" fmla="*/ 276422 h 316523"/>
                  <a:gd name="connsiteX131" fmla="*/ 1249578 w 1388385"/>
                  <a:gd name="connsiteY131" fmla="*/ 290241 h 316523"/>
                  <a:gd name="connsiteX132" fmla="*/ 1249513 w 1388385"/>
                  <a:gd name="connsiteY132" fmla="*/ 293831 h 316523"/>
                  <a:gd name="connsiteX133" fmla="*/ 1249513 w 1388385"/>
                  <a:gd name="connsiteY133" fmla="*/ 297068 h 316523"/>
                  <a:gd name="connsiteX134" fmla="*/ 1264152 w 1388385"/>
                  <a:gd name="connsiteY134" fmla="*/ 314930 h 316523"/>
                  <a:gd name="connsiteX135" fmla="*/ 1267569 w 1388385"/>
                  <a:gd name="connsiteY135" fmla="*/ 314908 h 316523"/>
                  <a:gd name="connsiteX136" fmla="*/ 1374540 w 1388385"/>
                  <a:gd name="connsiteY136" fmla="*/ 314908 h 316523"/>
                  <a:gd name="connsiteX137" fmla="*/ 1392704 w 1388385"/>
                  <a:gd name="connsiteY137" fmla="*/ 300809 h 316523"/>
                  <a:gd name="connsiteX138" fmla="*/ 1392740 w 1388385"/>
                  <a:gd name="connsiteY138" fmla="*/ 297068 h 316523"/>
                  <a:gd name="connsiteX139" fmla="*/ 1392740 w 1388385"/>
                  <a:gd name="connsiteY139" fmla="*/ 293831 h 316523"/>
                  <a:gd name="connsiteX140" fmla="*/ 1378460 w 1388385"/>
                  <a:gd name="connsiteY140" fmla="*/ 276336 h 316523"/>
                  <a:gd name="connsiteX141" fmla="*/ 1374540 w 1388385"/>
                  <a:gd name="connsiteY141" fmla="*/ 276422 h 316523"/>
                  <a:gd name="connsiteX142" fmla="*/ 825228 w 1388385"/>
                  <a:gd name="connsiteY142" fmla="*/ 189738 h 316523"/>
                  <a:gd name="connsiteX143" fmla="*/ 734659 w 1388385"/>
                  <a:gd name="connsiteY143" fmla="*/ 89026 h 316523"/>
                  <a:gd name="connsiteX144" fmla="*/ 658910 w 1388385"/>
                  <a:gd name="connsiteY144" fmla="*/ 125714 h 316523"/>
                  <a:gd name="connsiteX145" fmla="*/ 658910 w 1388385"/>
                  <a:gd name="connsiteY145" fmla="*/ 112406 h 316523"/>
                  <a:gd name="connsiteX146" fmla="*/ 641141 w 1388385"/>
                  <a:gd name="connsiteY146" fmla="*/ 94637 h 316523"/>
                  <a:gd name="connsiteX147" fmla="*/ 635674 w 1388385"/>
                  <a:gd name="connsiteY147" fmla="*/ 94637 h 316523"/>
                  <a:gd name="connsiteX148" fmla="*/ 617905 w 1388385"/>
                  <a:gd name="connsiteY148" fmla="*/ 112406 h 316523"/>
                  <a:gd name="connsiteX149" fmla="*/ 617905 w 1388385"/>
                  <a:gd name="connsiteY149" fmla="*/ 297068 h 316523"/>
                  <a:gd name="connsiteX150" fmla="*/ 635674 w 1388385"/>
                  <a:gd name="connsiteY150" fmla="*/ 314908 h 316523"/>
                  <a:gd name="connsiteX151" fmla="*/ 641141 w 1388385"/>
                  <a:gd name="connsiteY151" fmla="*/ 314908 h 316523"/>
                  <a:gd name="connsiteX152" fmla="*/ 658910 w 1388385"/>
                  <a:gd name="connsiteY152" fmla="*/ 297068 h 316523"/>
                  <a:gd name="connsiteX153" fmla="*/ 658910 w 1388385"/>
                  <a:gd name="connsiteY153" fmla="*/ 167582 h 316523"/>
                  <a:gd name="connsiteX154" fmla="*/ 658910 w 1388385"/>
                  <a:gd name="connsiteY154" fmla="*/ 167582 h 316523"/>
                  <a:gd name="connsiteX155" fmla="*/ 726746 w 1388385"/>
                  <a:gd name="connsiteY155" fmla="*/ 128736 h 316523"/>
                  <a:gd name="connsiteX156" fmla="*/ 783433 w 1388385"/>
                  <a:gd name="connsiteY156" fmla="*/ 190385 h 316523"/>
                  <a:gd name="connsiteX157" fmla="*/ 783433 w 1388385"/>
                  <a:gd name="connsiteY157" fmla="*/ 297068 h 316523"/>
                  <a:gd name="connsiteX158" fmla="*/ 801417 w 1388385"/>
                  <a:gd name="connsiteY158" fmla="*/ 314908 h 316523"/>
                  <a:gd name="connsiteX159" fmla="*/ 806453 w 1388385"/>
                  <a:gd name="connsiteY159" fmla="*/ 314908 h 316523"/>
                  <a:gd name="connsiteX160" fmla="*/ 824437 w 1388385"/>
                  <a:gd name="connsiteY160" fmla="*/ 297068 h 316523"/>
                  <a:gd name="connsiteX161" fmla="*/ 824437 w 1388385"/>
                  <a:gd name="connsiteY161" fmla="*/ 189738 h 31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</a:cxnLst>
                <a:rect l="l" t="t" r="r" b="b"/>
                <a:pathLst>
                  <a:path w="1388385" h="316523">
                    <a:moveTo>
                      <a:pt x="401087" y="252971"/>
                    </a:moveTo>
                    <a:cubicBezTo>
                      <a:pt x="407799" y="258568"/>
                      <a:pt x="408698" y="268552"/>
                      <a:pt x="403101" y="275264"/>
                    </a:cubicBezTo>
                    <a:cubicBezTo>
                      <a:pt x="402893" y="275509"/>
                      <a:pt x="402677" y="275753"/>
                      <a:pt x="402454" y="275991"/>
                    </a:cubicBezTo>
                    <a:cubicBezTo>
                      <a:pt x="381837" y="304622"/>
                      <a:pt x="348451" y="321275"/>
                      <a:pt x="313180" y="320520"/>
                    </a:cubicBezTo>
                    <a:cubicBezTo>
                      <a:pt x="244264" y="320520"/>
                      <a:pt x="197146" y="266207"/>
                      <a:pt x="197146" y="201895"/>
                    </a:cubicBezTo>
                    <a:cubicBezTo>
                      <a:pt x="197146" y="137584"/>
                      <a:pt x="241027" y="89602"/>
                      <a:pt x="307065" y="89602"/>
                    </a:cubicBezTo>
                    <a:cubicBezTo>
                      <a:pt x="366557" y="89602"/>
                      <a:pt x="407777" y="132764"/>
                      <a:pt x="407777" y="192544"/>
                    </a:cubicBezTo>
                    <a:cubicBezTo>
                      <a:pt x="407777" y="204054"/>
                      <a:pt x="400584" y="211032"/>
                      <a:pt x="386196" y="211032"/>
                    </a:cubicBezTo>
                    <a:lnTo>
                      <a:pt x="238222" y="211032"/>
                    </a:lnTo>
                    <a:cubicBezTo>
                      <a:pt x="241178" y="252402"/>
                      <a:pt x="277111" y="283544"/>
                      <a:pt x="318489" y="280587"/>
                    </a:cubicBezTo>
                    <a:cubicBezTo>
                      <a:pt x="340379" y="279026"/>
                      <a:pt x="360493" y="267963"/>
                      <a:pt x="373535" y="250309"/>
                    </a:cubicBezTo>
                    <a:cubicBezTo>
                      <a:pt x="379830" y="243417"/>
                      <a:pt x="390527" y="242936"/>
                      <a:pt x="397418" y="249230"/>
                    </a:cubicBezTo>
                    <a:cubicBezTo>
                      <a:pt x="397792" y="249575"/>
                      <a:pt x="398152" y="249935"/>
                      <a:pt x="398497" y="250309"/>
                    </a:cubicBezTo>
                    <a:close/>
                    <a:moveTo>
                      <a:pt x="240164" y="173840"/>
                    </a:moveTo>
                    <a:lnTo>
                      <a:pt x="362457" y="173840"/>
                    </a:lnTo>
                    <a:cubicBezTo>
                      <a:pt x="358745" y="144612"/>
                      <a:pt x="333265" y="123103"/>
                      <a:pt x="303828" y="124347"/>
                    </a:cubicBezTo>
                    <a:cubicBezTo>
                      <a:pt x="273478" y="123290"/>
                      <a:pt x="246739" y="144144"/>
                      <a:pt x="240380" y="173840"/>
                    </a:cubicBezTo>
                    <a:moveTo>
                      <a:pt x="140963" y="293903"/>
                    </a:moveTo>
                    <a:cubicBezTo>
                      <a:pt x="141797" y="285119"/>
                      <a:pt x="135359" y="277329"/>
                      <a:pt x="126575" y="276494"/>
                    </a:cubicBezTo>
                    <a:cubicBezTo>
                      <a:pt x="125352" y="276372"/>
                      <a:pt x="124122" y="276401"/>
                      <a:pt x="122907" y="276566"/>
                    </a:cubicBezTo>
                    <a:lnTo>
                      <a:pt x="83413" y="276566"/>
                    </a:lnTo>
                    <a:lnTo>
                      <a:pt x="83413" y="112550"/>
                    </a:lnTo>
                    <a:cubicBezTo>
                      <a:pt x="84615" y="103932"/>
                      <a:pt x="78600" y="95975"/>
                      <a:pt x="69982" y="94774"/>
                    </a:cubicBezTo>
                    <a:cubicBezTo>
                      <a:pt x="68709" y="94594"/>
                      <a:pt x="67421" y="94572"/>
                      <a:pt x="66148" y="94709"/>
                    </a:cubicBezTo>
                    <a:lnTo>
                      <a:pt x="60681" y="94709"/>
                    </a:lnTo>
                    <a:cubicBezTo>
                      <a:pt x="51775" y="93587"/>
                      <a:pt x="43639" y="99896"/>
                      <a:pt x="42517" y="108809"/>
                    </a:cubicBezTo>
                    <a:cubicBezTo>
                      <a:pt x="42359" y="110046"/>
                      <a:pt x="42352" y="111305"/>
                      <a:pt x="42481" y="112550"/>
                    </a:cubicBezTo>
                    <a:lnTo>
                      <a:pt x="42481" y="276566"/>
                    </a:lnTo>
                    <a:lnTo>
                      <a:pt x="18094" y="276566"/>
                    </a:lnTo>
                    <a:cubicBezTo>
                      <a:pt x="9491" y="275279"/>
                      <a:pt x="1470" y="281213"/>
                      <a:pt x="182" y="289817"/>
                    </a:cubicBezTo>
                    <a:cubicBezTo>
                      <a:pt x="-20" y="291169"/>
                      <a:pt x="-41" y="292543"/>
                      <a:pt x="110" y="293903"/>
                    </a:cubicBezTo>
                    <a:lnTo>
                      <a:pt x="110" y="297212"/>
                    </a:lnTo>
                    <a:cubicBezTo>
                      <a:pt x="-919" y="306010"/>
                      <a:pt x="5383" y="313981"/>
                      <a:pt x="14188" y="315002"/>
                    </a:cubicBezTo>
                    <a:cubicBezTo>
                      <a:pt x="15483" y="315153"/>
                      <a:pt x="16799" y="315146"/>
                      <a:pt x="18094" y="314980"/>
                    </a:cubicBezTo>
                    <a:lnTo>
                      <a:pt x="123194" y="314980"/>
                    </a:lnTo>
                    <a:cubicBezTo>
                      <a:pt x="132115" y="316016"/>
                      <a:pt x="140186" y="309628"/>
                      <a:pt x="141222" y="300708"/>
                    </a:cubicBezTo>
                    <a:cubicBezTo>
                      <a:pt x="141358" y="299550"/>
                      <a:pt x="141366" y="298378"/>
                      <a:pt x="141250" y="297212"/>
                    </a:cubicBezTo>
                    <a:lnTo>
                      <a:pt x="141250" y="293903"/>
                    </a:lnTo>
                    <a:moveTo>
                      <a:pt x="100462" y="129023"/>
                    </a:moveTo>
                    <a:cubicBezTo>
                      <a:pt x="100383" y="151151"/>
                      <a:pt x="118259" y="169157"/>
                      <a:pt x="140387" y="169236"/>
                    </a:cubicBezTo>
                    <a:cubicBezTo>
                      <a:pt x="162515" y="169315"/>
                      <a:pt x="180521" y="151439"/>
                      <a:pt x="180600" y="129311"/>
                    </a:cubicBezTo>
                    <a:cubicBezTo>
                      <a:pt x="180679" y="107233"/>
                      <a:pt x="162889" y="89256"/>
                      <a:pt x="140819" y="89098"/>
                    </a:cubicBezTo>
                    <a:cubicBezTo>
                      <a:pt x="119015" y="88623"/>
                      <a:pt x="100944" y="105910"/>
                      <a:pt x="100469" y="127714"/>
                    </a:cubicBezTo>
                    <a:cubicBezTo>
                      <a:pt x="100462" y="128153"/>
                      <a:pt x="100455" y="128584"/>
                      <a:pt x="100462" y="129023"/>
                    </a:cubicBezTo>
                    <a:moveTo>
                      <a:pt x="562658" y="276566"/>
                    </a:moveTo>
                    <a:lnTo>
                      <a:pt x="529423" y="276566"/>
                    </a:lnTo>
                    <a:lnTo>
                      <a:pt x="529423" y="112550"/>
                    </a:lnTo>
                    <a:cubicBezTo>
                      <a:pt x="529423" y="99961"/>
                      <a:pt x="523956" y="94709"/>
                      <a:pt x="511367" y="94709"/>
                    </a:cubicBezTo>
                    <a:lnTo>
                      <a:pt x="461011" y="94709"/>
                    </a:lnTo>
                    <a:cubicBezTo>
                      <a:pt x="452213" y="93680"/>
                      <a:pt x="444242" y="99975"/>
                      <a:pt x="443214" y="108773"/>
                    </a:cubicBezTo>
                    <a:cubicBezTo>
                      <a:pt x="443084" y="109888"/>
                      <a:pt x="443070" y="111003"/>
                      <a:pt x="443170" y="112118"/>
                    </a:cubicBezTo>
                    <a:lnTo>
                      <a:pt x="443170" y="115571"/>
                    </a:lnTo>
                    <a:cubicBezTo>
                      <a:pt x="442321" y="124470"/>
                      <a:pt x="448853" y="132368"/>
                      <a:pt x="457752" y="133217"/>
                    </a:cubicBezTo>
                    <a:cubicBezTo>
                      <a:pt x="458838" y="133318"/>
                      <a:pt x="459925" y="133311"/>
                      <a:pt x="461011" y="133196"/>
                    </a:cubicBezTo>
                    <a:lnTo>
                      <a:pt x="488131" y="133196"/>
                    </a:lnTo>
                    <a:lnTo>
                      <a:pt x="488131" y="276566"/>
                    </a:lnTo>
                    <a:lnTo>
                      <a:pt x="455400" y="276566"/>
                    </a:lnTo>
                    <a:cubicBezTo>
                      <a:pt x="446659" y="275372"/>
                      <a:pt x="438610" y="281494"/>
                      <a:pt x="437415" y="290234"/>
                    </a:cubicBezTo>
                    <a:cubicBezTo>
                      <a:pt x="437250" y="291450"/>
                      <a:pt x="437228" y="292680"/>
                      <a:pt x="437343" y="293903"/>
                    </a:cubicBezTo>
                    <a:lnTo>
                      <a:pt x="437343" y="297212"/>
                    </a:lnTo>
                    <a:cubicBezTo>
                      <a:pt x="436451" y="306147"/>
                      <a:pt x="442969" y="314117"/>
                      <a:pt x="451904" y="315009"/>
                    </a:cubicBezTo>
                    <a:cubicBezTo>
                      <a:pt x="453062" y="315124"/>
                      <a:pt x="454234" y="315117"/>
                      <a:pt x="455400" y="314980"/>
                    </a:cubicBezTo>
                    <a:lnTo>
                      <a:pt x="562370" y="314980"/>
                    </a:lnTo>
                    <a:cubicBezTo>
                      <a:pt x="571233" y="316146"/>
                      <a:pt x="579361" y="309902"/>
                      <a:pt x="580527" y="301039"/>
                    </a:cubicBezTo>
                    <a:cubicBezTo>
                      <a:pt x="580693" y="299766"/>
                      <a:pt x="580707" y="298485"/>
                      <a:pt x="580570" y="297212"/>
                    </a:cubicBezTo>
                    <a:lnTo>
                      <a:pt x="580570" y="293903"/>
                    </a:lnTo>
                    <a:cubicBezTo>
                      <a:pt x="581462" y="285170"/>
                      <a:pt x="575110" y="277365"/>
                      <a:pt x="566370" y="276465"/>
                    </a:cubicBezTo>
                    <a:cubicBezTo>
                      <a:pt x="565039" y="276336"/>
                      <a:pt x="563694" y="276365"/>
                      <a:pt x="562370" y="276566"/>
                    </a:cubicBezTo>
                    <a:moveTo>
                      <a:pt x="1008812" y="112406"/>
                    </a:moveTo>
                    <a:cubicBezTo>
                      <a:pt x="1009998" y="103788"/>
                      <a:pt x="1003970" y="95839"/>
                      <a:pt x="995345" y="94652"/>
                    </a:cubicBezTo>
                    <a:cubicBezTo>
                      <a:pt x="993971" y="94465"/>
                      <a:pt x="992568" y="94457"/>
                      <a:pt x="991187" y="94637"/>
                    </a:cubicBezTo>
                    <a:lnTo>
                      <a:pt x="927595" y="94637"/>
                    </a:lnTo>
                    <a:lnTo>
                      <a:pt x="927595" y="50540"/>
                    </a:lnTo>
                    <a:cubicBezTo>
                      <a:pt x="928774" y="41756"/>
                      <a:pt x="922609" y="33685"/>
                      <a:pt x="913826" y="32505"/>
                    </a:cubicBezTo>
                    <a:cubicBezTo>
                      <a:pt x="912473" y="32325"/>
                      <a:pt x="911107" y="32318"/>
                      <a:pt x="909754" y="32484"/>
                    </a:cubicBezTo>
                    <a:lnTo>
                      <a:pt x="904575" y="32484"/>
                    </a:lnTo>
                    <a:cubicBezTo>
                      <a:pt x="895705" y="31383"/>
                      <a:pt x="887619" y="37685"/>
                      <a:pt x="886519" y="46555"/>
                    </a:cubicBezTo>
                    <a:cubicBezTo>
                      <a:pt x="886353" y="47878"/>
                      <a:pt x="886353" y="49216"/>
                      <a:pt x="886519" y="50540"/>
                    </a:cubicBezTo>
                    <a:lnTo>
                      <a:pt x="886519" y="94709"/>
                    </a:lnTo>
                    <a:lnTo>
                      <a:pt x="861988" y="94709"/>
                    </a:lnTo>
                    <a:cubicBezTo>
                      <a:pt x="853233" y="93616"/>
                      <a:pt x="845255" y="99817"/>
                      <a:pt x="844155" y="108572"/>
                    </a:cubicBezTo>
                    <a:cubicBezTo>
                      <a:pt x="843989" y="109866"/>
                      <a:pt x="843989" y="111176"/>
                      <a:pt x="844148" y="112478"/>
                    </a:cubicBezTo>
                    <a:lnTo>
                      <a:pt x="844148" y="114924"/>
                    </a:lnTo>
                    <a:cubicBezTo>
                      <a:pt x="843025" y="123829"/>
                      <a:pt x="849334" y="131965"/>
                      <a:pt x="858247" y="133088"/>
                    </a:cubicBezTo>
                    <a:cubicBezTo>
                      <a:pt x="859484" y="133246"/>
                      <a:pt x="860743" y="133253"/>
                      <a:pt x="861988" y="133124"/>
                    </a:cubicBezTo>
                    <a:lnTo>
                      <a:pt x="886519" y="133124"/>
                    </a:lnTo>
                    <a:lnTo>
                      <a:pt x="886519" y="238583"/>
                    </a:lnTo>
                    <a:cubicBezTo>
                      <a:pt x="886519" y="286134"/>
                      <a:pt x="914286" y="320232"/>
                      <a:pt x="964067" y="320232"/>
                    </a:cubicBezTo>
                    <a:cubicBezTo>
                      <a:pt x="974368" y="320268"/>
                      <a:pt x="984612" y="318815"/>
                      <a:pt x="994496" y="315916"/>
                    </a:cubicBezTo>
                    <a:cubicBezTo>
                      <a:pt x="1002366" y="314815"/>
                      <a:pt x="1007855" y="307542"/>
                      <a:pt x="1006754" y="299680"/>
                    </a:cubicBezTo>
                    <a:cubicBezTo>
                      <a:pt x="1006682" y="299140"/>
                      <a:pt x="1006574" y="298600"/>
                      <a:pt x="1006437" y="298075"/>
                    </a:cubicBezTo>
                    <a:lnTo>
                      <a:pt x="1004711" y="288076"/>
                    </a:lnTo>
                    <a:cubicBezTo>
                      <a:pt x="1003128" y="278940"/>
                      <a:pt x="996654" y="277214"/>
                      <a:pt x="987734" y="278293"/>
                    </a:cubicBezTo>
                    <a:cubicBezTo>
                      <a:pt x="981454" y="280458"/>
                      <a:pt x="974879" y="281623"/>
                      <a:pt x="968239" y="281746"/>
                    </a:cubicBezTo>
                    <a:cubicBezTo>
                      <a:pt x="943277" y="281746"/>
                      <a:pt x="928098" y="262826"/>
                      <a:pt x="928098" y="235706"/>
                    </a:cubicBezTo>
                    <a:lnTo>
                      <a:pt x="928098" y="133052"/>
                    </a:lnTo>
                    <a:lnTo>
                      <a:pt x="991690" y="133052"/>
                    </a:lnTo>
                    <a:cubicBezTo>
                      <a:pt x="1000546" y="133951"/>
                      <a:pt x="1008452" y="127505"/>
                      <a:pt x="1009351" y="118650"/>
                    </a:cubicBezTo>
                    <a:cubicBezTo>
                      <a:pt x="1009473" y="117456"/>
                      <a:pt x="1009459" y="116254"/>
                      <a:pt x="1009315" y="115067"/>
                    </a:cubicBezTo>
                    <a:lnTo>
                      <a:pt x="1009315" y="112406"/>
                    </a:lnTo>
                    <a:moveTo>
                      <a:pt x="1225126" y="252539"/>
                    </a:moveTo>
                    <a:cubicBezTo>
                      <a:pt x="1231823" y="258215"/>
                      <a:pt x="1232644" y="268250"/>
                      <a:pt x="1226968" y="274947"/>
                    </a:cubicBezTo>
                    <a:cubicBezTo>
                      <a:pt x="1226788" y="275156"/>
                      <a:pt x="1226608" y="275358"/>
                      <a:pt x="1226421" y="275559"/>
                    </a:cubicBezTo>
                    <a:cubicBezTo>
                      <a:pt x="1205833" y="304219"/>
                      <a:pt x="1172425" y="320879"/>
                      <a:pt x="1137147" y="320088"/>
                    </a:cubicBezTo>
                    <a:cubicBezTo>
                      <a:pt x="1068303" y="320088"/>
                      <a:pt x="1021113" y="265776"/>
                      <a:pt x="1021113" y="201464"/>
                    </a:cubicBezTo>
                    <a:cubicBezTo>
                      <a:pt x="1021113" y="137152"/>
                      <a:pt x="1064994" y="89170"/>
                      <a:pt x="1131033" y="89170"/>
                    </a:cubicBezTo>
                    <a:cubicBezTo>
                      <a:pt x="1190596" y="89170"/>
                      <a:pt x="1231744" y="132332"/>
                      <a:pt x="1231744" y="192184"/>
                    </a:cubicBezTo>
                    <a:cubicBezTo>
                      <a:pt x="1231744" y="203694"/>
                      <a:pt x="1224551" y="210600"/>
                      <a:pt x="1210163" y="210600"/>
                    </a:cubicBezTo>
                    <a:lnTo>
                      <a:pt x="1061757" y="210600"/>
                    </a:lnTo>
                    <a:cubicBezTo>
                      <a:pt x="1063160" y="250546"/>
                      <a:pt x="1096683" y="281789"/>
                      <a:pt x="1136622" y="280379"/>
                    </a:cubicBezTo>
                    <a:cubicBezTo>
                      <a:pt x="1136651" y="280379"/>
                      <a:pt x="1136687" y="280379"/>
                      <a:pt x="1136716" y="280379"/>
                    </a:cubicBezTo>
                    <a:cubicBezTo>
                      <a:pt x="1160642" y="280904"/>
                      <a:pt x="1183266" y="269502"/>
                      <a:pt x="1197071" y="249949"/>
                    </a:cubicBezTo>
                    <a:cubicBezTo>
                      <a:pt x="1203250" y="243058"/>
                      <a:pt x="1213846" y="242475"/>
                      <a:pt x="1220738" y="248654"/>
                    </a:cubicBezTo>
                    <a:cubicBezTo>
                      <a:pt x="1221191" y="249065"/>
                      <a:pt x="1221623" y="249496"/>
                      <a:pt x="1222033" y="249949"/>
                    </a:cubicBezTo>
                    <a:close/>
                    <a:moveTo>
                      <a:pt x="1063699" y="173840"/>
                    </a:moveTo>
                    <a:lnTo>
                      <a:pt x="1185992" y="173840"/>
                    </a:lnTo>
                    <a:cubicBezTo>
                      <a:pt x="1182345" y="144576"/>
                      <a:pt x="1156822" y="123031"/>
                      <a:pt x="1127364" y="124347"/>
                    </a:cubicBezTo>
                    <a:cubicBezTo>
                      <a:pt x="1097006" y="123261"/>
                      <a:pt x="1070253" y="144130"/>
                      <a:pt x="1063915" y="173840"/>
                    </a:cubicBezTo>
                    <a:moveTo>
                      <a:pt x="1374468" y="276350"/>
                    </a:moveTo>
                    <a:lnTo>
                      <a:pt x="1341520" y="276350"/>
                    </a:lnTo>
                    <a:lnTo>
                      <a:pt x="1341520" y="17952"/>
                    </a:lnTo>
                    <a:cubicBezTo>
                      <a:pt x="1341520" y="5363"/>
                      <a:pt x="1336053" y="112"/>
                      <a:pt x="1323464" y="112"/>
                    </a:cubicBezTo>
                    <a:lnTo>
                      <a:pt x="1273108" y="112"/>
                    </a:lnTo>
                    <a:cubicBezTo>
                      <a:pt x="1264346" y="-924"/>
                      <a:pt x="1256412" y="5342"/>
                      <a:pt x="1255376" y="14097"/>
                    </a:cubicBezTo>
                    <a:cubicBezTo>
                      <a:pt x="1255239" y="15233"/>
                      <a:pt x="1255232" y="16384"/>
                      <a:pt x="1255340" y="17521"/>
                    </a:cubicBezTo>
                    <a:lnTo>
                      <a:pt x="1255340" y="20974"/>
                    </a:lnTo>
                    <a:cubicBezTo>
                      <a:pt x="1254498" y="29872"/>
                      <a:pt x="1261030" y="37771"/>
                      <a:pt x="1269928" y="38613"/>
                    </a:cubicBezTo>
                    <a:cubicBezTo>
                      <a:pt x="1270986" y="38713"/>
                      <a:pt x="1272051" y="38706"/>
                      <a:pt x="1273108" y="38598"/>
                    </a:cubicBezTo>
                    <a:lnTo>
                      <a:pt x="1300300" y="38598"/>
                    </a:lnTo>
                    <a:lnTo>
                      <a:pt x="1300300" y="276422"/>
                    </a:lnTo>
                    <a:lnTo>
                      <a:pt x="1267569" y="276422"/>
                    </a:lnTo>
                    <a:cubicBezTo>
                      <a:pt x="1258786" y="275271"/>
                      <a:pt x="1250729" y="281458"/>
                      <a:pt x="1249578" y="290241"/>
                    </a:cubicBezTo>
                    <a:cubicBezTo>
                      <a:pt x="1249419" y="291435"/>
                      <a:pt x="1249398" y="292637"/>
                      <a:pt x="1249513" y="293831"/>
                    </a:cubicBezTo>
                    <a:lnTo>
                      <a:pt x="1249513" y="297068"/>
                    </a:lnTo>
                    <a:cubicBezTo>
                      <a:pt x="1248621" y="306046"/>
                      <a:pt x="1255174" y="314038"/>
                      <a:pt x="1264152" y="314930"/>
                    </a:cubicBezTo>
                    <a:cubicBezTo>
                      <a:pt x="1265289" y="315045"/>
                      <a:pt x="1266432" y="315038"/>
                      <a:pt x="1267569" y="314908"/>
                    </a:cubicBezTo>
                    <a:lnTo>
                      <a:pt x="1374540" y="314908"/>
                    </a:lnTo>
                    <a:cubicBezTo>
                      <a:pt x="1383445" y="316031"/>
                      <a:pt x="1391581" y="309722"/>
                      <a:pt x="1392704" y="300809"/>
                    </a:cubicBezTo>
                    <a:cubicBezTo>
                      <a:pt x="1392862" y="299572"/>
                      <a:pt x="1392869" y="298313"/>
                      <a:pt x="1392740" y="297068"/>
                    </a:cubicBezTo>
                    <a:lnTo>
                      <a:pt x="1392740" y="293831"/>
                    </a:lnTo>
                    <a:cubicBezTo>
                      <a:pt x="1393624" y="285055"/>
                      <a:pt x="1387236" y="277221"/>
                      <a:pt x="1378460" y="276336"/>
                    </a:cubicBezTo>
                    <a:cubicBezTo>
                      <a:pt x="1377151" y="276207"/>
                      <a:pt x="1375834" y="276235"/>
                      <a:pt x="1374540" y="276422"/>
                    </a:cubicBezTo>
                    <a:moveTo>
                      <a:pt x="825228" y="189738"/>
                    </a:moveTo>
                    <a:cubicBezTo>
                      <a:pt x="825228" y="128088"/>
                      <a:pt x="789835" y="89026"/>
                      <a:pt x="734659" y="89026"/>
                    </a:cubicBezTo>
                    <a:cubicBezTo>
                      <a:pt x="705100" y="88904"/>
                      <a:pt x="677146" y="102450"/>
                      <a:pt x="658910" y="125714"/>
                    </a:cubicBezTo>
                    <a:lnTo>
                      <a:pt x="658910" y="112406"/>
                    </a:lnTo>
                    <a:cubicBezTo>
                      <a:pt x="658910" y="99817"/>
                      <a:pt x="653730" y="94637"/>
                      <a:pt x="641141" y="94637"/>
                    </a:cubicBezTo>
                    <a:lnTo>
                      <a:pt x="635674" y="94637"/>
                    </a:lnTo>
                    <a:cubicBezTo>
                      <a:pt x="623301" y="94637"/>
                      <a:pt x="617905" y="99817"/>
                      <a:pt x="617905" y="112406"/>
                    </a:cubicBezTo>
                    <a:lnTo>
                      <a:pt x="617905" y="297068"/>
                    </a:lnTo>
                    <a:cubicBezTo>
                      <a:pt x="617905" y="309441"/>
                      <a:pt x="623301" y="314908"/>
                      <a:pt x="635674" y="314908"/>
                    </a:cubicBezTo>
                    <a:lnTo>
                      <a:pt x="641141" y="314908"/>
                    </a:lnTo>
                    <a:cubicBezTo>
                      <a:pt x="653730" y="314908"/>
                      <a:pt x="658910" y="309441"/>
                      <a:pt x="658910" y="297068"/>
                    </a:cubicBezTo>
                    <a:lnTo>
                      <a:pt x="658910" y="167582"/>
                    </a:lnTo>
                    <a:lnTo>
                      <a:pt x="658910" y="167582"/>
                    </a:lnTo>
                    <a:cubicBezTo>
                      <a:pt x="675023" y="144993"/>
                      <a:pt x="699770" y="128736"/>
                      <a:pt x="726746" y="128736"/>
                    </a:cubicBezTo>
                    <a:cubicBezTo>
                      <a:pt x="761276" y="128736"/>
                      <a:pt x="783433" y="152834"/>
                      <a:pt x="783433" y="190385"/>
                    </a:cubicBezTo>
                    <a:lnTo>
                      <a:pt x="783433" y="297068"/>
                    </a:lnTo>
                    <a:cubicBezTo>
                      <a:pt x="783433" y="309441"/>
                      <a:pt x="788828" y="314908"/>
                      <a:pt x="801417" y="314908"/>
                    </a:cubicBezTo>
                    <a:lnTo>
                      <a:pt x="806453" y="314908"/>
                    </a:lnTo>
                    <a:cubicBezTo>
                      <a:pt x="819042" y="314908"/>
                      <a:pt x="824437" y="309441"/>
                      <a:pt x="824437" y="297068"/>
                    </a:cubicBezTo>
                    <a:lnTo>
                      <a:pt x="824437" y="189738"/>
                    </a:lnTo>
                  </a:path>
                </a:pathLst>
              </a:custGeom>
              <a:solidFill>
                <a:srgbClr val="00416C"/>
              </a:solidFill>
              <a:ln w="7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 sz="2489"/>
              </a:p>
            </p:txBody>
          </p:sp>
        </p:grpSp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id="{66DD970E-123A-4587-A83E-F2FCD4C06828}"/>
                </a:ext>
              </a:extLst>
            </p:cNvPr>
            <p:cNvGrpSpPr/>
            <p:nvPr userDrawn="1"/>
          </p:nvGrpSpPr>
          <p:grpSpPr>
            <a:xfrm>
              <a:off x="4359235" y="3032959"/>
              <a:ext cx="995358" cy="248110"/>
              <a:chOff x="-3856495" y="4962783"/>
              <a:chExt cx="1654552" cy="412426"/>
            </a:xfrm>
          </p:grpSpPr>
          <p:sp>
            <p:nvSpPr>
              <p:cNvPr id="31" name="Forma libre: forma 30">
                <a:extLst>
                  <a:ext uri="{FF2B5EF4-FFF2-40B4-BE49-F238E27FC236}">
                    <a16:creationId xmlns:a16="http://schemas.microsoft.com/office/drawing/2014/main" id="{B09E0710-D19B-4B12-9993-A7C7B3DACA62}"/>
                  </a:ext>
                </a:extLst>
              </p:cNvPr>
              <p:cNvSpPr/>
              <p:nvPr userDrawn="1"/>
            </p:nvSpPr>
            <p:spPr>
              <a:xfrm>
                <a:off x="-3586207" y="4962783"/>
                <a:ext cx="79131" cy="79131"/>
              </a:xfrm>
              <a:custGeom>
                <a:avLst/>
                <a:gdLst>
                  <a:gd name="connsiteX0" fmla="*/ 40437 w 79130"/>
                  <a:gd name="connsiteY0" fmla="*/ 80283 h 79130"/>
                  <a:gd name="connsiteX1" fmla="*/ 80290 w 79130"/>
                  <a:gd name="connsiteY1" fmla="*/ 39854 h 79130"/>
                  <a:gd name="connsiteX2" fmla="*/ 39862 w 79130"/>
                  <a:gd name="connsiteY2" fmla="*/ 1 h 79130"/>
                  <a:gd name="connsiteX3" fmla="*/ 8 w 79130"/>
                  <a:gd name="connsiteY3" fmla="*/ 40070 h 79130"/>
                  <a:gd name="connsiteX4" fmla="*/ 38617 w 79130"/>
                  <a:gd name="connsiteY4" fmla="*/ 80290 h 79130"/>
                  <a:gd name="connsiteX5" fmla="*/ 40437 w 79130"/>
                  <a:gd name="connsiteY5" fmla="*/ 80283 h 7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130" h="79130">
                    <a:moveTo>
                      <a:pt x="40437" y="80283"/>
                    </a:moveTo>
                    <a:cubicBezTo>
                      <a:pt x="62608" y="80125"/>
                      <a:pt x="80448" y="62025"/>
                      <a:pt x="80290" y="39854"/>
                    </a:cubicBezTo>
                    <a:cubicBezTo>
                      <a:pt x="80132" y="17683"/>
                      <a:pt x="62033" y="-157"/>
                      <a:pt x="39862" y="1"/>
                    </a:cubicBezTo>
                    <a:cubicBezTo>
                      <a:pt x="17834" y="159"/>
                      <a:pt x="52" y="18043"/>
                      <a:pt x="8" y="40070"/>
                    </a:cubicBezTo>
                    <a:cubicBezTo>
                      <a:pt x="-438" y="61838"/>
                      <a:pt x="16849" y="79844"/>
                      <a:pt x="38617" y="80290"/>
                    </a:cubicBezTo>
                    <a:cubicBezTo>
                      <a:pt x="39221" y="80297"/>
                      <a:pt x="39833" y="80297"/>
                      <a:pt x="40437" y="80283"/>
                    </a:cubicBezTo>
                  </a:path>
                </a:pathLst>
              </a:custGeom>
              <a:solidFill>
                <a:srgbClr val="87A0BB"/>
              </a:solidFill>
              <a:ln w="7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 sz="2489"/>
              </a:p>
            </p:txBody>
          </p:sp>
          <p:sp>
            <p:nvSpPr>
              <p:cNvPr id="32" name="Forma libre: forma 31">
                <a:extLst>
                  <a:ext uri="{FF2B5EF4-FFF2-40B4-BE49-F238E27FC236}">
                    <a16:creationId xmlns:a16="http://schemas.microsoft.com/office/drawing/2014/main" id="{1EB66938-3C19-4571-A26A-B7266EF7EE22}"/>
                  </a:ext>
                </a:extLst>
              </p:cNvPr>
              <p:cNvSpPr/>
              <p:nvPr userDrawn="1"/>
            </p:nvSpPr>
            <p:spPr>
              <a:xfrm>
                <a:off x="-3856495" y="4972361"/>
                <a:ext cx="1654552" cy="402848"/>
              </a:xfrm>
              <a:custGeom>
                <a:avLst/>
                <a:gdLst>
                  <a:gd name="connsiteX0" fmla="*/ 368347 w 1654552"/>
                  <a:gd name="connsiteY0" fmla="*/ 276445 h 402847"/>
                  <a:gd name="connsiteX1" fmla="*/ 386461 w 1654552"/>
                  <a:gd name="connsiteY1" fmla="*/ 289933 h 402847"/>
                  <a:gd name="connsiteX2" fmla="*/ 386547 w 1654552"/>
                  <a:gd name="connsiteY2" fmla="*/ 293853 h 402847"/>
                  <a:gd name="connsiteX3" fmla="*/ 386547 w 1654552"/>
                  <a:gd name="connsiteY3" fmla="*/ 297090 h 402847"/>
                  <a:gd name="connsiteX4" fmla="*/ 372088 w 1654552"/>
                  <a:gd name="connsiteY4" fmla="*/ 314967 h 402847"/>
                  <a:gd name="connsiteX5" fmla="*/ 368347 w 1654552"/>
                  <a:gd name="connsiteY5" fmla="*/ 314931 h 402847"/>
                  <a:gd name="connsiteX6" fmla="*/ 261377 w 1654552"/>
                  <a:gd name="connsiteY6" fmla="*/ 314931 h 402847"/>
                  <a:gd name="connsiteX7" fmla="*/ 243342 w 1654552"/>
                  <a:gd name="connsiteY7" fmla="*/ 300507 h 402847"/>
                  <a:gd name="connsiteX8" fmla="*/ 243320 w 1654552"/>
                  <a:gd name="connsiteY8" fmla="*/ 297090 h 402847"/>
                  <a:gd name="connsiteX9" fmla="*/ 243320 w 1654552"/>
                  <a:gd name="connsiteY9" fmla="*/ 293853 h 402847"/>
                  <a:gd name="connsiteX10" fmla="*/ 257787 w 1654552"/>
                  <a:gd name="connsiteY10" fmla="*/ 276380 h 402847"/>
                  <a:gd name="connsiteX11" fmla="*/ 261377 w 1654552"/>
                  <a:gd name="connsiteY11" fmla="*/ 276445 h 402847"/>
                  <a:gd name="connsiteX12" fmla="*/ 294108 w 1654552"/>
                  <a:gd name="connsiteY12" fmla="*/ 276445 h 402847"/>
                  <a:gd name="connsiteX13" fmla="*/ 294108 w 1654552"/>
                  <a:gd name="connsiteY13" fmla="*/ 133074 h 402847"/>
                  <a:gd name="connsiteX14" fmla="*/ 266916 w 1654552"/>
                  <a:gd name="connsiteY14" fmla="*/ 133074 h 402847"/>
                  <a:gd name="connsiteX15" fmla="*/ 249169 w 1654552"/>
                  <a:gd name="connsiteY15" fmla="*/ 118780 h 402847"/>
                  <a:gd name="connsiteX16" fmla="*/ 249147 w 1654552"/>
                  <a:gd name="connsiteY16" fmla="*/ 115521 h 402847"/>
                  <a:gd name="connsiteX17" fmla="*/ 249147 w 1654552"/>
                  <a:gd name="connsiteY17" fmla="*/ 111996 h 402847"/>
                  <a:gd name="connsiteX18" fmla="*/ 263571 w 1654552"/>
                  <a:gd name="connsiteY18" fmla="*/ 94616 h 402847"/>
                  <a:gd name="connsiteX19" fmla="*/ 266916 w 1654552"/>
                  <a:gd name="connsiteY19" fmla="*/ 94659 h 402847"/>
                  <a:gd name="connsiteX20" fmla="*/ 317272 w 1654552"/>
                  <a:gd name="connsiteY20" fmla="*/ 94659 h 402847"/>
                  <a:gd name="connsiteX21" fmla="*/ 335328 w 1654552"/>
                  <a:gd name="connsiteY21" fmla="*/ 112428 h 402847"/>
                  <a:gd name="connsiteX22" fmla="*/ 335328 w 1654552"/>
                  <a:gd name="connsiteY22" fmla="*/ 276445 h 402847"/>
                  <a:gd name="connsiteX23" fmla="*/ 368275 w 1654552"/>
                  <a:gd name="connsiteY23" fmla="*/ 276445 h 402847"/>
                  <a:gd name="connsiteX24" fmla="*/ 1657891 w 1654552"/>
                  <a:gd name="connsiteY24" fmla="*/ 112428 h 402847"/>
                  <a:gd name="connsiteX25" fmla="*/ 1644424 w 1654552"/>
                  <a:gd name="connsiteY25" fmla="*/ 94674 h 402847"/>
                  <a:gd name="connsiteX26" fmla="*/ 1640266 w 1654552"/>
                  <a:gd name="connsiteY26" fmla="*/ 94659 h 402847"/>
                  <a:gd name="connsiteX27" fmla="*/ 1576602 w 1654552"/>
                  <a:gd name="connsiteY27" fmla="*/ 94659 h 402847"/>
                  <a:gd name="connsiteX28" fmla="*/ 1576602 w 1654552"/>
                  <a:gd name="connsiteY28" fmla="*/ 50562 h 402847"/>
                  <a:gd name="connsiteX29" fmla="*/ 1562826 w 1654552"/>
                  <a:gd name="connsiteY29" fmla="*/ 32535 h 402847"/>
                  <a:gd name="connsiteX30" fmla="*/ 1558833 w 1654552"/>
                  <a:gd name="connsiteY30" fmla="*/ 32506 h 402847"/>
                  <a:gd name="connsiteX31" fmla="*/ 1553582 w 1654552"/>
                  <a:gd name="connsiteY31" fmla="*/ 32506 h 402847"/>
                  <a:gd name="connsiteX32" fmla="*/ 1535591 w 1654552"/>
                  <a:gd name="connsiteY32" fmla="*/ 46656 h 402847"/>
                  <a:gd name="connsiteX33" fmla="*/ 1535598 w 1654552"/>
                  <a:gd name="connsiteY33" fmla="*/ 50562 h 402847"/>
                  <a:gd name="connsiteX34" fmla="*/ 1535598 w 1654552"/>
                  <a:gd name="connsiteY34" fmla="*/ 94659 h 402847"/>
                  <a:gd name="connsiteX35" fmla="*/ 1510995 w 1654552"/>
                  <a:gd name="connsiteY35" fmla="*/ 94659 h 402847"/>
                  <a:gd name="connsiteX36" fmla="*/ 1493227 w 1654552"/>
                  <a:gd name="connsiteY36" fmla="*/ 108435 h 402847"/>
                  <a:gd name="connsiteX37" fmla="*/ 1493227 w 1654552"/>
                  <a:gd name="connsiteY37" fmla="*/ 112428 h 402847"/>
                  <a:gd name="connsiteX38" fmla="*/ 1493227 w 1654552"/>
                  <a:gd name="connsiteY38" fmla="*/ 114874 h 402847"/>
                  <a:gd name="connsiteX39" fmla="*/ 1507168 w 1654552"/>
                  <a:gd name="connsiteY39" fmla="*/ 133031 h 402847"/>
                  <a:gd name="connsiteX40" fmla="*/ 1510995 w 1654552"/>
                  <a:gd name="connsiteY40" fmla="*/ 133074 h 402847"/>
                  <a:gd name="connsiteX41" fmla="*/ 1535598 w 1654552"/>
                  <a:gd name="connsiteY41" fmla="*/ 133074 h 402847"/>
                  <a:gd name="connsiteX42" fmla="*/ 1535598 w 1654552"/>
                  <a:gd name="connsiteY42" fmla="*/ 238462 h 402847"/>
                  <a:gd name="connsiteX43" fmla="*/ 1613146 w 1654552"/>
                  <a:gd name="connsiteY43" fmla="*/ 320110 h 402847"/>
                  <a:gd name="connsiteX44" fmla="*/ 1643503 w 1654552"/>
                  <a:gd name="connsiteY44" fmla="*/ 315794 h 402847"/>
                  <a:gd name="connsiteX45" fmla="*/ 1655761 w 1654552"/>
                  <a:gd name="connsiteY45" fmla="*/ 299558 h 402847"/>
                  <a:gd name="connsiteX46" fmla="*/ 1655445 w 1654552"/>
                  <a:gd name="connsiteY46" fmla="*/ 297954 h 402847"/>
                  <a:gd name="connsiteX47" fmla="*/ 1653718 w 1654552"/>
                  <a:gd name="connsiteY47" fmla="*/ 287954 h 402847"/>
                  <a:gd name="connsiteX48" fmla="*/ 1636813 w 1654552"/>
                  <a:gd name="connsiteY48" fmla="*/ 278171 h 402847"/>
                  <a:gd name="connsiteX49" fmla="*/ 1616815 w 1654552"/>
                  <a:gd name="connsiteY49" fmla="*/ 281480 h 402847"/>
                  <a:gd name="connsiteX50" fmla="*/ 1576602 w 1654552"/>
                  <a:gd name="connsiteY50" fmla="*/ 235440 h 402847"/>
                  <a:gd name="connsiteX51" fmla="*/ 1576602 w 1654552"/>
                  <a:gd name="connsiteY51" fmla="*/ 133074 h 402847"/>
                  <a:gd name="connsiteX52" fmla="*/ 1640266 w 1654552"/>
                  <a:gd name="connsiteY52" fmla="*/ 133074 h 402847"/>
                  <a:gd name="connsiteX53" fmla="*/ 1657927 w 1654552"/>
                  <a:gd name="connsiteY53" fmla="*/ 118672 h 402847"/>
                  <a:gd name="connsiteX54" fmla="*/ 1657891 w 1654552"/>
                  <a:gd name="connsiteY54" fmla="*/ 115089 h 402847"/>
                  <a:gd name="connsiteX55" fmla="*/ 1657891 w 1654552"/>
                  <a:gd name="connsiteY55" fmla="*/ 112428 h 402847"/>
                  <a:gd name="connsiteX56" fmla="*/ 1092178 w 1654552"/>
                  <a:gd name="connsiteY56" fmla="*/ 271768 h 402847"/>
                  <a:gd name="connsiteX57" fmla="*/ 1177567 w 1654552"/>
                  <a:gd name="connsiteY57" fmla="*/ 320182 h 402847"/>
                  <a:gd name="connsiteX58" fmla="*/ 1261374 w 1654552"/>
                  <a:gd name="connsiteY58" fmla="*/ 253497 h 402847"/>
                  <a:gd name="connsiteX59" fmla="*/ 1188645 w 1654552"/>
                  <a:gd name="connsiteY59" fmla="*/ 181559 h 402847"/>
                  <a:gd name="connsiteX60" fmla="*/ 1138289 w 1654552"/>
                  <a:gd name="connsiteY60" fmla="*/ 148756 h 402847"/>
                  <a:gd name="connsiteX61" fmla="*/ 1171956 w 1654552"/>
                  <a:gd name="connsiteY61" fmla="*/ 123075 h 402847"/>
                  <a:gd name="connsiteX62" fmla="*/ 1218715 w 1654552"/>
                  <a:gd name="connsiteY62" fmla="*/ 147245 h 402847"/>
                  <a:gd name="connsiteX63" fmla="*/ 1239289 w 1654552"/>
                  <a:gd name="connsiteY63" fmla="*/ 148540 h 402847"/>
                  <a:gd name="connsiteX64" fmla="*/ 1246483 w 1654552"/>
                  <a:gd name="connsiteY64" fmla="*/ 140052 h 402847"/>
                  <a:gd name="connsiteX65" fmla="*/ 1248526 w 1654552"/>
                  <a:gd name="connsiteY65" fmla="*/ 121341 h 402847"/>
                  <a:gd name="connsiteX66" fmla="*/ 1247778 w 1654552"/>
                  <a:gd name="connsiteY66" fmla="*/ 120485 h 402847"/>
                  <a:gd name="connsiteX67" fmla="*/ 1175481 w 1654552"/>
                  <a:gd name="connsiteY67" fmla="*/ 88545 h 402847"/>
                  <a:gd name="connsiteX68" fmla="*/ 1099443 w 1654552"/>
                  <a:gd name="connsiteY68" fmla="*/ 150483 h 402847"/>
                  <a:gd name="connsiteX69" fmla="*/ 1172388 w 1654552"/>
                  <a:gd name="connsiteY69" fmla="*/ 217168 h 402847"/>
                  <a:gd name="connsiteX70" fmla="*/ 1222743 w 1654552"/>
                  <a:gd name="connsiteY70" fmla="*/ 254719 h 402847"/>
                  <a:gd name="connsiteX71" fmla="*/ 1181667 w 1654552"/>
                  <a:gd name="connsiteY71" fmla="*/ 285580 h 402847"/>
                  <a:gd name="connsiteX72" fmla="*/ 1125628 w 1654552"/>
                  <a:gd name="connsiteY72" fmla="*/ 252993 h 402847"/>
                  <a:gd name="connsiteX73" fmla="*/ 1109313 w 1654552"/>
                  <a:gd name="connsiteY73" fmla="*/ 246116 h 402847"/>
                  <a:gd name="connsiteX74" fmla="*/ 1105846 w 1654552"/>
                  <a:gd name="connsiteY74" fmla="*/ 248245 h 402847"/>
                  <a:gd name="connsiteX75" fmla="*/ 1097861 w 1654552"/>
                  <a:gd name="connsiteY75" fmla="*/ 253640 h 402847"/>
                  <a:gd name="connsiteX76" fmla="*/ 1091840 w 1654552"/>
                  <a:gd name="connsiteY76" fmla="*/ 270071 h 402847"/>
                  <a:gd name="connsiteX77" fmla="*/ 1092609 w 1654552"/>
                  <a:gd name="connsiteY77" fmla="*/ 271481 h 402847"/>
                  <a:gd name="connsiteX78" fmla="*/ 206920 w 1654552"/>
                  <a:gd name="connsiteY78" fmla="*/ 189760 h 402847"/>
                  <a:gd name="connsiteX79" fmla="*/ 116352 w 1654552"/>
                  <a:gd name="connsiteY79" fmla="*/ 89048 h 402847"/>
                  <a:gd name="connsiteX80" fmla="*/ 41177 w 1654552"/>
                  <a:gd name="connsiteY80" fmla="*/ 125017 h 402847"/>
                  <a:gd name="connsiteX81" fmla="*/ 41177 w 1654552"/>
                  <a:gd name="connsiteY81" fmla="*/ 17974 h 402847"/>
                  <a:gd name="connsiteX82" fmla="*/ 27186 w 1654552"/>
                  <a:gd name="connsiteY82" fmla="*/ 120 h 402847"/>
                  <a:gd name="connsiteX83" fmla="*/ 23193 w 1654552"/>
                  <a:gd name="connsiteY83" fmla="*/ 134 h 402847"/>
                  <a:gd name="connsiteX84" fmla="*/ 17078 w 1654552"/>
                  <a:gd name="connsiteY84" fmla="*/ 134 h 402847"/>
                  <a:gd name="connsiteX85" fmla="*/ 173 w 1654552"/>
                  <a:gd name="connsiteY85" fmla="*/ 17974 h 402847"/>
                  <a:gd name="connsiteX86" fmla="*/ 173 w 1654552"/>
                  <a:gd name="connsiteY86" fmla="*/ 297090 h 402847"/>
                  <a:gd name="connsiteX87" fmla="*/ 13316 w 1654552"/>
                  <a:gd name="connsiteY87" fmla="*/ 314830 h 402847"/>
                  <a:gd name="connsiteX88" fmla="*/ 17078 w 1654552"/>
                  <a:gd name="connsiteY88" fmla="*/ 314931 h 402847"/>
                  <a:gd name="connsiteX89" fmla="*/ 23193 w 1654552"/>
                  <a:gd name="connsiteY89" fmla="*/ 314931 h 402847"/>
                  <a:gd name="connsiteX90" fmla="*/ 41163 w 1654552"/>
                  <a:gd name="connsiteY90" fmla="*/ 300752 h 402847"/>
                  <a:gd name="connsiteX91" fmla="*/ 41177 w 1654552"/>
                  <a:gd name="connsiteY91" fmla="*/ 297090 h 402847"/>
                  <a:gd name="connsiteX92" fmla="*/ 41177 w 1654552"/>
                  <a:gd name="connsiteY92" fmla="*/ 167604 h 402847"/>
                  <a:gd name="connsiteX93" fmla="*/ 109230 w 1654552"/>
                  <a:gd name="connsiteY93" fmla="*/ 128757 h 402847"/>
                  <a:gd name="connsiteX94" fmla="*/ 165700 w 1654552"/>
                  <a:gd name="connsiteY94" fmla="*/ 190480 h 402847"/>
                  <a:gd name="connsiteX95" fmla="*/ 165700 w 1654552"/>
                  <a:gd name="connsiteY95" fmla="*/ 297090 h 402847"/>
                  <a:gd name="connsiteX96" fmla="*/ 183901 w 1654552"/>
                  <a:gd name="connsiteY96" fmla="*/ 314931 h 402847"/>
                  <a:gd name="connsiteX97" fmla="*/ 188936 w 1654552"/>
                  <a:gd name="connsiteY97" fmla="*/ 314931 h 402847"/>
                  <a:gd name="connsiteX98" fmla="*/ 206920 w 1654552"/>
                  <a:gd name="connsiteY98" fmla="*/ 297090 h 402847"/>
                  <a:gd name="connsiteX99" fmla="*/ 206920 w 1654552"/>
                  <a:gd name="connsiteY99" fmla="*/ 189760 h 402847"/>
                  <a:gd name="connsiteX100" fmla="*/ 408344 w 1654552"/>
                  <a:gd name="connsiteY100" fmla="*/ 271696 h 402847"/>
                  <a:gd name="connsiteX101" fmla="*/ 493661 w 1654552"/>
                  <a:gd name="connsiteY101" fmla="*/ 320110 h 402847"/>
                  <a:gd name="connsiteX102" fmla="*/ 577540 w 1654552"/>
                  <a:gd name="connsiteY102" fmla="*/ 253425 h 402847"/>
                  <a:gd name="connsiteX103" fmla="*/ 504740 w 1654552"/>
                  <a:gd name="connsiteY103" fmla="*/ 181487 h 402847"/>
                  <a:gd name="connsiteX104" fmla="*/ 454384 w 1654552"/>
                  <a:gd name="connsiteY104" fmla="*/ 148684 h 402847"/>
                  <a:gd name="connsiteX105" fmla="*/ 488050 w 1654552"/>
                  <a:gd name="connsiteY105" fmla="*/ 123003 h 402847"/>
                  <a:gd name="connsiteX106" fmla="*/ 534737 w 1654552"/>
                  <a:gd name="connsiteY106" fmla="*/ 147173 h 402847"/>
                  <a:gd name="connsiteX107" fmla="*/ 555383 w 1654552"/>
                  <a:gd name="connsiteY107" fmla="*/ 148468 h 402847"/>
                  <a:gd name="connsiteX108" fmla="*/ 562577 w 1654552"/>
                  <a:gd name="connsiteY108" fmla="*/ 139980 h 402847"/>
                  <a:gd name="connsiteX109" fmla="*/ 564527 w 1654552"/>
                  <a:gd name="connsiteY109" fmla="*/ 121161 h 402847"/>
                  <a:gd name="connsiteX110" fmla="*/ 563872 w 1654552"/>
                  <a:gd name="connsiteY110" fmla="*/ 120413 h 402847"/>
                  <a:gd name="connsiteX111" fmla="*/ 491503 w 1654552"/>
                  <a:gd name="connsiteY111" fmla="*/ 88473 h 402847"/>
                  <a:gd name="connsiteX112" fmla="*/ 415466 w 1654552"/>
                  <a:gd name="connsiteY112" fmla="*/ 150411 h 402847"/>
                  <a:gd name="connsiteX113" fmla="*/ 488482 w 1654552"/>
                  <a:gd name="connsiteY113" fmla="*/ 217096 h 402847"/>
                  <a:gd name="connsiteX114" fmla="*/ 538838 w 1654552"/>
                  <a:gd name="connsiteY114" fmla="*/ 254647 h 402847"/>
                  <a:gd name="connsiteX115" fmla="*/ 497834 w 1654552"/>
                  <a:gd name="connsiteY115" fmla="*/ 285508 h 402847"/>
                  <a:gd name="connsiteX116" fmla="*/ 441795 w 1654552"/>
                  <a:gd name="connsiteY116" fmla="*/ 252921 h 402847"/>
                  <a:gd name="connsiteX117" fmla="*/ 422012 w 1654552"/>
                  <a:gd name="connsiteY117" fmla="*/ 248173 h 402847"/>
                  <a:gd name="connsiteX118" fmla="*/ 413955 w 1654552"/>
                  <a:gd name="connsiteY118" fmla="*/ 253568 h 402847"/>
                  <a:gd name="connsiteX119" fmla="*/ 407941 w 1654552"/>
                  <a:gd name="connsiteY119" fmla="*/ 269891 h 402847"/>
                  <a:gd name="connsiteX120" fmla="*/ 408776 w 1654552"/>
                  <a:gd name="connsiteY120" fmla="*/ 271409 h 402847"/>
                  <a:gd name="connsiteX121" fmla="*/ 842556 w 1654552"/>
                  <a:gd name="connsiteY121" fmla="*/ 204507 h 402847"/>
                  <a:gd name="connsiteX122" fmla="*/ 731989 w 1654552"/>
                  <a:gd name="connsiteY122" fmla="*/ 89408 h 402847"/>
                  <a:gd name="connsiteX123" fmla="*/ 661419 w 1654552"/>
                  <a:gd name="connsiteY123" fmla="*/ 117248 h 402847"/>
                  <a:gd name="connsiteX124" fmla="*/ 661419 w 1654552"/>
                  <a:gd name="connsiteY124" fmla="*/ 112212 h 402847"/>
                  <a:gd name="connsiteX125" fmla="*/ 647485 w 1654552"/>
                  <a:gd name="connsiteY125" fmla="*/ 94436 h 402847"/>
                  <a:gd name="connsiteX126" fmla="*/ 643578 w 1654552"/>
                  <a:gd name="connsiteY126" fmla="*/ 94443 h 402847"/>
                  <a:gd name="connsiteX127" fmla="*/ 637392 w 1654552"/>
                  <a:gd name="connsiteY127" fmla="*/ 94443 h 402847"/>
                  <a:gd name="connsiteX128" fmla="*/ 619817 w 1654552"/>
                  <a:gd name="connsiteY128" fmla="*/ 108464 h 402847"/>
                  <a:gd name="connsiteX129" fmla="*/ 619839 w 1654552"/>
                  <a:gd name="connsiteY129" fmla="*/ 112212 h 402847"/>
                  <a:gd name="connsiteX130" fmla="*/ 619839 w 1654552"/>
                  <a:gd name="connsiteY130" fmla="*/ 389385 h 402847"/>
                  <a:gd name="connsiteX131" fmla="*/ 633730 w 1654552"/>
                  <a:gd name="connsiteY131" fmla="*/ 407197 h 402847"/>
                  <a:gd name="connsiteX132" fmla="*/ 637392 w 1654552"/>
                  <a:gd name="connsiteY132" fmla="*/ 407226 h 402847"/>
                  <a:gd name="connsiteX133" fmla="*/ 643075 w 1654552"/>
                  <a:gd name="connsiteY133" fmla="*/ 407226 h 402847"/>
                  <a:gd name="connsiteX134" fmla="*/ 660915 w 1654552"/>
                  <a:gd name="connsiteY134" fmla="*/ 393378 h 402847"/>
                  <a:gd name="connsiteX135" fmla="*/ 660915 w 1654552"/>
                  <a:gd name="connsiteY135" fmla="*/ 389385 h 402847"/>
                  <a:gd name="connsiteX136" fmla="*/ 660915 w 1654552"/>
                  <a:gd name="connsiteY136" fmla="*/ 292558 h 402847"/>
                  <a:gd name="connsiteX137" fmla="*/ 731485 w 1654552"/>
                  <a:gd name="connsiteY137" fmla="*/ 320758 h 402847"/>
                  <a:gd name="connsiteX138" fmla="*/ 842053 w 1654552"/>
                  <a:gd name="connsiteY138" fmla="*/ 204795 h 402847"/>
                  <a:gd name="connsiteX139" fmla="*/ 800545 w 1654552"/>
                  <a:gd name="connsiteY139" fmla="*/ 204795 h 402847"/>
                  <a:gd name="connsiteX140" fmla="*/ 728349 w 1654552"/>
                  <a:gd name="connsiteY140" fmla="*/ 281020 h 402847"/>
                  <a:gd name="connsiteX141" fmla="*/ 726666 w 1654552"/>
                  <a:gd name="connsiteY141" fmla="*/ 281048 h 402847"/>
                  <a:gd name="connsiteX142" fmla="*/ 660915 w 1654552"/>
                  <a:gd name="connsiteY142" fmla="*/ 247382 h 402847"/>
                  <a:gd name="connsiteX143" fmla="*/ 660915 w 1654552"/>
                  <a:gd name="connsiteY143" fmla="*/ 163072 h 402847"/>
                  <a:gd name="connsiteX144" fmla="*/ 726666 w 1654552"/>
                  <a:gd name="connsiteY144" fmla="*/ 129189 h 402847"/>
                  <a:gd name="connsiteX145" fmla="*/ 800559 w 1654552"/>
                  <a:gd name="connsiteY145" fmla="*/ 203630 h 402847"/>
                  <a:gd name="connsiteX146" fmla="*/ 800545 w 1654552"/>
                  <a:gd name="connsiteY146" fmla="*/ 204795 h 402847"/>
                  <a:gd name="connsiteX147" fmla="*/ 1475674 w 1654552"/>
                  <a:gd name="connsiteY147" fmla="*/ 176955 h 402847"/>
                  <a:gd name="connsiteX148" fmla="*/ 1475674 w 1654552"/>
                  <a:gd name="connsiteY148" fmla="*/ 296874 h 402847"/>
                  <a:gd name="connsiteX149" fmla="*/ 1458769 w 1654552"/>
                  <a:gd name="connsiteY149" fmla="*/ 314931 h 402847"/>
                  <a:gd name="connsiteX150" fmla="*/ 1452223 w 1654552"/>
                  <a:gd name="connsiteY150" fmla="*/ 314931 h 402847"/>
                  <a:gd name="connsiteX151" fmla="*/ 1434612 w 1654552"/>
                  <a:gd name="connsiteY151" fmla="*/ 300788 h 402847"/>
                  <a:gd name="connsiteX152" fmla="*/ 1434670 w 1654552"/>
                  <a:gd name="connsiteY152" fmla="*/ 296874 h 402847"/>
                  <a:gd name="connsiteX153" fmla="*/ 1434670 w 1654552"/>
                  <a:gd name="connsiteY153" fmla="*/ 293350 h 402847"/>
                  <a:gd name="connsiteX154" fmla="*/ 1366905 w 1654552"/>
                  <a:gd name="connsiteY154" fmla="*/ 320254 h 402847"/>
                  <a:gd name="connsiteX155" fmla="*/ 1292378 w 1654552"/>
                  <a:gd name="connsiteY155" fmla="*/ 249684 h 402847"/>
                  <a:gd name="connsiteX156" fmla="*/ 1380358 w 1654552"/>
                  <a:gd name="connsiteY156" fmla="*/ 182351 h 402847"/>
                  <a:gd name="connsiteX157" fmla="*/ 1434670 w 1654552"/>
                  <a:gd name="connsiteY157" fmla="*/ 188178 h 402847"/>
                  <a:gd name="connsiteX158" fmla="*/ 1434670 w 1654552"/>
                  <a:gd name="connsiteY158" fmla="*/ 176883 h 402847"/>
                  <a:gd name="connsiteX159" fmla="*/ 1379710 w 1654552"/>
                  <a:gd name="connsiteY159" fmla="*/ 128254 h 402847"/>
                  <a:gd name="connsiteX160" fmla="*/ 1334965 w 1654552"/>
                  <a:gd name="connsiteY160" fmla="*/ 145087 h 402847"/>
                  <a:gd name="connsiteX161" fmla="*/ 1316319 w 1654552"/>
                  <a:gd name="connsiteY161" fmla="*/ 143411 h 402847"/>
                  <a:gd name="connsiteX162" fmla="*/ 1315830 w 1654552"/>
                  <a:gd name="connsiteY162" fmla="*/ 142785 h 402847"/>
                  <a:gd name="connsiteX163" fmla="*/ 1311658 w 1654552"/>
                  <a:gd name="connsiteY163" fmla="*/ 137606 h 402847"/>
                  <a:gd name="connsiteX164" fmla="*/ 1312420 w 1654552"/>
                  <a:gd name="connsiteY164" fmla="*/ 114018 h 402847"/>
                  <a:gd name="connsiteX165" fmla="*/ 1314607 w 1654552"/>
                  <a:gd name="connsiteY165" fmla="*/ 112284 h 402847"/>
                  <a:gd name="connsiteX166" fmla="*/ 1378847 w 1654552"/>
                  <a:gd name="connsiteY166" fmla="*/ 89552 h 402847"/>
                  <a:gd name="connsiteX167" fmla="*/ 1475890 w 1654552"/>
                  <a:gd name="connsiteY167" fmla="*/ 176955 h 402847"/>
                  <a:gd name="connsiteX168" fmla="*/ 1434670 w 1654552"/>
                  <a:gd name="connsiteY168" fmla="*/ 219542 h 402847"/>
                  <a:gd name="connsiteX169" fmla="*/ 1381437 w 1654552"/>
                  <a:gd name="connsiteY169" fmla="*/ 215010 h 402847"/>
                  <a:gd name="connsiteX170" fmla="*/ 1333886 w 1654552"/>
                  <a:gd name="connsiteY170" fmla="*/ 249324 h 402847"/>
                  <a:gd name="connsiteX171" fmla="*/ 1373380 w 1654552"/>
                  <a:gd name="connsiteY171" fmla="*/ 283638 h 402847"/>
                  <a:gd name="connsiteX172" fmla="*/ 1434670 w 1654552"/>
                  <a:gd name="connsiteY172" fmla="*/ 257597 h 402847"/>
                  <a:gd name="connsiteX173" fmla="*/ 1052828 w 1654552"/>
                  <a:gd name="connsiteY173" fmla="*/ 176955 h 402847"/>
                  <a:gd name="connsiteX174" fmla="*/ 1052828 w 1654552"/>
                  <a:gd name="connsiteY174" fmla="*/ 296874 h 402847"/>
                  <a:gd name="connsiteX175" fmla="*/ 1035851 w 1654552"/>
                  <a:gd name="connsiteY175" fmla="*/ 314931 h 402847"/>
                  <a:gd name="connsiteX176" fmla="*/ 1029377 w 1654552"/>
                  <a:gd name="connsiteY176" fmla="*/ 314931 h 402847"/>
                  <a:gd name="connsiteX177" fmla="*/ 1011702 w 1654552"/>
                  <a:gd name="connsiteY177" fmla="*/ 300867 h 402847"/>
                  <a:gd name="connsiteX178" fmla="*/ 1011752 w 1654552"/>
                  <a:gd name="connsiteY178" fmla="*/ 296874 h 402847"/>
                  <a:gd name="connsiteX179" fmla="*/ 1011752 w 1654552"/>
                  <a:gd name="connsiteY179" fmla="*/ 293350 h 402847"/>
                  <a:gd name="connsiteX180" fmla="*/ 943987 w 1654552"/>
                  <a:gd name="connsiteY180" fmla="*/ 320254 h 402847"/>
                  <a:gd name="connsiteX181" fmla="*/ 869461 w 1654552"/>
                  <a:gd name="connsiteY181" fmla="*/ 249684 h 402847"/>
                  <a:gd name="connsiteX182" fmla="*/ 957440 w 1654552"/>
                  <a:gd name="connsiteY182" fmla="*/ 182351 h 402847"/>
                  <a:gd name="connsiteX183" fmla="*/ 1011752 w 1654552"/>
                  <a:gd name="connsiteY183" fmla="*/ 188178 h 402847"/>
                  <a:gd name="connsiteX184" fmla="*/ 1011752 w 1654552"/>
                  <a:gd name="connsiteY184" fmla="*/ 176883 h 402847"/>
                  <a:gd name="connsiteX185" fmla="*/ 956792 w 1654552"/>
                  <a:gd name="connsiteY185" fmla="*/ 128254 h 402847"/>
                  <a:gd name="connsiteX186" fmla="*/ 912047 w 1654552"/>
                  <a:gd name="connsiteY186" fmla="*/ 145087 h 402847"/>
                  <a:gd name="connsiteX187" fmla="*/ 893502 w 1654552"/>
                  <a:gd name="connsiteY187" fmla="*/ 143447 h 402847"/>
                  <a:gd name="connsiteX188" fmla="*/ 892984 w 1654552"/>
                  <a:gd name="connsiteY188" fmla="*/ 142785 h 402847"/>
                  <a:gd name="connsiteX189" fmla="*/ 888740 w 1654552"/>
                  <a:gd name="connsiteY189" fmla="*/ 137606 h 402847"/>
                  <a:gd name="connsiteX190" fmla="*/ 889502 w 1654552"/>
                  <a:gd name="connsiteY190" fmla="*/ 114018 h 402847"/>
                  <a:gd name="connsiteX191" fmla="*/ 891689 w 1654552"/>
                  <a:gd name="connsiteY191" fmla="*/ 112284 h 402847"/>
                  <a:gd name="connsiteX192" fmla="*/ 955929 w 1654552"/>
                  <a:gd name="connsiteY192" fmla="*/ 89552 h 402847"/>
                  <a:gd name="connsiteX193" fmla="*/ 1053044 w 1654552"/>
                  <a:gd name="connsiteY193" fmla="*/ 176955 h 402847"/>
                  <a:gd name="connsiteX194" fmla="*/ 1011752 w 1654552"/>
                  <a:gd name="connsiteY194" fmla="*/ 219542 h 402847"/>
                  <a:gd name="connsiteX195" fmla="*/ 958519 w 1654552"/>
                  <a:gd name="connsiteY195" fmla="*/ 215010 h 402847"/>
                  <a:gd name="connsiteX196" fmla="*/ 910968 w 1654552"/>
                  <a:gd name="connsiteY196" fmla="*/ 249324 h 402847"/>
                  <a:gd name="connsiteX197" fmla="*/ 950534 w 1654552"/>
                  <a:gd name="connsiteY197" fmla="*/ 283638 h 402847"/>
                  <a:gd name="connsiteX198" fmla="*/ 1011752 w 1654552"/>
                  <a:gd name="connsiteY198" fmla="*/ 257597 h 402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</a:cxnLst>
                <a:rect l="l" t="t" r="r" b="b"/>
                <a:pathLst>
                  <a:path w="1654552" h="402847">
                    <a:moveTo>
                      <a:pt x="368347" y="276445"/>
                    </a:moveTo>
                    <a:cubicBezTo>
                      <a:pt x="377073" y="275171"/>
                      <a:pt x="385180" y="281207"/>
                      <a:pt x="386461" y="289933"/>
                    </a:cubicBezTo>
                    <a:cubicBezTo>
                      <a:pt x="386648" y="291235"/>
                      <a:pt x="386677" y="292551"/>
                      <a:pt x="386547" y="293853"/>
                    </a:cubicBezTo>
                    <a:lnTo>
                      <a:pt x="386547" y="297090"/>
                    </a:lnTo>
                    <a:cubicBezTo>
                      <a:pt x="387490" y="306018"/>
                      <a:pt x="381022" y="314024"/>
                      <a:pt x="372088" y="314967"/>
                    </a:cubicBezTo>
                    <a:cubicBezTo>
                      <a:pt x="370843" y="315096"/>
                      <a:pt x="369592" y="315089"/>
                      <a:pt x="368347" y="314931"/>
                    </a:cubicBezTo>
                    <a:lnTo>
                      <a:pt x="261377" y="314931"/>
                    </a:lnTo>
                    <a:cubicBezTo>
                      <a:pt x="252413" y="315930"/>
                      <a:pt x="244342" y="309471"/>
                      <a:pt x="243342" y="300507"/>
                    </a:cubicBezTo>
                    <a:cubicBezTo>
                      <a:pt x="243213" y="299370"/>
                      <a:pt x="243205" y="298227"/>
                      <a:pt x="243320" y="297090"/>
                    </a:cubicBezTo>
                    <a:lnTo>
                      <a:pt x="243320" y="293853"/>
                    </a:lnTo>
                    <a:cubicBezTo>
                      <a:pt x="242493" y="285034"/>
                      <a:pt x="248968" y="277207"/>
                      <a:pt x="257787" y="276380"/>
                    </a:cubicBezTo>
                    <a:cubicBezTo>
                      <a:pt x="258981" y="276264"/>
                      <a:pt x="260190" y="276286"/>
                      <a:pt x="261377" y="276445"/>
                    </a:cubicBezTo>
                    <a:lnTo>
                      <a:pt x="294108" y="276445"/>
                    </a:lnTo>
                    <a:lnTo>
                      <a:pt x="294108" y="133074"/>
                    </a:lnTo>
                    <a:lnTo>
                      <a:pt x="266916" y="133074"/>
                    </a:lnTo>
                    <a:cubicBezTo>
                      <a:pt x="258068" y="134031"/>
                      <a:pt x="250118" y="127628"/>
                      <a:pt x="249169" y="118780"/>
                    </a:cubicBezTo>
                    <a:cubicBezTo>
                      <a:pt x="249054" y="117701"/>
                      <a:pt x="249047" y="116608"/>
                      <a:pt x="249147" y="115521"/>
                    </a:cubicBezTo>
                    <a:lnTo>
                      <a:pt x="249147" y="111996"/>
                    </a:lnTo>
                    <a:cubicBezTo>
                      <a:pt x="248335" y="103212"/>
                      <a:pt x="254787" y="95436"/>
                      <a:pt x="263571" y="94616"/>
                    </a:cubicBezTo>
                    <a:cubicBezTo>
                      <a:pt x="264686" y="94515"/>
                      <a:pt x="265808" y="94530"/>
                      <a:pt x="266916" y="94659"/>
                    </a:cubicBezTo>
                    <a:lnTo>
                      <a:pt x="317272" y="94659"/>
                    </a:lnTo>
                    <a:cubicBezTo>
                      <a:pt x="329861" y="94659"/>
                      <a:pt x="335328" y="99839"/>
                      <a:pt x="335328" y="112428"/>
                    </a:cubicBezTo>
                    <a:lnTo>
                      <a:pt x="335328" y="276445"/>
                    </a:lnTo>
                    <a:lnTo>
                      <a:pt x="368275" y="276445"/>
                    </a:lnTo>
                    <a:moveTo>
                      <a:pt x="1657891" y="112428"/>
                    </a:moveTo>
                    <a:cubicBezTo>
                      <a:pt x="1659078" y="103810"/>
                      <a:pt x="1653049" y="95861"/>
                      <a:pt x="1644424" y="94674"/>
                    </a:cubicBezTo>
                    <a:cubicBezTo>
                      <a:pt x="1643050" y="94487"/>
                      <a:pt x="1641647" y="94479"/>
                      <a:pt x="1640266" y="94659"/>
                    </a:cubicBezTo>
                    <a:lnTo>
                      <a:pt x="1576602" y="94659"/>
                    </a:lnTo>
                    <a:lnTo>
                      <a:pt x="1576602" y="50562"/>
                    </a:lnTo>
                    <a:cubicBezTo>
                      <a:pt x="1577774" y="41778"/>
                      <a:pt x="1571609" y="33707"/>
                      <a:pt x="1562826" y="32535"/>
                    </a:cubicBezTo>
                    <a:cubicBezTo>
                      <a:pt x="1561502" y="32362"/>
                      <a:pt x="1560157" y="32348"/>
                      <a:pt x="1558833" y="32506"/>
                    </a:cubicBezTo>
                    <a:lnTo>
                      <a:pt x="1553582" y="32506"/>
                    </a:lnTo>
                    <a:cubicBezTo>
                      <a:pt x="1544705" y="31448"/>
                      <a:pt x="1536648" y="37779"/>
                      <a:pt x="1535591" y="46656"/>
                    </a:cubicBezTo>
                    <a:cubicBezTo>
                      <a:pt x="1535432" y="47951"/>
                      <a:pt x="1535440" y="49267"/>
                      <a:pt x="1535598" y="50562"/>
                    </a:cubicBezTo>
                    <a:lnTo>
                      <a:pt x="1535598" y="94659"/>
                    </a:lnTo>
                    <a:lnTo>
                      <a:pt x="1510995" y="94659"/>
                    </a:lnTo>
                    <a:cubicBezTo>
                      <a:pt x="1502284" y="93559"/>
                      <a:pt x="1494327" y="99724"/>
                      <a:pt x="1493227" y="108435"/>
                    </a:cubicBezTo>
                    <a:cubicBezTo>
                      <a:pt x="1493061" y="109759"/>
                      <a:pt x="1493061" y="111104"/>
                      <a:pt x="1493227" y="112428"/>
                    </a:cubicBezTo>
                    <a:lnTo>
                      <a:pt x="1493227" y="114874"/>
                    </a:lnTo>
                    <a:cubicBezTo>
                      <a:pt x="1492062" y="123736"/>
                      <a:pt x="1498306" y="131865"/>
                      <a:pt x="1507168" y="133031"/>
                    </a:cubicBezTo>
                    <a:cubicBezTo>
                      <a:pt x="1508441" y="133196"/>
                      <a:pt x="1509722" y="133211"/>
                      <a:pt x="1510995" y="133074"/>
                    </a:cubicBezTo>
                    <a:lnTo>
                      <a:pt x="1535598" y="133074"/>
                    </a:lnTo>
                    <a:lnTo>
                      <a:pt x="1535598" y="238462"/>
                    </a:lnTo>
                    <a:cubicBezTo>
                      <a:pt x="1535598" y="286012"/>
                      <a:pt x="1563365" y="320110"/>
                      <a:pt x="1613146" y="320110"/>
                    </a:cubicBezTo>
                    <a:cubicBezTo>
                      <a:pt x="1623418" y="320146"/>
                      <a:pt x="1633648" y="318693"/>
                      <a:pt x="1643503" y="315794"/>
                    </a:cubicBezTo>
                    <a:cubicBezTo>
                      <a:pt x="1651373" y="314693"/>
                      <a:pt x="1656862" y="307420"/>
                      <a:pt x="1655761" y="299558"/>
                    </a:cubicBezTo>
                    <a:cubicBezTo>
                      <a:pt x="1655689" y="299018"/>
                      <a:pt x="1655582" y="298479"/>
                      <a:pt x="1655445" y="297954"/>
                    </a:cubicBezTo>
                    <a:lnTo>
                      <a:pt x="1653718" y="287954"/>
                    </a:lnTo>
                    <a:cubicBezTo>
                      <a:pt x="1652208" y="278818"/>
                      <a:pt x="1645733" y="277092"/>
                      <a:pt x="1636813" y="278171"/>
                    </a:cubicBezTo>
                    <a:cubicBezTo>
                      <a:pt x="1630368" y="280336"/>
                      <a:pt x="1623613" y="281451"/>
                      <a:pt x="1616815" y="281480"/>
                    </a:cubicBezTo>
                    <a:cubicBezTo>
                      <a:pt x="1591852" y="281480"/>
                      <a:pt x="1576602" y="262560"/>
                      <a:pt x="1576602" y="235440"/>
                    </a:cubicBezTo>
                    <a:lnTo>
                      <a:pt x="1576602" y="133074"/>
                    </a:lnTo>
                    <a:lnTo>
                      <a:pt x="1640266" y="133074"/>
                    </a:lnTo>
                    <a:cubicBezTo>
                      <a:pt x="1649122" y="133973"/>
                      <a:pt x="1657027" y="127527"/>
                      <a:pt x="1657927" y="118672"/>
                    </a:cubicBezTo>
                    <a:cubicBezTo>
                      <a:pt x="1658049" y="117478"/>
                      <a:pt x="1658035" y="116277"/>
                      <a:pt x="1657891" y="115089"/>
                    </a:cubicBezTo>
                    <a:lnTo>
                      <a:pt x="1657891" y="112428"/>
                    </a:lnTo>
                    <a:moveTo>
                      <a:pt x="1092178" y="271768"/>
                    </a:moveTo>
                    <a:cubicBezTo>
                      <a:pt x="1105846" y="301262"/>
                      <a:pt x="1139800" y="320182"/>
                      <a:pt x="1177567" y="320182"/>
                    </a:cubicBezTo>
                    <a:cubicBezTo>
                      <a:pt x="1225333" y="320182"/>
                      <a:pt x="1261374" y="295436"/>
                      <a:pt x="1261374" y="253497"/>
                    </a:cubicBezTo>
                    <a:cubicBezTo>
                      <a:pt x="1261374" y="209399"/>
                      <a:pt x="1231016" y="190767"/>
                      <a:pt x="1188645" y="181559"/>
                    </a:cubicBezTo>
                    <a:cubicBezTo>
                      <a:pt x="1158648" y="175229"/>
                      <a:pt x="1138289" y="168971"/>
                      <a:pt x="1138289" y="148756"/>
                    </a:cubicBezTo>
                    <a:cubicBezTo>
                      <a:pt x="1138289" y="132642"/>
                      <a:pt x="1153108" y="123075"/>
                      <a:pt x="1171956" y="123075"/>
                    </a:cubicBezTo>
                    <a:cubicBezTo>
                      <a:pt x="1190300" y="124010"/>
                      <a:pt x="1207342" y="132822"/>
                      <a:pt x="1218715" y="147245"/>
                    </a:cubicBezTo>
                    <a:cubicBezTo>
                      <a:pt x="1225909" y="153720"/>
                      <a:pt x="1234325" y="154439"/>
                      <a:pt x="1239289" y="148540"/>
                    </a:cubicBezTo>
                    <a:lnTo>
                      <a:pt x="1246483" y="140052"/>
                    </a:lnTo>
                    <a:cubicBezTo>
                      <a:pt x="1252216" y="135448"/>
                      <a:pt x="1253130" y="127074"/>
                      <a:pt x="1248526" y="121341"/>
                    </a:cubicBezTo>
                    <a:cubicBezTo>
                      <a:pt x="1248288" y="121046"/>
                      <a:pt x="1248044" y="120758"/>
                      <a:pt x="1247778" y="120485"/>
                    </a:cubicBezTo>
                    <a:cubicBezTo>
                      <a:pt x="1229211" y="100191"/>
                      <a:pt x="1202990" y="88602"/>
                      <a:pt x="1175481" y="88545"/>
                    </a:cubicBezTo>
                    <a:cubicBezTo>
                      <a:pt x="1130952" y="88545"/>
                      <a:pt x="1099443" y="112931"/>
                      <a:pt x="1099443" y="150483"/>
                    </a:cubicBezTo>
                    <a:cubicBezTo>
                      <a:pt x="1099443" y="188034"/>
                      <a:pt x="1125269" y="206953"/>
                      <a:pt x="1172388" y="217168"/>
                    </a:cubicBezTo>
                    <a:cubicBezTo>
                      <a:pt x="1200227" y="223498"/>
                      <a:pt x="1222743" y="230621"/>
                      <a:pt x="1222743" y="254719"/>
                    </a:cubicBezTo>
                    <a:cubicBezTo>
                      <a:pt x="1222743" y="274934"/>
                      <a:pt x="1202961" y="285580"/>
                      <a:pt x="1181667" y="285580"/>
                    </a:cubicBezTo>
                    <a:cubicBezTo>
                      <a:pt x="1158568" y="285293"/>
                      <a:pt x="1137304" y="272927"/>
                      <a:pt x="1125628" y="252993"/>
                    </a:cubicBezTo>
                    <a:cubicBezTo>
                      <a:pt x="1123024" y="246590"/>
                      <a:pt x="1115716" y="243512"/>
                      <a:pt x="1109313" y="246116"/>
                    </a:cubicBezTo>
                    <a:cubicBezTo>
                      <a:pt x="1108054" y="246633"/>
                      <a:pt x="1106882" y="247353"/>
                      <a:pt x="1105846" y="248245"/>
                    </a:cubicBezTo>
                    <a:lnTo>
                      <a:pt x="1097861" y="253640"/>
                    </a:lnTo>
                    <a:cubicBezTo>
                      <a:pt x="1091660" y="256518"/>
                      <a:pt x="1088969" y="263870"/>
                      <a:pt x="1091840" y="270071"/>
                    </a:cubicBezTo>
                    <a:cubicBezTo>
                      <a:pt x="1092063" y="270553"/>
                      <a:pt x="1092322" y="271027"/>
                      <a:pt x="1092609" y="271481"/>
                    </a:cubicBezTo>
                    <a:moveTo>
                      <a:pt x="206920" y="189760"/>
                    </a:moveTo>
                    <a:cubicBezTo>
                      <a:pt x="206920" y="128110"/>
                      <a:pt x="171527" y="89048"/>
                      <a:pt x="116352" y="89048"/>
                    </a:cubicBezTo>
                    <a:cubicBezTo>
                      <a:pt x="87116" y="88933"/>
                      <a:pt x="59428" y="102177"/>
                      <a:pt x="41177" y="125017"/>
                    </a:cubicBezTo>
                    <a:lnTo>
                      <a:pt x="41177" y="17974"/>
                    </a:lnTo>
                    <a:cubicBezTo>
                      <a:pt x="42242" y="9177"/>
                      <a:pt x="35976" y="1184"/>
                      <a:pt x="27186" y="120"/>
                    </a:cubicBezTo>
                    <a:cubicBezTo>
                      <a:pt x="25855" y="-46"/>
                      <a:pt x="24517" y="-39"/>
                      <a:pt x="23193" y="134"/>
                    </a:cubicBezTo>
                    <a:lnTo>
                      <a:pt x="17078" y="134"/>
                    </a:lnTo>
                    <a:cubicBezTo>
                      <a:pt x="5784" y="134"/>
                      <a:pt x="173" y="6249"/>
                      <a:pt x="173" y="17974"/>
                    </a:cubicBezTo>
                    <a:lnTo>
                      <a:pt x="173" y="297090"/>
                    </a:lnTo>
                    <a:cubicBezTo>
                      <a:pt x="-1100" y="305615"/>
                      <a:pt x="4784" y="313557"/>
                      <a:pt x="13316" y="314830"/>
                    </a:cubicBezTo>
                    <a:cubicBezTo>
                      <a:pt x="14561" y="315017"/>
                      <a:pt x="15827" y="315046"/>
                      <a:pt x="17078" y="314931"/>
                    </a:cubicBezTo>
                    <a:lnTo>
                      <a:pt x="23193" y="314931"/>
                    </a:lnTo>
                    <a:cubicBezTo>
                      <a:pt x="32070" y="315981"/>
                      <a:pt x="40113" y="309629"/>
                      <a:pt x="41163" y="300752"/>
                    </a:cubicBezTo>
                    <a:cubicBezTo>
                      <a:pt x="41307" y="299536"/>
                      <a:pt x="41314" y="298306"/>
                      <a:pt x="41177" y="297090"/>
                    </a:cubicBezTo>
                    <a:lnTo>
                      <a:pt x="41177" y="167604"/>
                    </a:lnTo>
                    <a:cubicBezTo>
                      <a:pt x="57507" y="145015"/>
                      <a:pt x="82253" y="128757"/>
                      <a:pt x="109230" y="128757"/>
                    </a:cubicBezTo>
                    <a:cubicBezTo>
                      <a:pt x="143544" y="128757"/>
                      <a:pt x="165700" y="152856"/>
                      <a:pt x="165700" y="190480"/>
                    </a:cubicBezTo>
                    <a:lnTo>
                      <a:pt x="165700" y="297090"/>
                    </a:lnTo>
                    <a:cubicBezTo>
                      <a:pt x="165700" y="309463"/>
                      <a:pt x="171096" y="314931"/>
                      <a:pt x="183901" y="314931"/>
                    </a:cubicBezTo>
                    <a:lnTo>
                      <a:pt x="188936" y="314931"/>
                    </a:lnTo>
                    <a:cubicBezTo>
                      <a:pt x="201525" y="314931"/>
                      <a:pt x="206920" y="309463"/>
                      <a:pt x="206920" y="297090"/>
                    </a:cubicBezTo>
                    <a:lnTo>
                      <a:pt x="206920" y="189760"/>
                    </a:lnTo>
                    <a:moveTo>
                      <a:pt x="408344" y="271696"/>
                    </a:moveTo>
                    <a:cubicBezTo>
                      <a:pt x="422012" y="301191"/>
                      <a:pt x="455894" y="320110"/>
                      <a:pt x="493661" y="320110"/>
                    </a:cubicBezTo>
                    <a:cubicBezTo>
                      <a:pt x="541500" y="320110"/>
                      <a:pt x="577540" y="295364"/>
                      <a:pt x="577540" y="253425"/>
                    </a:cubicBezTo>
                    <a:cubicBezTo>
                      <a:pt x="577540" y="209327"/>
                      <a:pt x="547111" y="190695"/>
                      <a:pt x="504740" y="181487"/>
                    </a:cubicBezTo>
                    <a:cubicBezTo>
                      <a:pt x="474814" y="175157"/>
                      <a:pt x="454384" y="168899"/>
                      <a:pt x="454384" y="148684"/>
                    </a:cubicBezTo>
                    <a:cubicBezTo>
                      <a:pt x="454384" y="132570"/>
                      <a:pt x="468771" y="123003"/>
                      <a:pt x="488050" y="123003"/>
                    </a:cubicBezTo>
                    <a:cubicBezTo>
                      <a:pt x="506373" y="123938"/>
                      <a:pt x="523393" y="132750"/>
                      <a:pt x="534737" y="147173"/>
                    </a:cubicBezTo>
                    <a:cubicBezTo>
                      <a:pt x="541931" y="153648"/>
                      <a:pt x="550420" y="154367"/>
                      <a:pt x="555383" y="148468"/>
                    </a:cubicBezTo>
                    <a:lnTo>
                      <a:pt x="562577" y="139980"/>
                    </a:lnTo>
                    <a:cubicBezTo>
                      <a:pt x="568311" y="135318"/>
                      <a:pt x="569181" y="126895"/>
                      <a:pt x="564527" y="121161"/>
                    </a:cubicBezTo>
                    <a:cubicBezTo>
                      <a:pt x="564318" y="120902"/>
                      <a:pt x="564095" y="120650"/>
                      <a:pt x="563872" y="120413"/>
                    </a:cubicBezTo>
                    <a:cubicBezTo>
                      <a:pt x="545276" y="100112"/>
                      <a:pt x="519034" y="88530"/>
                      <a:pt x="491503" y="88473"/>
                    </a:cubicBezTo>
                    <a:cubicBezTo>
                      <a:pt x="446974" y="88473"/>
                      <a:pt x="415466" y="112859"/>
                      <a:pt x="415466" y="150411"/>
                    </a:cubicBezTo>
                    <a:cubicBezTo>
                      <a:pt x="415466" y="187962"/>
                      <a:pt x="441363" y="206881"/>
                      <a:pt x="488482" y="217096"/>
                    </a:cubicBezTo>
                    <a:cubicBezTo>
                      <a:pt x="516250" y="223427"/>
                      <a:pt x="538838" y="230549"/>
                      <a:pt x="538838" y="254647"/>
                    </a:cubicBezTo>
                    <a:cubicBezTo>
                      <a:pt x="538838" y="274862"/>
                      <a:pt x="519127" y="285508"/>
                      <a:pt x="497834" y="285508"/>
                    </a:cubicBezTo>
                    <a:cubicBezTo>
                      <a:pt x="474735" y="285221"/>
                      <a:pt x="453470" y="272855"/>
                      <a:pt x="441795" y="252921"/>
                    </a:cubicBezTo>
                    <a:cubicBezTo>
                      <a:pt x="436759" y="245080"/>
                      <a:pt x="430501" y="242490"/>
                      <a:pt x="422012" y="248173"/>
                    </a:cubicBezTo>
                    <a:lnTo>
                      <a:pt x="413955" y="253568"/>
                    </a:lnTo>
                    <a:cubicBezTo>
                      <a:pt x="407790" y="256417"/>
                      <a:pt x="405092" y="263726"/>
                      <a:pt x="407941" y="269891"/>
                    </a:cubicBezTo>
                    <a:cubicBezTo>
                      <a:pt x="408186" y="270416"/>
                      <a:pt x="408459" y="270927"/>
                      <a:pt x="408776" y="271409"/>
                    </a:cubicBezTo>
                    <a:moveTo>
                      <a:pt x="842556" y="204507"/>
                    </a:moveTo>
                    <a:cubicBezTo>
                      <a:pt x="842556" y="140411"/>
                      <a:pt x="793855" y="89408"/>
                      <a:pt x="731989" y="89408"/>
                    </a:cubicBezTo>
                    <a:cubicBezTo>
                      <a:pt x="705725" y="89077"/>
                      <a:pt x="680381" y="99069"/>
                      <a:pt x="661419" y="117248"/>
                    </a:cubicBezTo>
                    <a:lnTo>
                      <a:pt x="661419" y="112212"/>
                    </a:lnTo>
                    <a:cubicBezTo>
                      <a:pt x="662483" y="103457"/>
                      <a:pt x="656246" y="95501"/>
                      <a:pt x="647485" y="94436"/>
                    </a:cubicBezTo>
                    <a:cubicBezTo>
                      <a:pt x="646190" y="94278"/>
                      <a:pt x="644873" y="94278"/>
                      <a:pt x="643578" y="94443"/>
                    </a:cubicBezTo>
                    <a:lnTo>
                      <a:pt x="637392" y="94443"/>
                    </a:lnTo>
                    <a:cubicBezTo>
                      <a:pt x="628666" y="93465"/>
                      <a:pt x="620796" y="99738"/>
                      <a:pt x="619817" y="108464"/>
                    </a:cubicBezTo>
                    <a:cubicBezTo>
                      <a:pt x="619673" y="109708"/>
                      <a:pt x="619681" y="110967"/>
                      <a:pt x="619839" y="112212"/>
                    </a:cubicBezTo>
                    <a:lnTo>
                      <a:pt x="619839" y="389385"/>
                    </a:lnTo>
                    <a:cubicBezTo>
                      <a:pt x="618753" y="398140"/>
                      <a:pt x="624975" y="406111"/>
                      <a:pt x="633730" y="407197"/>
                    </a:cubicBezTo>
                    <a:cubicBezTo>
                      <a:pt x="634946" y="407348"/>
                      <a:pt x="636176" y="407356"/>
                      <a:pt x="637392" y="407226"/>
                    </a:cubicBezTo>
                    <a:lnTo>
                      <a:pt x="643075" y="407226"/>
                    </a:lnTo>
                    <a:cubicBezTo>
                      <a:pt x="651822" y="408326"/>
                      <a:pt x="659814" y="402125"/>
                      <a:pt x="660915" y="393378"/>
                    </a:cubicBezTo>
                    <a:cubicBezTo>
                      <a:pt x="661081" y="392054"/>
                      <a:pt x="661081" y="390709"/>
                      <a:pt x="660915" y="389385"/>
                    </a:cubicBezTo>
                    <a:lnTo>
                      <a:pt x="660915" y="292558"/>
                    </a:lnTo>
                    <a:cubicBezTo>
                      <a:pt x="679770" y="310945"/>
                      <a:pt x="705149" y="321089"/>
                      <a:pt x="731485" y="320758"/>
                    </a:cubicBezTo>
                    <a:cubicBezTo>
                      <a:pt x="793351" y="320758"/>
                      <a:pt x="842053" y="269538"/>
                      <a:pt x="842053" y="204795"/>
                    </a:cubicBezTo>
                    <a:moveTo>
                      <a:pt x="800545" y="204795"/>
                    </a:moveTo>
                    <a:cubicBezTo>
                      <a:pt x="801660" y="245778"/>
                      <a:pt x="769331" y="279912"/>
                      <a:pt x="728349" y="281020"/>
                    </a:cubicBezTo>
                    <a:cubicBezTo>
                      <a:pt x="727788" y="281034"/>
                      <a:pt x="727227" y="281048"/>
                      <a:pt x="726666" y="281048"/>
                    </a:cubicBezTo>
                    <a:cubicBezTo>
                      <a:pt x="700416" y="281897"/>
                      <a:pt x="675569" y="269179"/>
                      <a:pt x="660915" y="247382"/>
                    </a:cubicBezTo>
                    <a:lnTo>
                      <a:pt x="660915" y="163072"/>
                    </a:lnTo>
                    <a:cubicBezTo>
                      <a:pt x="675418" y="141073"/>
                      <a:pt x="700337" y="128232"/>
                      <a:pt x="726666" y="129189"/>
                    </a:cubicBezTo>
                    <a:cubicBezTo>
                      <a:pt x="767627" y="129340"/>
                      <a:pt x="800710" y="162669"/>
                      <a:pt x="800559" y="203630"/>
                    </a:cubicBezTo>
                    <a:cubicBezTo>
                      <a:pt x="800559" y="204018"/>
                      <a:pt x="800552" y="204406"/>
                      <a:pt x="800545" y="204795"/>
                    </a:cubicBezTo>
                    <a:moveTo>
                      <a:pt x="1475674" y="176955"/>
                    </a:moveTo>
                    <a:lnTo>
                      <a:pt x="1475674" y="296874"/>
                    </a:lnTo>
                    <a:cubicBezTo>
                      <a:pt x="1475674" y="308600"/>
                      <a:pt x="1470063" y="314931"/>
                      <a:pt x="1458769" y="314931"/>
                    </a:cubicBezTo>
                    <a:lnTo>
                      <a:pt x="1452223" y="314931"/>
                    </a:lnTo>
                    <a:cubicBezTo>
                      <a:pt x="1443454" y="315887"/>
                      <a:pt x="1435569" y="309557"/>
                      <a:pt x="1434612" y="300788"/>
                    </a:cubicBezTo>
                    <a:cubicBezTo>
                      <a:pt x="1434476" y="299486"/>
                      <a:pt x="1434490" y="298169"/>
                      <a:pt x="1434670" y="296874"/>
                    </a:cubicBezTo>
                    <a:lnTo>
                      <a:pt x="1434670" y="293350"/>
                    </a:lnTo>
                    <a:cubicBezTo>
                      <a:pt x="1416362" y="310665"/>
                      <a:pt x="1392105" y="320290"/>
                      <a:pt x="1366905" y="320254"/>
                    </a:cubicBezTo>
                    <a:cubicBezTo>
                      <a:pt x="1323240" y="320254"/>
                      <a:pt x="1292378" y="291479"/>
                      <a:pt x="1292378" y="249684"/>
                    </a:cubicBezTo>
                    <a:cubicBezTo>
                      <a:pt x="1292378" y="207888"/>
                      <a:pt x="1329714" y="182351"/>
                      <a:pt x="1380358" y="182351"/>
                    </a:cubicBezTo>
                    <a:cubicBezTo>
                      <a:pt x="1398615" y="182343"/>
                      <a:pt x="1416830" y="184300"/>
                      <a:pt x="1434670" y="188178"/>
                    </a:cubicBezTo>
                    <a:lnTo>
                      <a:pt x="1434670" y="176883"/>
                    </a:lnTo>
                    <a:cubicBezTo>
                      <a:pt x="1434670" y="149116"/>
                      <a:pt x="1411866" y="128254"/>
                      <a:pt x="1379710" y="128254"/>
                    </a:cubicBezTo>
                    <a:cubicBezTo>
                      <a:pt x="1363316" y="128599"/>
                      <a:pt x="1347526" y="134541"/>
                      <a:pt x="1334965" y="145087"/>
                    </a:cubicBezTo>
                    <a:cubicBezTo>
                      <a:pt x="1329354" y="149770"/>
                      <a:pt x="1321010" y="149022"/>
                      <a:pt x="1316319" y="143411"/>
                    </a:cubicBezTo>
                    <a:cubicBezTo>
                      <a:pt x="1316154" y="143210"/>
                      <a:pt x="1315988" y="143001"/>
                      <a:pt x="1315830" y="142785"/>
                    </a:cubicBezTo>
                    <a:lnTo>
                      <a:pt x="1311658" y="137606"/>
                    </a:lnTo>
                    <a:cubicBezTo>
                      <a:pt x="1305356" y="130880"/>
                      <a:pt x="1305694" y="120319"/>
                      <a:pt x="1312420" y="114018"/>
                    </a:cubicBezTo>
                    <a:cubicBezTo>
                      <a:pt x="1313096" y="113377"/>
                      <a:pt x="1313830" y="112802"/>
                      <a:pt x="1314607" y="112284"/>
                    </a:cubicBezTo>
                    <a:cubicBezTo>
                      <a:pt x="1332973" y="97904"/>
                      <a:pt x="1355525" y="89926"/>
                      <a:pt x="1378847" y="89552"/>
                    </a:cubicBezTo>
                    <a:cubicBezTo>
                      <a:pt x="1435102" y="89192"/>
                      <a:pt x="1475890" y="123075"/>
                      <a:pt x="1475890" y="176955"/>
                    </a:cubicBezTo>
                    <a:close/>
                    <a:moveTo>
                      <a:pt x="1434670" y="219542"/>
                    </a:moveTo>
                    <a:cubicBezTo>
                      <a:pt x="1417060" y="216751"/>
                      <a:pt x="1399270" y="215233"/>
                      <a:pt x="1381437" y="215010"/>
                    </a:cubicBezTo>
                    <a:cubicBezTo>
                      <a:pt x="1354316" y="215010"/>
                      <a:pt x="1333886" y="228031"/>
                      <a:pt x="1333886" y="249324"/>
                    </a:cubicBezTo>
                    <a:cubicBezTo>
                      <a:pt x="1333886" y="270618"/>
                      <a:pt x="1349928" y="283638"/>
                      <a:pt x="1373380" y="283638"/>
                    </a:cubicBezTo>
                    <a:cubicBezTo>
                      <a:pt x="1396493" y="283616"/>
                      <a:pt x="1418614" y="274222"/>
                      <a:pt x="1434670" y="257597"/>
                    </a:cubicBezTo>
                    <a:close/>
                    <a:moveTo>
                      <a:pt x="1052828" y="176955"/>
                    </a:moveTo>
                    <a:lnTo>
                      <a:pt x="1052828" y="296874"/>
                    </a:lnTo>
                    <a:cubicBezTo>
                      <a:pt x="1052828" y="308600"/>
                      <a:pt x="1047145" y="314931"/>
                      <a:pt x="1035851" y="314931"/>
                    </a:cubicBezTo>
                    <a:lnTo>
                      <a:pt x="1029377" y="314931"/>
                    </a:lnTo>
                    <a:cubicBezTo>
                      <a:pt x="1020615" y="315930"/>
                      <a:pt x="1012702" y="309629"/>
                      <a:pt x="1011702" y="300867"/>
                    </a:cubicBezTo>
                    <a:cubicBezTo>
                      <a:pt x="1011551" y="299543"/>
                      <a:pt x="1011572" y="298198"/>
                      <a:pt x="1011752" y="296874"/>
                    </a:cubicBezTo>
                    <a:lnTo>
                      <a:pt x="1011752" y="293350"/>
                    </a:lnTo>
                    <a:cubicBezTo>
                      <a:pt x="993451" y="310679"/>
                      <a:pt x="969187" y="320304"/>
                      <a:pt x="943987" y="320254"/>
                    </a:cubicBezTo>
                    <a:cubicBezTo>
                      <a:pt x="900322" y="320254"/>
                      <a:pt x="869461" y="291479"/>
                      <a:pt x="869461" y="249684"/>
                    </a:cubicBezTo>
                    <a:cubicBezTo>
                      <a:pt x="869461" y="207888"/>
                      <a:pt x="906868" y="182351"/>
                      <a:pt x="957440" y="182351"/>
                    </a:cubicBezTo>
                    <a:cubicBezTo>
                      <a:pt x="975697" y="182343"/>
                      <a:pt x="993912" y="184293"/>
                      <a:pt x="1011752" y="188178"/>
                    </a:cubicBezTo>
                    <a:lnTo>
                      <a:pt x="1011752" y="176883"/>
                    </a:lnTo>
                    <a:cubicBezTo>
                      <a:pt x="1011752" y="149116"/>
                      <a:pt x="988948" y="128254"/>
                      <a:pt x="956792" y="128254"/>
                    </a:cubicBezTo>
                    <a:cubicBezTo>
                      <a:pt x="940398" y="128599"/>
                      <a:pt x="924608" y="134541"/>
                      <a:pt x="912047" y="145087"/>
                    </a:cubicBezTo>
                    <a:cubicBezTo>
                      <a:pt x="906472" y="149756"/>
                      <a:pt x="898171" y="149022"/>
                      <a:pt x="893502" y="143447"/>
                    </a:cubicBezTo>
                    <a:cubicBezTo>
                      <a:pt x="893322" y="143231"/>
                      <a:pt x="893150" y="143008"/>
                      <a:pt x="892984" y="142785"/>
                    </a:cubicBezTo>
                    <a:lnTo>
                      <a:pt x="888740" y="137606"/>
                    </a:lnTo>
                    <a:cubicBezTo>
                      <a:pt x="882438" y="130880"/>
                      <a:pt x="882776" y="120319"/>
                      <a:pt x="889502" y="114018"/>
                    </a:cubicBezTo>
                    <a:cubicBezTo>
                      <a:pt x="890179" y="113377"/>
                      <a:pt x="890912" y="112802"/>
                      <a:pt x="891689" y="112284"/>
                    </a:cubicBezTo>
                    <a:cubicBezTo>
                      <a:pt x="910055" y="97918"/>
                      <a:pt x="932614" y="89933"/>
                      <a:pt x="955929" y="89552"/>
                    </a:cubicBezTo>
                    <a:cubicBezTo>
                      <a:pt x="1012184" y="89192"/>
                      <a:pt x="1053044" y="123075"/>
                      <a:pt x="1053044" y="176955"/>
                    </a:cubicBezTo>
                    <a:close/>
                    <a:moveTo>
                      <a:pt x="1011752" y="219542"/>
                    </a:moveTo>
                    <a:cubicBezTo>
                      <a:pt x="994142" y="216744"/>
                      <a:pt x="976352" y="215233"/>
                      <a:pt x="958519" y="215010"/>
                    </a:cubicBezTo>
                    <a:cubicBezTo>
                      <a:pt x="931398" y="215010"/>
                      <a:pt x="910968" y="228031"/>
                      <a:pt x="910968" y="249324"/>
                    </a:cubicBezTo>
                    <a:cubicBezTo>
                      <a:pt x="910968" y="270618"/>
                      <a:pt x="927082" y="283638"/>
                      <a:pt x="950534" y="283638"/>
                    </a:cubicBezTo>
                    <a:cubicBezTo>
                      <a:pt x="973633" y="283631"/>
                      <a:pt x="995732" y="274229"/>
                      <a:pt x="1011752" y="257597"/>
                    </a:cubicBezTo>
                    <a:close/>
                  </a:path>
                </a:pathLst>
              </a:custGeom>
              <a:solidFill>
                <a:srgbClr val="00416C"/>
              </a:solidFill>
              <a:ln w="7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 sz="2489"/>
              </a:p>
            </p:txBody>
          </p:sp>
        </p:grpSp>
        <p:grpSp>
          <p:nvGrpSpPr>
            <p:cNvPr id="28" name="Grupo 27">
              <a:extLst>
                <a:ext uri="{FF2B5EF4-FFF2-40B4-BE49-F238E27FC236}">
                  <a16:creationId xmlns:a16="http://schemas.microsoft.com/office/drawing/2014/main" id="{77B6BFDF-7CE4-45C7-8727-0BFEA5A147D1}"/>
                </a:ext>
              </a:extLst>
            </p:cNvPr>
            <p:cNvGrpSpPr/>
            <p:nvPr userDrawn="1"/>
          </p:nvGrpSpPr>
          <p:grpSpPr>
            <a:xfrm>
              <a:off x="7091537" y="3036080"/>
              <a:ext cx="839563" cy="196144"/>
              <a:chOff x="-3856394" y="5988101"/>
              <a:chExt cx="1395579" cy="326044"/>
            </a:xfrm>
          </p:grpSpPr>
          <p:sp>
            <p:nvSpPr>
              <p:cNvPr id="29" name="Forma libre: forma 28">
                <a:extLst>
                  <a:ext uri="{FF2B5EF4-FFF2-40B4-BE49-F238E27FC236}">
                    <a16:creationId xmlns:a16="http://schemas.microsoft.com/office/drawing/2014/main" id="{859BB3DD-269E-4AC3-94CA-FBA21E4093EE}"/>
                  </a:ext>
                </a:extLst>
              </p:cNvPr>
              <p:cNvSpPr/>
              <p:nvPr userDrawn="1"/>
            </p:nvSpPr>
            <p:spPr>
              <a:xfrm>
                <a:off x="-2734041" y="5988101"/>
                <a:ext cx="79131" cy="79131"/>
              </a:xfrm>
              <a:custGeom>
                <a:avLst/>
                <a:gdLst>
                  <a:gd name="connsiteX0" fmla="*/ 40437 w 79130"/>
                  <a:gd name="connsiteY0" fmla="*/ 80140 h 79130"/>
                  <a:gd name="connsiteX1" fmla="*/ 80146 w 79130"/>
                  <a:gd name="connsiteY1" fmla="*/ 39711 h 79130"/>
                  <a:gd name="connsiteX2" fmla="*/ 39718 w 79130"/>
                  <a:gd name="connsiteY2" fmla="*/ 2 h 79130"/>
                  <a:gd name="connsiteX3" fmla="*/ 8 w 79130"/>
                  <a:gd name="connsiteY3" fmla="*/ 39927 h 79130"/>
                  <a:gd name="connsiteX4" fmla="*/ 38617 w 79130"/>
                  <a:gd name="connsiteY4" fmla="*/ 80147 h 79130"/>
                  <a:gd name="connsiteX5" fmla="*/ 40437 w 79130"/>
                  <a:gd name="connsiteY5" fmla="*/ 80140 h 7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130" h="79130">
                    <a:moveTo>
                      <a:pt x="40437" y="80140"/>
                    </a:moveTo>
                    <a:cubicBezTo>
                      <a:pt x="62565" y="79938"/>
                      <a:pt x="80340" y="61839"/>
                      <a:pt x="80146" y="39711"/>
                    </a:cubicBezTo>
                    <a:cubicBezTo>
                      <a:pt x="79945" y="17583"/>
                      <a:pt x="61846" y="-192"/>
                      <a:pt x="39718" y="2"/>
                    </a:cubicBezTo>
                    <a:cubicBezTo>
                      <a:pt x="17784" y="203"/>
                      <a:pt x="88" y="17993"/>
                      <a:pt x="8" y="39927"/>
                    </a:cubicBezTo>
                    <a:cubicBezTo>
                      <a:pt x="-437" y="61695"/>
                      <a:pt x="16849" y="79701"/>
                      <a:pt x="38617" y="80147"/>
                    </a:cubicBezTo>
                    <a:cubicBezTo>
                      <a:pt x="39221" y="80154"/>
                      <a:pt x="39833" y="80154"/>
                      <a:pt x="40437" y="80140"/>
                    </a:cubicBezTo>
                  </a:path>
                </a:pathLst>
              </a:custGeom>
              <a:solidFill>
                <a:srgbClr val="E42313"/>
              </a:solidFill>
              <a:ln w="7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 sz="2489"/>
              </a:p>
            </p:txBody>
          </p:sp>
          <p:sp>
            <p:nvSpPr>
              <p:cNvPr id="30" name="Forma libre: forma 29">
                <a:extLst>
                  <a:ext uri="{FF2B5EF4-FFF2-40B4-BE49-F238E27FC236}">
                    <a16:creationId xmlns:a16="http://schemas.microsoft.com/office/drawing/2014/main" id="{2F3820EB-EC0B-42A8-BB64-6AFA41A92EAD}"/>
                  </a:ext>
                </a:extLst>
              </p:cNvPr>
              <p:cNvSpPr/>
              <p:nvPr userDrawn="1"/>
            </p:nvSpPr>
            <p:spPr>
              <a:xfrm>
                <a:off x="-3856394" y="5997622"/>
                <a:ext cx="1395579" cy="316523"/>
              </a:xfrm>
              <a:custGeom>
                <a:avLst/>
                <a:gdLst>
                  <a:gd name="connsiteX0" fmla="*/ 1220412 w 1395578"/>
                  <a:gd name="connsiteY0" fmla="*/ 276430 h 316523"/>
                  <a:gd name="connsiteX1" fmla="*/ 1238511 w 1395578"/>
                  <a:gd name="connsiteY1" fmla="*/ 289760 h 316523"/>
                  <a:gd name="connsiteX2" fmla="*/ 1238612 w 1395578"/>
                  <a:gd name="connsiteY2" fmla="*/ 293767 h 316523"/>
                  <a:gd name="connsiteX3" fmla="*/ 1238612 w 1395578"/>
                  <a:gd name="connsiteY3" fmla="*/ 296788 h 316523"/>
                  <a:gd name="connsiteX4" fmla="*/ 1224153 w 1395578"/>
                  <a:gd name="connsiteY4" fmla="*/ 314665 h 316523"/>
                  <a:gd name="connsiteX5" fmla="*/ 1220412 w 1395578"/>
                  <a:gd name="connsiteY5" fmla="*/ 314629 h 316523"/>
                  <a:gd name="connsiteX6" fmla="*/ 1113442 w 1395578"/>
                  <a:gd name="connsiteY6" fmla="*/ 314629 h 316523"/>
                  <a:gd name="connsiteX7" fmla="*/ 1095407 w 1395578"/>
                  <a:gd name="connsiteY7" fmla="*/ 300205 h 316523"/>
                  <a:gd name="connsiteX8" fmla="*/ 1095386 w 1395578"/>
                  <a:gd name="connsiteY8" fmla="*/ 296788 h 316523"/>
                  <a:gd name="connsiteX9" fmla="*/ 1095386 w 1395578"/>
                  <a:gd name="connsiteY9" fmla="*/ 293551 h 316523"/>
                  <a:gd name="connsiteX10" fmla="*/ 1109773 w 1395578"/>
                  <a:gd name="connsiteY10" fmla="*/ 276142 h 316523"/>
                  <a:gd name="connsiteX11" fmla="*/ 1113442 w 1395578"/>
                  <a:gd name="connsiteY11" fmla="*/ 276214 h 316523"/>
                  <a:gd name="connsiteX12" fmla="*/ 1146173 w 1395578"/>
                  <a:gd name="connsiteY12" fmla="*/ 276214 h 316523"/>
                  <a:gd name="connsiteX13" fmla="*/ 1146173 w 1395578"/>
                  <a:gd name="connsiteY13" fmla="*/ 133060 h 316523"/>
                  <a:gd name="connsiteX14" fmla="*/ 1119269 w 1395578"/>
                  <a:gd name="connsiteY14" fmla="*/ 133060 h 316523"/>
                  <a:gd name="connsiteX15" fmla="*/ 1101450 w 1395578"/>
                  <a:gd name="connsiteY15" fmla="*/ 118694 h 316523"/>
                  <a:gd name="connsiteX16" fmla="*/ 1101428 w 1395578"/>
                  <a:gd name="connsiteY16" fmla="*/ 115435 h 316523"/>
                  <a:gd name="connsiteX17" fmla="*/ 1101428 w 1395578"/>
                  <a:gd name="connsiteY17" fmla="*/ 111982 h 316523"/>
                  <a:gd name="connsiteX18" fmla="*/ 1115924 w 1395578"/>
                  <a:gd name="connsiteY18" fmla="*/ 94530 h 316523"/>
                  <a:gd name="connsiteX19" fmla="*/ 1119269 w 1395578"/>
                  <a:gd name="connsiteY19" fmla="*/ 94573 h 316523"/>
                  <a:gd name="connsiteX20" fmla="*/ 1169625 w 1395578"/>
                  <a:gd name="connsiteY20" fmla="*/ 94573 h 316523"/>
                  <a:gd name="connsiteX21" fmla="*/ 1187681 w 1395578"/>
                  <a:gd name="connsiteY21" fmla="*/ 112414 h 316523"/>
                  <a:gd name="connsiteX22" fmla="*/ 1187681 w 1395578"/>
                  <a:gd name="connsiteY22" fmla="*/ 276430 h 316523"/>
                  <a:gd name="connsiteX23" fmla="*/ 1220628 w 1395578"/>
                  <a:gd name="connsiteY23" fmla="*/ 276430 h 316523"/>
                  <a:gd name="connsiteX24" fmla="*/ 1400471 w 1395578"/>
                  <a:gd name="connsiteY24" fmla="*/ 112342 h 316523"/>
                  <a:gd name="connsiteX25" fmla="*/ 1387004 w 1395578"/>
                  <a:gd name="connsiteY25" fmla="*/ 94588 h 316523"/>
                  <a:gd name="connsiteX26" fmla="*/ 1382846 w 1395578"/>
                  <a:gd name="connsiteY26" fmla="*/ 94573 h 316523"/>
                  <a:gd name="connsiteX27" fmla="*/ 1319254 w 1395578"/>
                  <a:gd name="connsiteY27" fmla="*/ 94573 h 316523"/>
                  <a:gd name="connsiteX28" fmla="*/ 1319254 w 1395578"/>
                  <a:gd name="connsiteY28" fmla="*/ 50476 h 316523"/>
                  <a:gd name="connsiteX29" fmla="*/ 1305485 w 1395578"/>
                  <a:gd name="connsiteY29" fmla="*/ 32441 h 316523"/>
                  <a:gd name="connsiteX30" fmla="*/ 1301413 w 1395578"/>
                  <a:gd name="connsiteY30" fmla="*/ 32420 h 316523"/>
                  <a:gd name="connsiteX31" fmla="*/ 1296234 w 1395578"/>
                  <a:gd name="connsiteY31" fmla="*/ 32420 h 316523"/>
                  <a:gd name="connsiteX32" fmla="*/ 1278178 w 1395578"/>
                  <a:gd name="connsiteY32" fmla="*/ 46490 h 316523"/>
                  <a:gd name="connsiteX33" fmla="*/ 1278178 w 1395578"/>
                  <a:gd name="connsiteY33" fmla="*/ 50476 h 316523"/>
                  <a:gd name="connsiteX34" fmla="*/ 1278178 w 1395578"/>
                  <a:gd name="connsiteY34" fmla="*/ 94573 h 316523"/>
                  <a:gd name="connsiteX35" fmla="*/ 1253647 w 1395578"/>
                  <a:gd name="connsiteY35" fmla="*/ 94573 h 316523"/>
                  <a:gd name="connsiteX36" fmla="*/ 1235814 w 1395578"/>
                  <a:gd name="connsiteY36" fmla="*/ 108436 h 316523"/>
                  <a:gd name="connsiteX37" fmla="*/ 1235807 w 1395578"/>
                  <a:gd name="connsiteY37" fmla="*/ 112342 h 316523"/>
                  <a:gd name="connsiteX38" fmla="*/ 1235807 w 1395578"/>
                  <a:gd name="connsiteY38" fmla="*/ 114788 h 316523"/>
                  <a:gd name="connsiteX39" fmla="*/ 1249906 w 1395578"/>
                  <a:gd name="connsiteY39" fmla="*/ 132952 h 316523"/>
                  <a:gd name="connsiteX40" fmla="*/ 1253647 w 1395578"/>
                  <a:gd name="connsiteY40" fmla="*/ 132988 h 316523"/>
                  <a:gd name="connsiteX41" fmla="*/ 1278178 w 1395578"/>
                  <a:gd name="connsiteY41" fmla="*/ 132988 h 316523"/>
                  <a:gd name="connsiteX42" fmla="*/ 1278178 w 1395578"/>
                  <a:gd name="connsiteY42" fmla="*/ 238375 h 316523"/>
                  <a:gd name="connsiteX43" fmla="*/ 1355726 w 1395578"/>
                  <a:gd name="connsiteY43" fmla="*/ 320024 h 316523"/>
                  <a:gd name="connsiteX44" fmla="*/ 1386155 w 1395578"/>
                  <a:gd name="connsiteY44" fmla="*/ 315708 h 316523"/>
                  <a:gd name="connsiteX45" fmla="*/ 1398413 w 1395578"/>
                  <a:gd name="connsiteY45" fmla="*/ 299471 h 316523"/>
                  <a:gd name="connsiteX46" fmla="*/ 1398097 w 1395578"/>
                  <a:gd name="connsiteY46" fmla="*/ 297868 h 316523"/>
                  <a:gd name="connsiteX47" fmla="*/ 1396370 w 1395578"/>
                  <a:gd name="connsiteY47" fmla="*/ 287868 h 316523"/>
                  <a:gd name="connsiteX48" fmla="*/ 1379393 w 1395578"/>
                  <a:gd name="connsiteY48" fmla="*/ 278085 h 316523"/>
                  <a:gd name="connsiteX49" fmla="*/ 1359395 w 1395578"/>
                  <a:gd name="connsiteY49" fmla="*/ 281394 h 316523"/>
                  <a:gd name="connsiteX50" fmla="*/ 1319254 w 1395578"/>
                  <a:gd name="connsiteY50" fmla="*/ 235354 h 316523"/>
                  <a:gd name="connsiteX51" fmla="*/ 1319254 w 1395578"/>
                  <a:gd name="connsiteY51" fmla="*/ 132988 h 316523"/>
                  <a:gd name="connsiteX52" fmla="*/ 1382846 w 1395578"/>
                  <a:gd name="connsiteY52" fmla="*/ 132988 h 316523"/>
                  <a:gd name="connsiteX53" fmla="*/ 1400507 w 1395578"/>
                  <a:gd name="connsiteY53" fmla="*/ 118586 h 316523"/>
                  <a:gd name="connsiteX54" fmla="*/ 1400471 w 1395578"/>
                  <a:gd name="connsiteY54" fmla="*/ 115003 h 316523"/>
                  <a:gd name="connsiteX55" fmla="*/ 1400471 w 1395578"/>
                  <a:gd name="connsiteY55" fmla="*/ 112342 h 316523"/>
                  <a:gd name="connsiteX56" fmla="*/ 1057403 w 1395578"/>
                  <a:gd name="connsiteY56" fmla="*/ 94573 h 316523"/>
                  <a:gd name="connsiteX57" fmla="*/ 1047332 w 1395578"/>
                  <a:gd name="connsiteY57" fmla="*/ 94573 h 316523"/>
                  <a:gd name="connsiteX58" fmla="*/ 1027844 w 1395578"/>
                  <a:gd name="connsiteY58" fmla="*/ 108428 h 316523"/>
                  <a:gd name="connsiteX59" fmla="*/ 1027765 w 1395578"/>
                  <a:gd name="connsiteY59" fmla="*/ 108961 h 316523"/>
                  <a:gd name="connsiteX60" fmla="*/ 979351 w 1395578"/>
                  <a:gd name="connsiteY60" fmla="*/ 258014 h 316523"/>
                  <a:gd name="connsiteX61" fmla="*/ 931801 w 1395578"/>
                  <a:gd name="connsiteY61" fmla="*/ 109752 h 316523"/>
                  <a:gd name="connsiteX62" fmla="*/ 912522 w 1395578"/>
                  <a:gd name="connsiteY62" fmla="*/ 94573 h 316523"/>
                  <a:gd name="connsiteX63" fmla="*/ 910651 w 1395578"/>
                  <a:gd name="connsiteY63" fmla="*/ 94573 h 316523"/>
                  <a:gd name="connsiteX64" fmla="*/ 891286 w 1395578"/>
                  <a:gd name="connsiteY64" fmla="*/ 109277 h 316523"/>
                  <a:gd name="connsiteX65" fmla="*/ 891228 w 1395578"/>
                  <a:gd name="connsiteY65" fmla="*/ 109752 h 316523"/>
                  <a:gd name="connsiteX66" fmla="*/ 843390 w 1395578"/>
                  <a:gd name="connsiteY66" fmla="*/ 258158 h 316523"/>
                  <a:gd name="connsiteX67" fmla="*/ 842311 w 1395578"/>
                  <a:gd name="connsiteY67" fmla="*/ 258158 h 316523"/>
                  <a:gd name="connsiteX68" fmla="*/ 794832 w 1395578"/>
                  <a:gd name="connsiteY68" fmla="*/ 109752 h 316523"/>
                  <a:gd name="connsiteX69" fmla="*/ 775553 w 1395578"/>
                  <a:gd name="connsiteY69" fmla="*/ 94573 h 316523"/>
                  <a:gd name="connsiteX70" fmla="*/ 773395 w 1395578"/>
                  <a:gd name="connsiteY70" fmla="*/ 94573 h 316523"/>
                  <a:gd name="connsiteX71" fmla="*/ 754260 w 1395578"/>
                  <a:gd name="connsiteY71" fmla="*/ 109737 h 316523"/>
                  <a:gd name="connsiteX72" fmla="*/ 754260 w 1395578"/>
                  <a:gd name="connsiteY72" fmla="*/ 109752 h 316523"/>
                  <a:gd name="connsiteX73" fmla="*/ 706494 w 1395578"/>
                  <a:gd name="connsiteY73" fmla="*/ 258158 h 316523"/>
                  <a:gd name="connsiteX74" fmla="*/ 658008 w 1395578"/>
                  <a:gd name="connsiteY74" fmla="*/ 109104 h 316523"/>
                  <a:gd name="connsiteX75" fmla="*/ 639089 w 1395578"/>
                  <a:gd name="connsiteY75" fmla="*/ 94652 h 316523"/>
                  <a:gd name="connsiteX76" fmla="*/ 638657 w 1395578"/>
                  <a:gd name="connsiteY76" fmla="*/ 94717 h 316523"/>
                  <a:gd name="connsiteX77" fmla="*/ 628874 w 1395578"/>
                  <a:gd name="connsiteY77" fmla="*/ 94717 h 316523"/>
                  <a:gd name="connsiteX78" fmla="*/ 616069 w 1395578"/>
                  <a:gd name="connsiteY78" fmla="*/ 114931 h 316523"/>
                  <a:gd name="connsiteX79" fmla="*/ 682970 w 1395578"/>
                  <a:gd name="connsiteY79" fmla="*/ 299954 h 316523"/>
                  <a:gd name="connsiteX80" fmla="*/ 702537 w 1395578"/>
                  <a:gd name="connsiteY80" fmla="*/ 314989 h 316523"/>
                  <a:gd name="connsiteX81" fmla="*/ 709227 w 1395578"/>
                  <a:gd name="connsiteY81" fmla="*/ 314989 h 316523"/>
                  <a:gd name="connsiteX82" fmla="*/ 728291 w 1395578"/>
                  <a:gd name="connsiteY82" fmla="*/ 299738 h 316523"/>
                  <a:gd name="connsiteX83" fmla="*/ 774474 w 1395578"/>
                  <a:gd name="connsiteY83" fmla="*/ 160108 h 316523"/>
                  <a:gd name="connsiteX84" fmla="*/ 821161 w 1395578"/>
                  <a:gd name="connsiteY84" fmla="*/ 299522 h 316523"/>
                  <a:gd name="connsiteX85" fmla="*/ 840081 w 1395578"/>
                  <a:gd name="connsiteY85" fmla="*/ 314773 h 316523"/>
                  <a:gd name="connsiteX86" fmla="*/ 845836 w 1395578"/>
                  <a:gd name="connsiteY86" fmla="*/ 314773 h 316523"/>
                  <a:gd name="connsiteX87" fmla="*/ 864899 w 1395578"/>
                  <a:gd name="connsiteY87" fmla="*/ 299522 h 316523"/>
                  <a:gd name="connsiteX88" fmla="*/ 911442 w 1395578"/>
                  <a:gd name="connsiteY88" fmla="*/ 160108 h 316523"/>
                  <a:gd name="connsiteX89" fmla="*/ 958130 w 1395578"/>
                  <a:gd name="connsiteY89" fmla="*/ 299522 h 316523"/>
                  <a:gd name="connsiteX90" fmla="*/ 977049 w 1395578"/>
                  <a:gd name="connsiteY90" fmla="*/ 314773 h 316523"/>
                  <a:gd name="connsiteX91" fmla="*/ 983523 w 1395578"/>
                  <a:gd name="connsiteY91" fmla="*/ 314773 h 316523"/>
                  <a:gd name="connsiteX92" fmla="*/ 1002659 w 1395578"/>
                  <a:gd name="connsiteY92" fmla="*/ 299738 h 316523"/>
                  <a:gd name="connsiteX93" fmla="*/ 1069776 w 1395578"/>
                  <a:gd name="connsiteY93" fmla="*/ 114716 h 316523"/>
                  <a:gd name="connsiteX94" fmla="*/ 1057187 w 1395578"/>
                  <a:gd name="connsiteY94" fmla="*/ 94501 h 316523"/>
                  <a:gd name="connsiteX95" fmla="*/ 201136 w 1395578"/>
                  <a:gd name="connsiteY95" fmla="*/ 250029 h 316523"/>
                  <a:gd name="connsiteX96" fmla="*/ 177253 w 1395578"/>
                  <a:gd name="connsiteY96" fmla="*/ 248950 h 316523"/>
                  <a:gd name="connsiteX97" fmla="*/ 176174 w 1395578"/>
                  <a:gd name="connsiteY97" fmla="*/ 250029 h 316523"/>
                  <a:gd name="connsiteX98" fmla="*/ 70930 w 1395578"/>
                  <a:gd name="connsiteY98" fmla="*/ 265042 h 316523"/>
                  <a:gd name="connsiteX99" fmla="*/ 41076 w 1395578"/>
                  <a:gd name="connsiteY99" fmla="*/ 210464 h 316523"/>
                  <a:gd name="connsiteX100" fmla="*/ 189051 w 1395578"/>
                  <a:gd name="connsiteY100" fmla="*/ 210464 h 316523"/>
                  <a:gd name="connsiteX101" fmla="*/ 210632 w 1395578"/>
                  <a:gd name="connsiteY101" fmla="*/ 191976 h 316523"/>
                  <a:gd name="connsiteX102" fmla="*/ 109920 w 1395578"/>
                  <a:gd name="connsiteY102" fmla="*/ 89034 h 316523"/>
                  <a:gd name="connsiteX103" fmla="*/ 0 w 1395578"/>
                  <a:gd name="connsiteY103" fmla="*/ 201328 h 316523"/>
                  <a:gd name="connsiteX104" fmla="*/ 115962 w 1395578"/>
                  <a:gd name="connsiteY104" fmla="*/ 319952 h 316523"/>
                  <a:gd name="connsiteX105" fmla="*/ 205668 w 1395578"/>
                  <a:gd name="connsiteY105" fmla="*/ 275567 h 316523"/>
                  <a:gd name="connsiteX106" fmla="*/ 205064 w 1395578"/>
                  <a:gd name="connsiteY106" fmla="*/ 253094 h 316523"/>
                  <a:gd name="connsiteX107" fmla="*/ 204373 w 1395578"/>
                  <a:gd name="connsiteY107" fmla="*/ 252475 h 316523"/>
                  <a:gd name="connsiteX108" fmla="*/ 42874 w 1395578"/>
                  <a:gd name="connsiteY108" fmla="*/ 173776 h 316523"/>
                  <a:gd name="connsiteX109" fmla="*/ 106251 w 1395578"/>
                  <a:gd name="connsiteY109" fmla="*/ 124283 h 316523"/>
                  <a:gd name="connsiteX110" fmla="*/ 164952 w 1395578"/>
                  <a:gd name="connsiteY110" fmla="*/ 173776 h 316523"/>
                  <a:gd name="connsiteX111" fmla="*/ 42659 w 1395578"/>
                  <a:gd name="connsiteY111" fmla="*/ 173776 h 316523"/>
                  <a:gd name="connsiteX112" fmla="*/ 583769 w 1395578"/>
                  <a:gd name="connsiteY112" fmla="*/ 250029 h 316523"/>
                  <a:gd name="connsiteX113" fmla="*/ 559886 w 1395578"/>
                  <a:gd name="connsiteY113" fmla="*/ 248950 h 316523"/>
                  <a:gd name="connsiteX114" fmla="*/ 558807 w 1395578"/>
                  <a:gd name="connsiteY114" fmla="*/ 250029 h 316523"/>
                  <a:gd name="connsiteX115" fmla="*/ 453635 w 1395578"/>
                  <a:gd name="connsiteY115" fmla="*/ 264834 h 316523"/>
                  <a:gd name="connsiteX116" fmla="*/ 423925 w 1395578"/>
                  <a:gd name="connsiteY116" fmla="*/ 210464 h 316523"/>
                  <a:gd name="connsiteX117" fmla="*/ 571828 w 1395578"/>
                  <a:gd name="connsiteY117" fmla="*/ 210464 h 316523"/>
                  <a:gd name="connsiteX118" fmla="*/ 593409 w 1395578"/>
                  <a:gd name="connsiteY118" fmla="*/ 191976 h 316523"/>
                  <a:gd name="connsiteX119" fmla="*/ 492697 w 1395578"/>
                  <a:gd name="connsiteY119" fmla="*/ 89034 h 316523"/>
                  <a:gd name="connsiteX120" fmla="*/ 382777 w 1395578"/>
                  <a:gd name="connsiteY120" fmla="*/ 201328 h 316523"/>
                  <a:gd name="connsiteX121" fmla="*/ 498812 w 1395578"/>
                  <a:gd name="connsiteY121" fmla="*/ 319952 h 316523"/>
                  <a:gd name="connsiteX122" fmla="*/ 588085 w 1395578"/>
                  <a:gd name="connsiteY122" fmla="*/ 275423 h 316523"/>
                  <a:gd name="connsiteX123" fmla="*/ 587301 w 1395578"/>
                  <a:gd name="connsiteY123" fmla="*/ 252849 h 316523"/>
                  <a:gd name="connsiteX124" fmla="*/ 586719 w 1395578"/>
                  <a:gd name="connsiteY124" fmla="*/ 252331 h 316523"/>
                  <a:gd name="connsiteX125" fmla="*/ 425508 w 1395578"/>
                  <a:gd name="connsiteY125" fmla="*/ 173776 h 316523"/>
                  <a:gd name="connsiteX126" fmla="*/ 488956 w 1395578"/>
                  <a:gd name="connsiteY126" fmla="*/ 124283 h 316523"/>
                  <a:gd name="connsiteX127" fmla="*/ 547585 w 1395578"/>
                  <a:gd name="connsiteY127" fmla="*/ 173776 h 316523"/>
                  <a:gd name="connsiteX128" fmla="*/ 425292 w 1395578"/>
                  <a:gd name="connsiteY128" fmla="*/ 173776 h 316523"/>
                  <a:gd name="connsiteX129" fmla="*/ 352995 w 1395578"/>
                  <a:gd name="connsiteY129" fmla="*/ 276358 h 316523"/>
                  <a:gd name="connsiteX130" fmla="*/ 320767 w 1395578"/>
                  <a:gd name="connsiteY130" fmla="*/ 276358 h 316523"/>
                  <a:gd name="connsiteX131" fmla="*/ 320767 w 1395578"/>
                  <a:gd name="connsiteY131" fmla="*/ 17888 h 316523"/>
                  <a:gd name="connsiteX132" fmla="*/ 302711 w 1395578"/>
                  <a:gd name="connsiteY132" fmla="*/ 120 h 316523"/>
                  <a:gd name="connsiteX133" fmla="*/ 252355 w 1395578"/>
                  <a:gd name="connsiteY133" fmla="*/ 120 h 316523"/>
                  <a:gd name="connsiteX134" fmla="*/ 234565 w 1395578"/>
                  <a:gd name="connsiteY134" fmla="*/ 14032 h 316523"/>
                  <a:gd name="connsiteX135" fmla="*/ 234515 w 1395578"/>
                  <a:gd name="connsiteY135" fmla="*/ 17457 h 316523"/>
                  <a:gd name="connsiteX136" fmla="*/ 234515 w 1395578"/>
                  <a:gd name="connsiteY136" fmla="*/ 20981 h 316523"/>
                  <a:gd name="connsiteX137" fmla="*/ 249176 w 1395578"/>
                  <a:gd name="connsiteY137" fmla="*/ 38563 h 316523"/>
                  <a:gd name="connsiteX138" fmla="*/ 252355 w 1395578"/>
                  <a:gd name="connsiteY138" fmla="*/ 38534 h 316523"/>
                  <a:gd name="connsiteX139" fmla="*/ 279475 w 1395578"/>
                  <a:gd name="connsiteY139" fmla="*/ 38534 h 316523"/>
                  <a:gd name="connsiteX140" fmla="*/ 279475 w 1395578"/>
                  <a:gd name="connsiteY140" fmla="*/ 276430 h 316523"/>
                  <a:gd name="connsiteX141" fmla="*/ 246744 w 1395578"/>
                  <a:gd name="connsiteY141" fmla="*/ 276430 h 316523"/>
                  <a:gd name="connsiteX142" fmla="*/ 228832 w 1395578"/>
                  <a:gd name="connsiteY142" fmla="*/ 290012 h 316523"/>
                  <a:gd name="connsiteX143" fmla="*/ 228760 w 1395578"/>
                  <a:gd name="connsiteY143" fmla="*/ 293767 h 316523"/>
                  <a:gd name="connsiteX144" fmla="*/ 228760 w 1395578"/>
                  <a:gd name="connsiteY144" fmla="*/ 296788 h 316523"/>
                  <a:gd name="connsiteX145" fmla="*/ 243327 w 1395578"/>
                  <a:gd name="connsiteY145" fmla="*/ 314579 h 316523"/>
                  <a:gd name="connsiteX146" fmla="*/ 246744 w 1395578"/>
                  <a:gd name="connsiteY146" fmla="*/ 314557 h 316523"/>
                  <a:gd name="connsiteX147" fmla="*/ 353714 w 1395578"/>
                  <a:gd name="connsiteY147" fmla="*/ 314557 h 316523"/>
                  <a:gd name="connsiteX148" fmla="*/ 371807 w 1395578"/>
                  <a:gd name="connsiteY148" fmla="*/ 300371 h 316523"/>
                  <a:gd name="connsiteX149" fmla="*/ 371843 w 1395578"/>
                  <a:gd name="connsiteY149" fmla="*/ 296788 h 316523"/>
                  <a:gd name="connsiteX150" fmla="*/ 371843 w 1395578"/>
                  <a:gd name="connsiteY150" fmla="*/ 293479 h 316523"/>
                  <a:gd name="connsiteX151" fmla="*/ 357491 w 1395578"/>
                  <a:gd name="connsiteY151" fmla="*/ 276042 h 316523"/>
                  <a:gd name="connsiteX152" fmla="*/ 353571 w 1395578"/>
                  <a:gd name="connsiteY152" fmla="*/ 276142 h 31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</a:cxnLst>
                <a:rect l="l" t="t" r="r" b="b"/>
                <a:pathLst>
                  <a:path w="1395578" h="316523">
                    <a:moveTo>
                      <a:pt x="1220412" y="276430"/>
                    </a:moveTo>
                    <a:cubicBezTo>
                      <a:pt x="1229095" y="275114"/>
                      <a:pt x="1237195" y="281085"/>
                      <a:pt x="1238511" y="289760"/>
                    </a:cubicBezTo>
                    <a:cubicBezTo>
                      <a:pt x="1238713" y="291091"/>
                      <a:pt x="1238749" y="292436"/>
                      <a:pt x="1238612" y="293767"/>
                    </a:cubicBezTo>
                    <a:lnTo>
                      <a:pt x="1238612" y="296788"/>
                    </a:lnTo>
                    <a:cubicBezTo>
                      <a:pt x="1239555" y="305716"/>
                      <a:pt x="1233087" y="313722"/>
                      <a:pt x="1224153" y="314665"/>
                    </a:cubicBezTo>
                    <a:cubicBezTo>
                      <a:pt x="1222908" y="314794"/>
                      <a:pt x="1221657" y="314787"/>
                      <a:pt x="1220412" y="314629"/>
                    </a:cubicBezTo>
                    <a:lnTo>
                      <a:pt x="1113442" y="314629"/>
                    </a:lnTo>
                    <a:cubicBezTo>
                      <a:pt x="1104478" y="315629"/>
                      <a:pt x="1096407" y="309169"/>
                      <a:pt x="1095407" y="300205"/>
                    </a:cubicBezTo>
                    <a:cubicBezTo>
                      <a:pt x="1095278" y="299069"/>
                      <a:pt x="1095270" y="297925"/>
                      <a:pt x="1095386" y="296788"/>
                    </a:cubicBezTo>
                    <a:lnTo>
                      <a:pt x="1095386" y="293551"/>
                    </a:lnTo>
                    <a:cubicBezTo>
                      <a:pt x="1094551" y="284768"/>
                      <a:pt x="1100990" y="276977"/>
                      <a:pt x="1109773" y="276142"/>
                    </a:cubicBezTo>
                    <a:cubicBezTo>
                      <a:pt x="1110996" y="276020"/>
                      <a:pt x="1112226" y="276049"/>
                      <a:pt x="1113442" y="276214"/>
                    </a:cubicBezTo>
                    <a:lnTo>
                      <a:pt x="1146173" y="276214"/>
                    </a:lnTo>
                    <a:lnTo>
                      <a:pt x="1146173" y="133060"/>
                    </a:lnTo>
                    <a:lnTo>
                      <a:pt x="1119269" y="133060"/>
                    </a:lnTo>
                    <a:cubicBezTo>
                      <a:pt x="1110377" y="134016"/>
                      <a:pt x="1102399" y="127578"/>
                      <a:pt x="1101450" y="118694"/>
                    </a:cubicBezTo>
                    <a:cubicBezTo>
                      <a:pt x="1101335" y="117607"/>
                      <a:pt x="1101328" y="116521"/>
                      <a:pt x="1101428" y="115435"/>
                    </a:cubicBezTo>
                    <a:lnTo>
                      <a:pt x="1101428" y="111982"/>
                    </a:lnTo>
                    <a:cubicBezTo>
                      <a:pt x="1100615" y="103162"/>
                      <a:pt x="1107104" y="95350"/>
                      <a:pt x="1115924" y="94530"/>
                    </a:cubicBezTo>
                    <a:cubicBezTo>
                      <a:pt x="1117039" y="94429"/>
                      <a:pt x="1118161" y="94444"/>
                      <a:pt x="1119269" y="94573"/>
                    </a:cubicBezTo>
                    <a:lnTo>
                      <a:pt x="1169625" y="94573"/>
                    </a:lnTo>
                    <a:cubicBezTo>
                      <a:pt x="1182214" y="94573"/>
                      <a:pt x="1187681" y="99825"/>
                      <a:pt x="1187681" y="112414"/>
                    </a:cubicBezTo>
                    <a:lnTo>
                      <a:pt x="1187681" y="276430"/>
                    </a:lnTo>
                    <a:lnTo>
                      <a:pt x="1220628" y="276430"/>
                    </a:lnTo>
                    <a:moveTo>
                      <a:pt x="1400471" y="112342"/>
                    </a:moveTo>
                    <a:cubicBezTo>
                      <a:pt x="1401658" y="103724"/>
                      <a:pt x="1395629" y="95775"/>
                      <a:pt x="1387004" y="94588"/>
                    </a:cubicBezTo>
                    <a:cubicBezTo>
                      <a:pt x="1385630" y="94401"/>
                      <a:pt x="1384227" y="94393"/>
                      <a:pt x="1382846" y="94573"/>
                    </a:cubicBezTo>
                    <a:lnTo>
                      <a:pt x="1319254" y="94573"/>
                    </a:lnTo>
                    <a:lnTo>
                      <a:pt x="1319254" y="50476"/>
                    </a:lnTo>
                    <a:cubicBezTo>
                      <a:pt x="1320433" y="41692"/>
                      <a:pt x="1314268" y="33621"/>
                      <a:pt x="1305485" y="32441"/>
                    </a:cubicBezTo>
                    <a:cubicBezTo>
                      <a:pt x="1304132" y="32262"/>
                      <a:pt x="1302766" y="32254"/>
                      <a:pt x="1301413" y="32420"/>
                    </a:cubicBezTo>
                    <a:lnTo>
                      <a:pt x="1296234" y="32420"/>
                    </a:lnTo>
                    <a:cubicBezTo>
                      <a:pt x="1287364" y="31319"/>
                      <a:pt x="1279278" y="37621"/>
                      <a:pt x="1278178" y="46490"/>
                    </a:cubicBezTo>
                    <a:cubicBezTo>
                      <a:pt x="1278012" y="47814"/>
                      <a:pt x="1278012" y="49152"/>
                      <a:pt x="1278178" y="50476"/>
                    </a:cubicBezTo>
                    <a:lnTo>
                      <a:pt x="1278178" y="94573"/>
                    </a:lnTo>
                    <a:lnTo>
                      <a:pt x="1253647" y="94573"/>
                    </a:lnTo>
                    <a:cubicBezTo>
                      <a:pt x="1244892" y="93473"/>
                      <a:pt x="1236915" y="99681"/>
                      <a:pt x="1235814" y="108436"/>
                    </a:cubicBezTo>
                    <a:cubicBezTo>
                      <a:pt x="1235648" y="109730"/>
                      <a:pt x="1235648" y="111047"/>
                      <a:pt x="1235807" y="112342"/>
                    </a:cubicBezTo>
                    <a:lnTo>
                      <a:pt x="1235807" y="114788"/>
                    </a:lnTo>
                    <a:cubicBezTo>
                      <a:pt x="1234685" y="123693"/>
                      <a:pt x="1240993" y="131829"/>
                      <a:pt x="1249906" y="132952"/>
                    </a:cubicBezTo>
                    <a:cubicBezTo>
                      <a:pt x="1251144" y="133110"/>
                      <a:pt x="1252402" y="133117"/>
                      <a:pt x="1253647" y="132988"/>
                    </a:cubicBezTo>
                    <a:lnTo>
                      <a:pt x="1278178" y="132988"/>
                    </a:lnTo>
                    <a:lnTo>
                      <a:pt x="1278178" y="238375"/>
                    </a:lnTo>
                    <a:cubicBezTo>
                      <a:pt x="1278178" y="285926"/>
                      <a:pt x="1306017" y="320024"/>
                      <a:pt x="1355726" y="320024"/>
                    </a:cubicBezTo>
                    <a:cubicBezTo>
                      <a:pt x="1366027" y="320060"/>
                      <a:pt x="1376271" y="318607"/>
                      <a:pt x="1386155" y="315708"/>
                    </a:cubicBezTo>
                    <a:cubicBezTo>
                      <a:pt x="1394025" y="314607"/>
                      <a:pt x="1399514" y="307334"/>
                      <a:pt x="1398413" y="299471"/>
                    </a:cubicBezTo>
                    <a:cubicBezTo>
                      <a:pt x="1398341" y="298932"/>
                      <a:pt x="1398233" y="298393"/>
                      <a:pt x="1398097" y="297868"/>
                    </a:cubicBezTo>
                    <a:lnTo>
                      <a:pt x="1396370" y="287868"/>
                    </a:lnTo>
                    <a:cubicBezTo>
                      <a:pt x="1394859" y="278732"/>
                      <a:pt x="1388313" y="277006"/>
                      <a:pt x="1379393" y="278085"/>
                    </a:cubicBezTo>
                    <a:cubicBezTo>
                      <a:pt x="1372948" y="280257"/>
                      <a:pt x="1366193" y="281372"/>
                      <a:pt x="1359395" y="281394"/>
                    </a:cubicBezTo>
                    <a:cubicBezTo>
                      <a:pt x="1334432" y="281394"/>
                      <a:pt x="1319254" y="262474"/>
                      <a:pt x="1319254" y="235354"/>
                    </a:cubicBezTo>
                    <a:lnTo>
                      <a:pt x="1319254" y="132988"/>
                    </a:lnTo>
                    <a:lnTo>
                      <a:pt x="1382846" y="132988"/>
                    </a:lnTo>
                    <a:cubicBezTo>
                      <a:pt x="1391701" y="133887"/>
                      <a:pt x="1399607" y="127441"/>
                      <a:pt x="1400507" y="118586"/>
                    </a:cubicBezTo>
                    <a:cubicBezTo>
                      <a:pt x="1400629" y="117392"/>
                      <a:pt x="1400614" y="116190"/>
                      <a:pt x="1400471" y="115003"/>
                    </a:cubicBezTo>
                    <a:lnTo>
                      <a:pt x="1400471" y="112342"/>
                    </a:lnTo>
                    <a:moveTo>
                      <a:pt x="1057403" y="94573"/>
                    </a:moveTo>
                    <a:lnTo>
                      <a:pt x="1047332" y="94573"/>
                    </a:lnTo>
                    <a:cubicBezTo>
                      <a:pt x="1038124" y="93019"/>
                      <a:pt x="1029405" y="99220"/>
                      <a:pt x="1027844" y="108428"/>
                    </a:cubicBezTo>
                    <a:cubicBezTo>
                      <a:pt x="1027815" y="108601"/>
                      <a:pt x="1027786" y="108781"/>
                      <a:pt x="1027765" y="108961"/>
                    </a:cubicBezTo>
                    <a:lnTo>
                      <a:pt x="979351" y="258014"/>
                    </a:lnTo>
                    <a:lnTo>
                      <a:pt x="931801" y="109752"/>
                    </a:lnTo>
                    <a:cubicBezTo>
                      <a:pt x="930599" y="100271"/>
                      <a:pt x="922017" y="93516"/>
                      <a:pt x="912522" y="94573"/>
                    </a:cubicBezTo>
                    <a:lnTo>
                      <a:pt x="910651" y="94573"/>
                    </a:lnTo>
                    <a:cubicBezTo>
                      <a:pt x="901242" y="93286"/>
                      <a:pt x="892573" y="99868"/>
                      <a:pt x="891286" y="109277"/>
                    </a:cubicBezTo>
                    <a:cubicBezTo>
                      <a:pt x="891264" y="109435"/>
                      <a:pt x="891243" y="109594"/>
                      <a:pt x="891228" y="109752"/>
                    </a:cubicBezTo>
                    <a:lnTo>
                      <a:pt x="843390" y="258158"/>
                    </a:lnTo>
                    <a:lnTo>
                      <a:pt x="842311" y="258158"/>
                    </a:lnTo>
                    <a:lnTo>
                      <a:pt x="794832" y="109752"/>
                    </a:lnTo>
                    <a:cubicBezTo>
                      <a:pt x="793631" y="100271"/>
                      <a:pt x="785049" y="93516"/>
                      <a:pt x="775553" y="94573"/>
                    </a:cubicBezTo>
                    <a:lnTo>
                      <a:pt x="773395" y="94573"/>
                    </a:lnTo>
                    <a:cubicBezTo>
                      <a:pt x="763921" y="93480"/>
                      <a:pt x="755353" y="100271"/>
                      <a:pt x="754260" y="109737"/>
                    </a:cubicBezTo>
                    <a:cubicBezTo>
                      <a:pt x="754260" y="109745"/>
                      <a:pt x="754260" y="109745"/>
                      <a:pt x="754260" y="109752"/>
                    </a:cubicBezTo>
                    <a:lnTo>
                      <a:pt x="706494" y="258158"/>
                    </a:lnTo>
                    <a:lnTo>
                      <a:pt x="658008" y="109104"/>
                    </a:lnTo>
                    <a:cubicBezTo>
                      <a:pt x="656778" y="99890"/>
                      <a:pt x="648304" y="93422"/>
                      <a:pt x="639089" y="94652"/>
                    </a:cubicBezTo>
                    <a:cubicBezTo>
                      <a:pt x="638945" y="94674"/>
                      <a:pt x="638801" y="94695"/>
                      <a:pt x="638657" y="94717"/>
                    </a:cubicBezTo>
                    <a:lnTo>
                      <a:pt x="628874" y="94717"/>
                    </a:lnTo>
                    <a:cubicBezTo>
                      <a:pt x="615421" y="94717"/>
                      <a:pt x="611537" y="102342"/>
                      <a:pt x="616069" y="114931"/>
                    </a:cubicBezTo>
                    <a:lnTo>
                      <a:pt x="682970" y="299954"/>
                    </a:lnTo>
                    <a:cubicBezTo>
                      <a:pt x="686711" y="310385"/>
                      <a:pt x="691675" y="314989"/>
                      <a:pt x="702537" y="314989"/>
                    </a:cubicBezTo>
                    <a:lnTo>
                      <a:pt x="709227" y="314989"/>
                    </a:lnTo>
                    <a:cubicBezTo>
                      <a:pt x="718666" y="315916"/>
                      <a:pt x="727125" y="309154"/>
                      <a:pt x="728291" y="299738"/>
                    </a:cubicBezTo>
                    <a:lnTo>
                      <a:pt x="774474" y="160108"/>
                    </a:lnTo>
                    <a:lnTo>
                      <a:pt x="821161" y="299522"/>
                    </a:lnTo>
                    <a:cubicBezTo>
                      <a:pt x="822327" y="308874"/>
                      <a:pt x="830693" y="315621"/>
                      <a:pt x="840081" y="314773"/>
                    </a:cubicBezTo>
                    <a:lnTo>
                      <a:pt x="845836" y="314773"/>
                    </a:lnTo>
                    <a:cubicBezTo>
                      <a:pt x="855274" y="315701"/>
                      <a:pt x="863734" y="308939"/>
                      <a:pt x="864899" y="299522"/>
                    </a:cubicBezTo>
                    <a:lnTo>
                      <a:pt x="911442" y="160108"/>
                    </a:lnTo>
                    <a:lnTo>
                      <a:pt x="958130" y="299522"/>
                    </a:lnTo>
                    <a:cubicBezTo>
                      <a:pt x="959295" y="308874"/>
                      <a:pt x="967661" y="315621"/>
                      <a:pt x="977049" y="314773"/>
                    </a:cubicBezTo>
                    <a:lnTo>
                      <a:pt x="983523" y="314773"/>
                    </a:lnTo>
                    <a:cubicBezTo>
                      <a:pt x="994170" y="314773"/>
                      <a:pt x="999206" y="310169"/>
                      <a:pt x="1002659" y="299738"/>
                    </a:cubicBezTo>
                    <a:lnTo>
                      <a:pt x="1069776" y="114716"/>
                    </a:lnTo>
                    <a:cubicBezTo>
                      <a:pt x="1074308" y="102127"/>
                      <a:pt x="1070423" y="94501"/>
                      <a:pt x="1057187" y="94501"/>
                    </a:cubicBezTo>
                    <a:moveTo>
                      <a:pt x="201136" y="250029"/>
                    </a:moveTo>
                    <a:cubicBezTo>
                      <a:pt x="194841" y="243138"/>
                      <a:pt x="184144" y="242656"/>
                      <a:pt x="177253" y="248950"/>
                    </a:cubicBezTo>
                    <a:cubicBezTo>
                      <a:pt x="176879" y="249296"/>
                      <a:pt x="176519" y="249655"/>
                      <a:pt x="176174" y="250029"/>
                    </a:cubicBezTo>
                    <a:cubicBezTo>
                      <a:pt x="151255" y="283236"/>
                      <a:pt x="104136" y="289962"/>
                      <a:pt x="70930" y="265042"/>
                    </a:cubicBezTo>
                    <a:cubicBezTo>
                      <a:pt x="53564" y="252008"/>
                      <a:pt x="42680" y="232110"/>
                      <a:pt x="41076" y="210464"/>
                    </a:cubicBezTo>
                    <a:lnTo>
                      <a:pt x="189051" y="210464"/>
                    </a:lnTo>
                    <a:cubicBezTo>
                      <a:pt x="203438" y="210464"/>
                      <a:pt x="210632" y="203270"/>
                      <a:pt x="210632" y="191976"/>
                    </a:cubicBezTo>
                    <a:cubicBezTo>
                      <a:pt x="210632" y="132268"/>
                      <a:pt x="169556" y="89034"/>
                      <a:pt x="109920" y="89034"/>
                    </a:cubicBezTo>
                    <a:cubicBezTo>
                      <a:pt x="43882" y="89034"/>
                      <a:pt x="0" y="137448"/>
                      <a:pt x="0" y="201328"/>
                    </a:cubicBezTo>
                    <a:cubicBezTo>
                      <a:pt x="0" y="265208"/>
                      <a:pt x="47119" y="319952"/>
                      <a:pt x="115962" y="319952"/>
                    </a:cubicBezTo>
                    <a:cubicBezTo>
                      <a:pt x="151363" y="320880"/>
                      <a:pt x="184936" y="304270"/>
                      <a:pt x="205668" y="275567"/>
                    </a:cubicBezTo>
                    <a:cubicBezTo>
                      <a:pt x="211711" y="269193"/>
                      <a:pt x="211437" y="259129"/>
                      <a:pt x="205064" y="253094"/>
                    </a:cubicBezTo>
                    <a:cubicBezTo>
                      <a:pt x="204841" y="252878"/>
                      <a:pt x="204611" y="252676"/>
                      <a:pt x="204373" y="252475"/>
                    </a:cubicBezTo>
                    <a:close/>
                    <a:moveTo>
                      <a:pt x="42874" y="173776"/>
                    </a:moveTo>
                    <a:cubicBezTo>
                      <a:pt x="49176" y="144080"/>
                      <a:pt x="75908" y="123204"/>
                      <a:pt x="106251" y="124283"/>
                    </a:cubicBezTo>
                    <a:cubicBezTo>
                      <a:pt x="135702" y="123039"/>
                      <a:pt x="161204" y="144541"/>
                      <a:pt x="164952" y="173776"/>
                    </a:cubicBezTo>
                    <a:lnTo>
                      <a:pt x="42659" y="173776"/>
                    </a:lnTo>
                    <a:moveTo>
                      <a:pt x="583769" y="250029"/>
                    </a:moveTo>
                    <a:cubicBezTo>
                      <a:pt x="577475" y="243138"/>
                      <a:pt x="566778" y="242656"/>
                      <a:pt x="559886" y="248950"/>
                    </a:cubicBezTo>
                    <a:cubicBezTo>
                      <a:pt x="559512" y="249296"/>
                      <a:pt x="559152" y="249655"/>
                      <a:pt x="558807" y="250029"/>
                    </a:cubicBezTo>
                    <a:cubicBezTo>
                      <a:pt x="533852" y="283164"/>
                      <a:pt x="486762" y="289789"/>
                      <a:pt x="453635" y="264834"/>
                    </a:cubicBezTo>
                    <a:cubicBezTo>
                      <a:pt x="436370" y="251835"/>
                      <a:pt x="425544" y="232016"/>
                      <a:pt x="423925" y="210464"/>
                    </a:cubicBezTo>
                    <a:lnTo>
                      <a:pt x="571828" y="210464"/>
                    </a:lnTo>
                    <a:cubicBezTo>
                      <a:pt x="586215" y="210464"/>
                      <a:pt x="593409" y="203270"/>
                      <a:pt x="593409" y="191976"/>
                    </a:cubicBezTo>
                    <a:cubicBezTo>
                      <a:pt x="593409" y="132268"/>
                      <a:pt x="552333" y="89034"/>
                      <a:pt x="492697" y="89034"/>
                    </a:cubicBezTo>
                    <a:cubicBezTo>
                      <a:pt x="426659" y="89034"/>
                      <a:pt x="382777" y="137448"/>
                      <a:pt x="382777" y="201328"/>
                    </a:cubicBezTo>
                    <a:cubicBezTo>
                      <a:pt x="382777" y="265208"/>
                      <a:pt x="429896" y="319952"/>
                      <a:pt x="498812" y="319952"/>
                    </a:cubicBezTo>
                    <a:cubicBezTo>
                      <a:pt x="534082" y="320679"/>
                      <a:pt x="567454" y="304033"/>
                      <a:pt x="588085" y="275423"/>
                    </a:cubicBezTo>
                    <a:cubicBezTo>
                      <a:pt x="594099" y="268977"/>
                      <a:pt x="593754" y="258870"/>
                      <a:pt x="587301" y="252849"/>
                    </a:cubicBezTo>
                    <a:cubicBezTo>
                      <a:pt x="587114" y="252669"/>
                      <a:pt x="586920" y="252497"/>
                      <a:pt x="586719" y="252331"/>
                    </a:cubicBezTo>
                    <a:close/>
                    <a:moveTo>
                      <a:pt x="425508" y="173776"/>
                    </a:moveTo>
                    <a:cubicBezTo>
                      <a:pt x="431867" y="144080"/>
                      <a:pt x="458606" y="123226"/>
                      <a:pt x="488956" y="124283"/>
                    </a:cubicBezTo>
                    <a:cubicBezTo>
                      <a:pt x="518393" y="123039"/>
                      <a:pt x="543873" y="144548"/>
                      <a:pt x="547585" y="173776"/>
                    </a:cubicBezTo>
                    <a:lnTo>
                      <a:pt x="425292" y="173776"/>
                    </a:lnTo>
                    <a:moveTo>
                      <a:pt x="352995" y="276358"/>
                    </a:moveTo>
                    <a:lnTo>
                      <a:pt x="320767" y="276358"/>
                    </a:lnTo>
                    <a:lnTo>
                      <a:pt x="320767" y="17888"/>
                    </a:lnTo>
                    <a:cubicBezTo>
                      <a:pt x="320767" y="5299"/>
                      <a:pt x="315300" y="120"/>
                      <a:pt x="302711" y="120"/>
                    </a:cubicBezTo>
                    <a:lnTo>
                      <a:pt x="252355" y="120"/>
                    </a:lnTo>
                    <a:cubicBezTo>
                      <a:pt x="243600" y="-952"/>
                      <a:pt x="235637" y="5278"/>
                      <a:pt x="234565" y="14032"/>
                    </a:cubicBezTo>
                    <a:cubicBezTo>
                      <a:pt x="234421" y="15169"/>
                      <a:pt x="234407" y="16320"/>
                      <a:pt x="234515" y="17457"/>
                    </a:cubicBezTo>
                    <a:lnTo>
                      <a:pt x="234515" y="20981"/>
                    </a:lnTo>
                    <a:cubicBezTo>
                      <a:pt x="233709" y="29888"/>
                      <a:pt x="240277" y="37757"/>
                      <a:pt x="249176" y="38563"/>
                    </a:cubicBezTo>
                    <a:cubicBezTo>
                      <a:pt x="250233" y="38657"/>
                      <a:pt x="251298" y="38650"/>
                      <a:pt x="252355" y="38534"/>
                    </a:cubicBezTo>
                    <a:lnTo>
                      <a:pt x="279475" y="38534"/>
                    </a:lnTo>
                    <a:lnTo>
                      <a:pt x="279475" y="276430"/>
                    </a:lnTo>
                    <a:lnTo>
                      <a:pt x="246744" y="276430"/>
                    </a:lnTo>
                    <a:cubicBezTo>
                      <a:pt x="238047" y="275236"/>
                      <a:pt x="230026" y="281315"/>
                      <a:pt x="228832" y="290012"/>
                    </a:cubicBezTo>
                    <a:cubicBezTo>
                      <a:pt x="228659" y="291257"/>
                      <a:pt x="228637" y="292515"/>
                      <a:pt x="228760" y="293767"/>
                    </a:cubicBezTo>
                    <a:lnTo>
                      <a:pt x="228760" y="296788"/>
                    </a:lnTo>
                    <a:cubicBezTo>
                      <a:pt x="227868" y="305723"/>
                      <a:pt x="234392" y="313686"/>
                      <a:pt x="243327" y="314579"/>
                    </a:cubicBezTo>
                    <a:cubicBezTo>
                      <a:pt x="244464" y="314694"/>
                      <a:pt x="245607" y="314686"/>
                      <a:pt x="246744" y="314557"/>
                    </a:cubicBezTo>
                    <a:lnTo>
                      <a:pt x="353714" y="314557"/>
                    </a:lnTo>
                    <a:cubicBezTo>
                      <a:pt x="362627" y="315636"/>
                      <a:pt x="370728" y="309284"/>
                      <a:pt x="371807" y="300371"/>
                    </a:cubicBezTo>
                    <a:cubicBezTo>
                      <a:pt x="371951" y="299176"/>
                      <a:pt x="371965" y="297983"/>
                      <a:pt x="371843" y="296788"/>
                    </a:cubicBezTo>
                    <a:lnTo>
                      <a:pt x="371843" y="293479"/>
                    </a:lnTo>
                    <a:cubicBezTo>
                      <a:pt x="372699" y="284703"/>
                      <a:pt x="366267" y="276891"/>
                      <a:pt x="357491" y="276042"/>
                    </a:cubicBezTo>
                    <a:cubicBezTo>
                      <a:pt x="356189" y="275912"/>
                      <a:pt x="354866" y="275948"/>
                      <a:pt x="353571" y="276142"/>
                    </a:cubicBezTo>
                  </a:path>
                </a:pathLst>
              </a:custGeom>
              <a:solidFill>
                <a:srgbClr val="00416C"/>
              </a:solidFill>
              <a:ln w="7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 sz="2489"/>
              </a:p>
            </p:txBody>
          </p:sp>
        </p:grpSp>
      </p:grpSp>
      <p:grpSp>
        <p:nvGrpSpPr>
          <p:cNvPr id="39" name="Grupo 38">
            <a:extLst>
              <a:ext uri="{FF2B5EF4-FFF2-40B4-BE49-F238E27FC236}">
                <a16:creationId xmlns:a16="http://schemas.microsoft.com/office/drawing/2014/main" id="{6C561499-1F54-4C79-9140-EB8FF273FB63}"/>
              </a:ext>
            </a:extLst>
          </p:cNvPr>
          <p:cNvGrpSpPr/>
          <p:nvPr userDrawn="1"/>
        </p:nvGrpSpPr>
        <p:grpSpPr>
          <a:xfrm>
            <a:off x="4945777" y="2247238"/>
            <a:ext cx="2289211" cy="990927"/>
            <a:chOff x="3709333" y="1543934"/>
            <a:chExt cx="1716908" cy="743195"/>
          </a:xfrm>
        </p:grpSpPr>
        <p:pic>
          <p:nvPicPr>
            <p:cNvPr id="40" name="Gráfico 39">
              <a:extLst>
                <a:ext uri="{FF2B5EF4-FFF2-40B4-BE49-F238E27FC236}">
                  <a16:creationId xmlns:a16="http://schemas.microsoft.com/office/drawing/2014/main" id="{F978AD28-893E-4814-8E4B-FDCD4A9600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12641" y="2168755"/>
              <a:ext cx="1713600" cy="118374"/>
            </a:xfrm>
            <a:prstGeom prst="rect">
              <a:avLst/>
            </a:prstGeom>
          </p:spPr>
        </p:pic>
        <p:grpSp>
          <p:nvGrpSpPr>
            <p:cNvPr id="41" name="Gráfico 31">
              <a:extLst>
                <a:ext uri="{FF2B5EF4-FFF2-40B4-BE49-F238E27FC236}">
                  <a16:creationId xmlns:a16="http://schemas.microsoft.com/office/drawing/2014/main" id="{40F1F578-EA73-474D-9796-137287DE76CC}"/>
                </a:ext>
              </a:extLst>
            </p:cNvPr>
            <p:cNvGrpSpPr/>
            <p:nvPr userDrawn="1"/>
          </p:nvGrpSpPr>
          <p:grpSpPr>
            <a:xfrm>
              <a:off x="3709333" y="1543934"/>
              <a:ext cx="1713600" cy="437686"/>
              <a:chOff x="3709333" y="1543934"/>
              <a:chExt cx="1713600" cy="437686"/>
            </a:xfrm>
          </p:grpSpPr>
          <p:sp>
            <p:nvSpPr>
              <p:cNvPr id="42" name="Forma libre: forma 41">
                <a:extLst>
                  <a:ext uri="{FF2B5EF4-FFF2-40B4-BE49-F238E27FC236}">
                    <a16:creationId xmlns:a16="http://schemas.microsoft.com/office/drawing/2014/main" id="{766CAD74-A711-429C-A102-1A0E28B0A053}"/>
                  </a:ext>
                </a:extLst>
              </p:cNvPr>
              <p:cNvSpPr/>
              <p:nvPr/>
            </p:nvSpPr>
            <p:spPr>
              <a:xfrm>
                <a:off x="4998024" y="1543934"/>
                <a:ext cx="100800" cy="100800"/>
              </a:xfrm>
              <a:custGeom>
                <a:avLst/>
                <a:gdLst>
                  <a:gd name="connsiteX0" fmla="*/ 53794 w 100800"/>
                  <a:gd name="connsiteY0" fmla="*/ 106702 h 100800"/>
                  <a:gd name="connsiteX1" fmla="*/ 106714 w 100800"/>
                  <a:gd name="connsiteY1" fmla="*/ 52920 h 100800"/>
                  <a:gd name="connsiteX2" fmla="*/ 52930 w 100800"/>
                  <a:gd name="connsiteY2" fmla="*/ 2 h 100800"/>
                  <a:gd name="connsiteX3" fmla="*/ 10 w 100800"/>
                  <a:gd name="connsiteY3" fmla="*/ 53278 h 100800"/>
                  <a:gd name="connsiteX4" fmla="*/ 51389 w 100800"/>
                  <a:gd name="connsiteY4" fmla="*/ 106710 h 100800"/>
                  <a:gd name="connsiteX5" fmla="*/ 53794 w 100800"/>
                  <a:gd name="connsiteY5" fmla="*/ 106702 h 100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800" h="100800">
                    <a:moveTo>
                      <a:pt x="53794" y="106702"/>
                    </a:moveTo>
                    <a:cubicBezTo>
                      <a:pt x="83257" y="106464"/>
                      <a:pt x="106952" y="82384"/>
                      <a:pt x="106714" y="52920"/>
                    </a:cubicBezTo>
                    <a:cubicBezTo>
                      <a:pt x="106477" y="23455"/>
                      <a:pt x="82393" y="-237"/>
                      <a:pt x="52930" y="2"/>
                    </a:cubicBezTo>
                    <a:cubicBezTo>
                      <a:pt x="23662" y="239"/>
                      <a:pt x="53" y="24010"/>
                      <a:pt x="10" y="53278"/>
                    </a:cubicBezTo>
                    <a:cubicBezTo>
                      <a:pt x="-559" y="82221"/>
                      <a:pt x="22446" y="106143"/>
                      <a:pt x="51389" y="106710"/>
                    </a:cubicBezTo>
                    <a:cubicBezTo>
                      <a:pt x="52189" y="106726"/>
                      <a:pt x="52995" y="106723"/>
                      <a:pt x="53794" y="106702"/>
                    </a:cubicBezTo>
                  </a:path>
                </a:pathLst>
              </a:custGeom>
              <a:solidFill>
                <a:srgbClr val="32D2C8"/>
              </a:solidFill>
              <a:ln w="71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 sz="2489"/>
              </a:p>
            </p:txBody>
          </p:sp>
          <p:sp>
            <p:nvSpPr>
              <p:cNvPr id="43" name="Forma libre: forma 42">
                <a:extLst>
                  <a:ext uri="{FF2B5EF4-FFF2-40B4-BE49-F238E27FC236}">
                    <a16:creationId xmlns:a16="http://schemas.microsoft.com/office/drawing/2014/main" id="{93EF7877-5DED-4A7B-8AFD-2C505CA8C8F5}"/>
                  </a:ext>
                </a:extLst>
              </p:cNvPr>
              <p:cNvSpPr/>
              <p:nvPr/>
            </p:nvSpPr>
            <p:spPr>
              <a:xfrm>
                <a:off x="3709333" y="1556820"/>
                <a:ext cx="1713600" cy="424800"/>
              </a:xfrm>
              <a:custGeom>
                <a:avLst/>
                <a:gdLst>
                  <a:gd name="connsiteX0" fmla="*/ 1207701 w 1713600"/>
                  <a:gd name="connsiteY0" fmla="*/ 335808 h 424800"/>
                  <a:gd name="connsiteX1" fmla="*/ 1210380 w 1713600"/>
                  <a:gd name="connsiteY1" fmla="*/ 365422 h 424800"/>
                  <a:gd name="connsiteX2" fmla="*/ 1209429 w 1713600"/>
                  <a:gd name="connsiteY2" fmla="*/ 366480 h 424800"/>
                  <a:gd name="connsiteX3" fmla="*/ 1090557 w 1713600"/>
                  <a:gd name="connsiteY3" fmla="*/ 425736 h 424800"/>
                  <a:gd name="connsiteX4" fmla="*/ 936117 w 1713600"/>
                  <a:gd name="connsiteY4" fmla="*/ 267912 h 424800"/>
                  <a:gd name="connsiteX5" fmla="*/ 1082421 w 1713600"/>
                  <a:gd name="connsiteY5" fmla="*/ 118512 h 424800"/>
                  <a:gd name="connsiteX6" fmla="*/ 1216413 w 1713600"/>
                  <a:gd name="connsiteY6" fmla="*/ 255312 h 424800"/>
                  <a:gd name="connsiteX7" fmla="*/ 1187613 w 1713600"/>
                  <a:gd name="connsiteY7" fmla="*/ 279936 h 424800"/>
                  <a:gd name="connsiteX8" fmla="*/ 990693 w 1713600"/>
                  <a:gd name="connsiteY8" fmla="*/ 279936 h 424800"/>
                  <a:gd name="connsiteX9" fmla="*/ 1090485 w 1713600"/>
                  <a:gd name="connsiteY9" fmla="*/ 372672 h 424800"/>
                  <a:gd name="connsiteX10" fmla="*/ 1170909 w 1713600"/>
                  <a:gd name="connsiteY10" fmla="*/ 332208 h 424800"/>
                  <a:gd name="connsiteX11" fmla="*/ 1202748 w 1713600"/>
                  <a:gd name="connsiteY11" fmla="*/ 330782 h 424800"/>
                  <a:gd name="connsiteX12" fmla="*/ 1204173 w 1713600"/>
                  <a:gd name="connsiteY12" fmla="*/ 332208 h 424800"/>
                  <a:gd name="connsiteX13" fmla="*/ 993357 w 1713600"/>
                  <a:gd name="connsiteY13" fmla="*/ 231192 h 424800"/>
                  <a:gd name="connsiteX14" fmla="*/ 1156293 w 1713600"/>
                  <a:gd name="connsiteY14" fmla="*/ 231192 h 424800"/>
                  <a:gd name="connsiteX15" fmla="*/ 1078173 w 1713600"/>
                  <a:gd name="connsiteY15" fmla="*/ 165312 h 424800"/>
                  <a:gd name="connsiteX16" fmla="*/ 993717 w 1713600"/>
                  <a:gd name="connsiteY16" fmla="*/ 231192 h 424800"/>
                  <a:gd name="connsiteX17" fmla="*/ 188037 w 1713600"/>
                  <a:gd name="connsiteY17" fmla="*/ 390744 h 424800"/>
                  <a:gd name="connsiteX18" fmla="*/ 164061 w 1713600"/>
                  <a:gd name="connsiteY18" fmla="*/ 367632 h 424800"/>
                  <a:gd name="connsiteX19" fmla="*/ 111429 w 1713600"/>
                  <a:gd name="connsiteY19" fmla="*/ 367632 h 424800"/>
                  <a:gd name="connsiteX20" fmla="*/ 111429 w 1713600"/>
                  <a:gd name="connsiteY20" fmla="*/ 149616 h 424800"/>
                  <a:gd name="connsiteX21" fmla="*/ 88029 w 1713600"/>
                  <a:gd name="connsiteY21" fmla="*/ 125928 h 424800"/>
                  <a:gd name="connsiteX22" fmla="*/ 80829 w 1713600"/>
                  <a:gd name="connsiteY22" fmla="*/ 125928 h 424800"/>
                  <a:gd name="connsiteX23" fmla="*/ 56493 w 1713600"/>
                  <a:gd name="connsiteY23" fmla="*/ 149616 h 424800"/>
                  <a:gd name="connsiteX24" fmla="*/ 56493 w 1713600"/>
                  <a:gd name="connsiteY24" fmla="*/ 367848 h 424800"/>
                  <a:gd name="connsiteX25" fmla="*/ 24093 w 1713600"/>
                  <a:gd name="connsiteY25" fmla="*/ 367848 h 424800"/>
                  <a:gd name="connsiteX26" fmla="*/ 117 w 1713600"/>
                  <a:gd name="connsiteY26" fmla="*/ 390960 h 424800"/>
                  <a:gd name="connsiteX27" fmla="*/ 117 w 1713600"/>
                  <a:gd name="connsiteY27" fmla="*/ 395280 h 424800"/>
                  <a:gd name="connsiteX28" fmla="*/ 19370 w 1713600"/>
                  <a:gd name="connsiteY28" fmla="*/ 418997 h 424800"/>
                  <a:gd name="connsiteX29" fmla="*/ 24093 w 1713600"/>
                  <a:gd name="connsiteY29" fmla="*/ 418968 h 424800"/>
                  <a:gd name="connsiteX30" fmla="*/ 164061 w 1713600"/>
                  <a:gd name="connsiteY30" fmla="*/ 418968 h 424800"/>
                  <a:gd name="connsiteX31" fmla="*/ 188008 w 1713600"/>
                  <a:gd name="connsiteY31" fmla="*/ 400003 h 424800"/>
                  <a:gd name="connsiteX32" fmla="*/ 188037 w 1713600"/>
                  <a:gd name="connsiteY32" fmla="*/ 395280 h 424800"/>
                  <a:gd name="connsiteX33" fmla="*/ 188037 w 1713600"/>
                  <a:gd name="connsiteY33" fmla="*/ 390960 h 424800"/>
                  <a:gd name="connsiteX34" fmla="*/ 534141 w 1713600"/>
                  <a:gd name="connsiteY34" fmla="*/ 336024 h 424800"/>
                  <a:gd name="connsiteX35" fmla="*/ 536618 w 1713600"/>
                  <a:gd name="connsiteY35" fmla="*/ 365861 h 424800"/>
                  <a:gd name="connsiteX36" fmla="*/ 535869 w 1713600"/>
                  <a:gd name="connsiteY36" fmla="*/ 366696 h 424800"/>
                  <a:gd name="connsiteX37" fmla="*/ 416997 w 1713600"/>
                  <a:gd name="connsiteY37" fmla="*/ 425952 h 424800"/>
                  <a:gd name="connsiteX38" fmla="*/ 262485 w 1713600"/>
                  <a:gd name="connsiteY38" fmla="*/ 268128 h 424800"/>
                  <a:gd name="connsiteX39" fmla="*/ 408861 w 1713600"/>
                  <a:gd name="connsiteY39" fmla="*/ 118512 h 424800"/>
                  <a:gd name="connsiteX40" fmla="*/ 542781 w 1713600"/>
                  <a:gd name="connsiteY40" fmla="*/ 255312 h 424800"/>
                  <a:gd name="connsiteX41" fmla="*/ 513981 w 1713600"/>
                  <a:gd name="connsiteY41" fmla="*/ 279936 h 424800"/>
                  <a:gd name="connsiteX42" fmla="*/ 317205 w 1713600"/>
                  <a:gd name="connsiteY42" fmla="*/ 279936 h 424800"/>
                  <a:gd name="connsiteX43" fmla="*/ 416997 w 1713600"/>
                  <a:gd name="connsiteY43" fmla="*/ 372672 h 424800"/>
                  <a:gd name="connsiteX44" fmla="*/ 497349 w 1713600"/>
                  <a:gd name="connsiteY44" fmla="*/ 332208 h 424800"/>
                  <a:gd name="connsiteX45" fmla="*/ 529187 w 1713600"/>
                  <a:gd name="connsiteY45" fmla="*/ 330782 h 424800"/>
                  <a:gd name="connsiteX46" fmla="*/ 530613 w 1713600"/>
                  <a:gd name="connsiteY46" fmla="*/ 332208 h 424800"/>
                  <a:gd name="connsiteX47" fmla="*/ 319797 w 1713600"/>
                  <a:gd name="connsiteY47" fmla="*/ 231192 h 424800"/>
                  <a:gd name="connsiteX48" fmla="*/ 482301 w 1713600"/>
                  <a:gd name="connsiteY48" fmla="*/ 231192 h 424800"/>
                  <a:gd name="connsiteX49" fmla="*/ 404253 w 1713600"/>
                  <a:gd name="connsiteY49" fmla="*/ 165312 h 424800"/>
                  <a:gd name="connsiteX50" fmla="*/ 319797 w 1713600"/>
                  <a:gd name="connsiteY50" fmla="*/ 231192 h 424800"/>
                  <a:gd name="connsiteX51" fmla="*/ 883989 w 1713600"/>
                  <a:gd name="connsiteY51" fmla="*/ 23976 h 424800"/>
                  <a:gd name="connsiteX52" fmla="*/ 883989 w 1713600"/>
                  <a:gd name="connsiteY52" fmla="*/ 395064 h 424800"/>
                  <a:gd name="connsiteX53" fmla="*/ 865687 w 1713600"/>
                  <a:gd name="connsiteY53" fmla="*/ 418752 h 424800"/>
                  <a:gd name="connsiteX54" fmla="*/ 860301 w 1713600"/>
                  <a:gd name="connsiteY54" fmla="*/ 418752 h 424800"/>
                  <a:gd name="connsiteX55" fmla="*/ 852237 w 1713600"/>
                  <a:gd name="connsiteY55" fmla="*/ 418752 h 424800"/>
                  <a:gd name="connsiteX56" fmla="*/ 829341 w 1713600"/>
                  <a:gd name="connsiteY56" fmla="*/ 395064 h 424800"/>
                  <a:gd name="connsiteX57" fmla="*/ 829341 w 1713600"/>
                  <a:gd name="connsiteY57" fmla="*/ 388440 h 424800"/>
                  <a:gd name="connsiteX58" fmla="*/ 735741 w 1713600"/>
                  <a:gd name="connsiteY58" fmla="*/ 426024 h 424800"/>
                  <a:gd name="connsiteX59" fmla="*/ 588501 w 1713600"/>
                  <a:gd name="connsiteY59" fmla="*/ 271656 h 424800"/>
                  <a:gd name="connsiteX60" fmla="*/ 735741 w 1713600"/>
                  <a:gd name="connsiteY60" fmla="*/ 118512 h 424800"/>
                  <a:gd name="connsiteX61" fmla="*/ 829341 w 1713600"/>
                  <a:gd name="connsiteY61" fmla="*/ 155520 h 424800"/>
                  <a:gd name="connsiteX62" fmla="*/ 829341 w 1713600"/>
                  <a:gd name="connsiteY62" fmla="*/ 23976 h 424800"/>
                  <a:gd name="connsiteX63" fmla="*/ 852237 w 1713600"/>
                  <a:gd name="connsiteY63" fmla="*/ 0 h 424800"/>
                  <a:gd name="connsiteX64" fmla="*/ 860301 w 1713600"/>
                  <a:gd name="connsiteY64" fmla="*/ 0 h 424800"/>
                  <a:gd name="connsiteX65" fmla="*/ 883989 w 1713600"/>
                  <a:gd name="connsiteY65" fmla="*/ 23976 h 424800"/>
                  <a:gd name="connsiteX66" fmla="*/ 829341 w 1713600"/>
                  <a:gd name="connsiteY66" fmla="*/ 328320 h 424800"/>
                  <a:gd name="connsiteX67" fmla="*/ 829341 w 1713600"/>
                  <a:gd name="connsiteY67" fmla="*/ 216216 h 424800"/>
                  <a:gd name="connsiteX68" fmla="*/ 741717 w 1713600"/>
                  <a:gd name="connsiteY68" fmla="*/ 171072 h 424800"/>
                  <a:gd name="connsiteX69" fmla="*/ 640701 w 1713600"/>
                  <a:gd name="connsiteY69" fmla="*/ 272088 h 424800"/>
                  <a:gd name="connsiteX70" fmla="*/ 741717 w 1713600"/>
                  <a:gd name="connsiteY70" fmla="*/ 373104 h 424800"/>
                  <a:gd name="connsiteX71" fmla="*/ 829341 w 1713600"/>
                  <a:gd name="connsiteY71" fmla="*/ 328320 h 424800"/>
                  <a:gd name="connsiteX72" fmla="*/ 133893 w 1713600"/>
                  <a:gd name="connsiteY72" fmla="*/ 171216 h 424800"/>
                  <a:gd name="connsiteX73" fmla="*/ 187029 w 1713600"/>
                  <a:gd name="connsiteY73" fmla="*/ 224782 h 424800"/>
                  <a:gd name="connsiteX74" fmla="*/ 240597 w 1713600"/>
                  <a:gd name="connsiteY74" fmla="*/ 171644 h 424800"/>
                  <a:gd name="connsiteX75" fmla="*/ 187677 w 1713600"/>
                  <a:gd name="connsiteY75" fmla="*/ 118080 h 424800"/>
                  <a:gd name="connsiteX76" fmla="*/ 133900 w 1713600"/>
                  <a:gd name="connsiteY76" fmla="*/ 169545 h 424800"/>
                  <a:gd name="connsiteX77" fmla="*/ 133893 w 1713600"/>
                  <a:gd name="connsiteY77" fmla="*/ 171216 h 424800"/>
                  <a:gd name="connsiteX78" fmla="*/ 1419309 w 1713600"/>
                  <a:gd name="connsiteY78" fmla="*/ 367488 h 424800"/>
                  <a:gd name="connsiteX79" fmla="*/ 1375461 w 1713600"/>
                  <a:gd name="connsiteY79" fmla="*/ 367488 h 424800"/>
                  <a:gd name="connsiteX80" fmla="*/ 1375461 w 1713600"/>
                  <a:gd name="connsiteY80" fmla="*/ 149616 h 424800"/>
                  <a:gd name="connsiteX81" fmla="*/ 1351485 w 1713600"/>
                  <a:gd name="connsiteY81" fmla="*/ 125928 h 424800"/>
                  <a:gd name="connsiteX82" fmla="*/ 1284381 w 1713600"/>
                  <a:gd name="connsiteY82" fmla="*/ 125928 h 424800"/>
                  <a:gd name="connsiteX83" fmla="*/ 1260672 w 1713600"/>
                  <a:gd name="connsiteY83" fmla="*/ 145192 h 424800"/>
                  <a:gd name="connsiteX84" fmla="*/ 1260621 w 1713600"/>
                  <a:gd name="connsiteY84" fmla="*/ 149040 h 424800"/>
                  <a:gd name="connsiteX85" fmla="*/ 1260621 w 1713600"/>
                  <a:gd name="connsiteY85" fmla="*/ 153720 h 424800"/>
                  <a:gd name="connsiteX86" fmla="*/ 1280220 w 1713600"/>
                  <a:gd name="connsiteY86" fmla="*/ 177152 h 424800"/>
                  <a:gd name="connsiteX87" fmla="*/ 1284381 w 1713600"/>
                  <a:gd name="connsiteY87" fmla="*/ 177120 h 424800"/>
                  <a:gd name="connsiteX88" fmla="*/ 1320381 w 1713600"/>
                  <a:gd name="connsiteY88" fmla="*/ 177120 h 424800"/>
                  <a:gd name="connsiteX89" fmla="*/ 1320381 w 1713600"/>
                  <a:gd name="connsiteY89" fmla="*/ 367848 h 424800"/>
                  <a:gd name="connsiteX90" fmla="*/ 1276749 w 1713600"/>
                  <a:gd name="connsiteY90" fmla="*/ 367848 h 424800"/>
                  <a:gd name="connsiteX91" fmla="*/ 1252773 w 1713600"/>
                  <a:gd name="connsiteY91" fmla="*/ 390960 h 424800"/>
                  <a:gd name="connsiteX92" fmla="*/ 1252773 w 1713600"/>
                  <a:gd name="connsiteY92" fmla="*/ 395280 h 424800"/>
                  <a:gd name="connsiteX93" fmla="*/ 1272026 w 1713600"/>
                  <a:gd name="connsiteY93" fmla="*/ 418997 h 424800"/>
                  <a:gd name="connsiteX94" fmla="*/ 1276749 w 1713600"/>
                  <a:gd name="connsiteY94" fmla="*/ 418968 h 424800"/>
                  <a:gd name="connsiteX95" fmla="*/ 1419165 w 1713600"/>
                  <a:gd name="connsiteY95" fmla="*/ 418968 h 424800"/>
                  <a:gd name="connsiteX96" fmla="*/ 1443501 w 1713600"/>
                  <a:gd name="connsiteY96" fmla="*/ 395280 h 424800"/>
                  <a:gd name="connsiteX97" fmla="*/ 1443501 w 1713600"/>
                  <a:gd name="connsiteY97" fmla="*/ 390960 h 424800"/>
                  <a:gd name="connsiteX98" fmla="*/ 1419165 w 1713600"/>
                  <a:gd name="connsiteY98" fmla="*/ 367848 h 424800"/>
                  <a:gd name="connsiteX99" fmla="*/ 1587789 w 1713600"/>
                  <a:gd name="connsiteY99" fmla="*/ 118728 h 424800"/>
                  <a:gd name="connsiteX100" fmla="*/ 1502253 w 1713600"/>
                  <a:gd name="connsiteY100" fmla="*/ 148968 h 424800"/>
                  <a:gd name="connsiteX101" fmla="*/ 1495989 w 1713600"/>
                  <a:gd name="connsiteY101" fmla="*/ 179593 h 424800"/>
                  <a:gd name="connsiteX102" fmla="*/ 1498365 w 1713600"/>
                  <a:gd name="connsiteY102" fmla="*/ 182592 h 424800"/>
                  <a:gd name="connsiteX103" fmla="*/ 1503981 w 1713600"/>
                  <a:gd name="connsiteY103" fmla="*/ 189792 h 424800"/>
                  <a:gd name="connsiteX104" fmla="*/ 1528540 w 1713600"/>
                  <a:gd name="connsiteY104" fmla="*/ 193560 h 424800"/>
                  <a:gd name="connsiteX105" fmla="*/ 1529397 w 1713600"/>
                  <a:gd name="connsiteY105" fmla="*/ 192888 h 424800"/>
                  <a:gd name="connsiteX106" fmla="*/ 1588941 w 1713600"/>
                  <a:gd name="connsiteY106" fmla="*/ 170424 h 424800"/>
                  <a:gd name="connsiteX107" fmla="*/ 1662165 w 1713600"/>
                  <a:gd name="connsiteY107" fmla="*/ 235224 h 424800"/>
                  <a:gd name="connsiteX108" fmla="*/ 1662165 w 1713600"/>
                  <a:gd name="connsiteY108" fmla="*/ 249696 h 424800"/>
                  <a:gd name="connsiteX109" fmla="*/ 1589805 w 1713600"/>
                  <a:gd name="connsiteY109" fmla="*/ 241920 h 424800"/>
                  <a:gd name="connsiteX110" fmla="*/ 1472661 w 1713600"/>
                  <a:gd name="connsiteY110" fmla="*/ 331488 h 424800"/>
                  <a:gd name="connsiteX111" fmla="*/ 1571877 w 1713600"/>
                  <a:gd name="connsiteY111" fmla="*/ 425088 h 424800"/>
                  <a:gd name="connsiteX112" fmla="*/ 1662165 w 1713600"/>
                  <a:gd name="connsiteY112" fmla="*/ 389088 h 424800"/>
                  <a:gd name="connsiteX113" fmla="*/ 1662165 w 1713600"/>
                  <a:gd name="connsiteY113" fmla="*/ 394272 h 424800"/>
                  <a:gd name="connsiteX114" fmla="*/ 1685565 w 1713600"/>
                  <a:gd name="connsiteY114" fmla="*/ 418248 h 424800"/>
                  <a:gd name="connsiteX115" fmla="*/ 1694277 w 1713600"/>
                  <a:gd name="connsiteY115" fmla="*/ 418248 h 424800"/>
                  <a:gd name="connsiteX116" fmla="*/ 1716813 w 1713600"/>
                  <a:gd name="connsiteY116" fmla="*/ 394272 h 424800"/>
                  <a:gd name="connsiteX117" fmla="*/ 1716813 w 1713600"/>
                  <a:gd name="connsiteY117" fmla="*/ 235224 h 424800"/>
                  <a:gd name="connsiteX118" fmla="*/ 1587789 w 1713600"/>
                  <a:gd name="connsiteY118" fmla="*/ 118512 h 424800"/>
                  <a:gd name="connsiteX119" fmla="*/ 1662165 w 1713600"/>
                  <a:gd name="connsiteY119" fmla="*/ 342720 h 424800"/>
                  <a:gd name="connsiteX120" fmla="*/ 1580589 w 1713600"/>
                  <a:gd name="connsiteY120" fmla="*/ 377352 h 424800"/>
                  <a:gd name="connsiteX121" fmla="*/ 1527957 w 1713600"/>
                  <a:gd name="connsiteY121" fmla="*/ 331704 h 424800"/>
                  <a:gd name="connsiteX122" fmla="*/ 1591317 w 1713600"/>
                  <a:gd name="connsiteY122" fmla="*/ 286056 h 424800"/>
                  <a:gd name="connsiteX123" fmla="*/ 1662165 w 1713600"/>
                  <a:gd name="connsiteY123" fmla="*/ 292104 h 42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</a:cxnLst>
                <a:rect l="l" t="t" r="r" b="b"/>
                <a:pathLst>
                  <a:path w="1713600" h="424800">
                    <a:moveTo>
                      <a:pt x="1207701" y="335808"/>
                    </a:moveTo>
                    <a:cubicBezTo>
                      <a:pt x="1216615" y="343246"/>
                      <a:pt x="1217817" y="356501"/>
                      <a:pt x="1210380" y="365422"/>
                    </a:cubicBezTo>
                    <a:cubicBezTo>
                      <a:pt x="1210070" y="365782"/>
                      <a:pt x="1209760" y="366134"/>
                      <a:pt x="1209429" y="366480"/>
                    </a:cubicBezTo>
                    <a:cubicBezTo>
                      <a:pt x="1181990" y="404611"/>
                      <a:pt x="1137523" y="426780"/>
                      <a:pt x="1090557" y="425736"/>
                    </a:cubicBezTo>
                    <a:cubicBezTo>
                      <a:pt x="998829" y="425736"/>
                      <a:pt x="936117" y="353736"/>
                      <a:pt x="936117" y="267912"/>
                    </a:cubicBezTo>
                    <a:cubicBezTo>
                      <a:pt x="936117" y="182088"/>
                      <a:pt x="994509" y="118512"/>
                      <a:pt x="1082421" y="118512"/>
                    </a:cubicBezTo>
                    <a:cubicBezTo>
                      <a:pt x="1161621" y="118512"/>
                      <a:pt x="1216413" y="176112"/>
                      <a:pt x="1216413" y="255312"/>
                    </a:cubicBezTo>
                    <a:cubicBezTo>
                      <a:pt x="1216413" y="270648"/>
                      <a:pt x="1207125" y="279936"/>
                      <a:pt x="1187613" y="279936"/>
                    </a:cubicBezTo>
                    <a:lnTo>
                      <a:pt x="990693" y="279936"/>
                    </a:lnTo>
                    <a:cubicBezTo>
                      <a:pt x="993285" y="335088"/>
                      <a:pt x="1036701" y="372672"/>
                      <a:pt x="1090485" y="372672"/>
                    </a:cubicBezTo>
                    <a:cubicBezTo>
                      <a:pt x="1118853" y="372672"/>
                      <a:pt x="1146285" y="363744"/>
                      <a:pt x="1170909" y="332208"/>
                    </a:cubicBezTo>
                    <a:cubicBezTo>
                      <a:pt x="1179304" y="323022"/>
                      <a:pt x="1193560" y="322384"/>
                      <a:pt x="1202748" y="330782"/>
                    </a:cubicBezTo>
                    <a:cubicBezTo>
                      <a:pt x="1203244" y="331236"/>
                      <a:pt x="1203720" y="331711"/>
                      <a:pt x="1204173" y="332208"/>
                    </a:cubicBezTo>
                    <a:close/>
                    <a:moveTo>
                      <a:pt x="993357" y="231192"/>
                    </a:moveTo>
                    <a:lnTo>
                      <a:pt x="1156293" y="231192"/>
                    </a:lnTo>
                    <a:cubicBezTo>
                      <a:pt x="1151347" y="192257"/>
                      <a:pt x="1117384" y="163614"/>
                      <a:pt x="1078173" y="165312"/>
                    </a:cubicBezTo>
                    <a:cubicBezTo>
                      <a:pt x="1037759" y="163864"/>
                      <a:pt x="1002148" y="191645"/>
                      <a:pt x="993717" y="231192"/>
                    </a:cubicBezTo>
                    <a:moveTo>
                      <a:pt x="188037" y="390744"/>
                    </a:moveTo>
                    <a:cubicBezTo>
                      <a:pt x="188037" y="375408"/>
                      <a:pt x="179037" y="367632"/>
                      <a:pt x="164061" y="367632"/>
                    </a:cubicBezTo>
                    <a:lnTo>
                      <a:pt x="111429" y="367632"/>
                    </a:lnTo>
                    <a:lnTo>
                      <a:pt x="111429" y="149616"/>
                    </a:lnTo>
                    <a:cubicBezTo>
                      <a:pt x="111429" y="134352"/>
                      <a:pt x="103653" y="125928"/>
                      <a:pt x="88029" y="125928"/>
                    </a:cubicBezTo>
                    <a:lnTo>
                      <a:pt x="80829" y="125928"/>
                    </a:lnTo>
                    <a:cubicBezTo>
                      <a:pt x="65205" y="125928"/>
                      <a:pt x="56493" y="134352"/>
                      <a:pt x="56493" y="149616"/>
                    </a:cubicBezTo>
                    <a:lnTo>
                      <a:pt x="56493" y="367848"/>
                    </a:lnTo>
                    <a:lnTo>
                      <a:pt x="24093" y="367848"/>
                    </a:lnTo>
                    <a:cubicBezTo>
                      <a:pt x="8469" y="367848"/>
                      <a:pt x="117" y="375624"/>
                      <a:pt x="117" y="390960"/>
                    </a:cubicBezTo>
                    <a:lnTo>
                      <a:pt x="117" y="395280"/>
                    </a:lnTo>
                    <a:cubicBezTo>
                      <a:pt x="-1114" y="407146"/>
                      <a:pt x="7504" y="417766"/>
                      <a:pt x="19370" y="418997"/>
                    </a:cubicBezTo>
                    <a:cubicBezTo>
                      <a:pt x="20939" y="419162"/>
                      <a:pt x="22523" y="419148"/>
                      <a:pt x="24093" y="418968"/>
                    </a:cubicBezTo>
                    <a:lnTo>
                      <a:pt x="164061" y="418968"/>
                    </a:lnTo>
                    <a:cubicBezTo>
                      <a:pt x="175912" y="420343"/>
                      <a:pt x="186633" y="411854"/>
                      <a:pt x="188008" y="400003"/>
                    </a:cubicBezTo>
                    <a:cubicBezTo>
                      <a:pt x="188188" y="398434"/>
                      <a:pt x="188203" y="396850"/>
                      <a:pt x="188037" y="395280"/>
                    </a:cubicBezTo>
                    <a:lnTo>
                      <a:pt x="188037" y="390960"/>
                    </a:lnTo>
                    <a:moveTo>
                      <a:pt x="534141" y="336024"/>
                    </a:moveTo>
                    <a:cubicBezTo>
                      <a:pt x="543062" y="343577"/>
                      <a:pt x="544171" y="356933"/>
                      <a:pt x="536618" y="365861"/>
                    </a:cubicBezTo>
                    <a:cubicBezTo>
                      <a:pt x="536373" y="366142"/>
                      <a:pt x="536128" y="366422"/>
                      <a:pt x="535869" y="366696"/>
                    </a:cubicBezTo>
                    <a:cubicBezTo>
                      <a:pt x="508423" y="404820"/>
                      <a:pt x="463963" y="426982"/>
                      <a:pt x="416997" y="425952"/>
                    </a:cubicBezTo>
                    <a:cubicBezTo>
                      <a:pt x="325269" y="425952"/>
                      <a:pt x="262485" y="353952"/>
                      <a:pt x="262485" y="268128"/>
                    </a:cubicBezTo>
                    <a:cubicBezTo>
                      <a:pt x="262485" y="182304"/>
                      <a:pt x="321093" y="118512"/>
                      <a:pt x="408861" y="118512"/>
                    </a:cubicBezTo>
                    <a:cubicBezTo>
                      <a:pt x="488061" y="118512"/>
                      <a:pt x="542781" y="176112"/>
                      <a:pt x="542781" y="255312"/>
                    </a:cubicBezTo>
                    <a:cubicBezTo>
                      <a:pt x="542781" y="270648"/>
                      <a:pt x="533493" y="279936"/>
                      <a:pt x="513981" y="279936"/>
                    </a:cubicBezTo>
                    <a:lnTo>
                      <a:pt x="317205" y="279936"/>
                    </a:lnTo>
                    <a:cubicBezTo>
                      <a:pt x="319797" y="335088"/>
                      <a:pt x="363141" y="372672"/>
                      <a:pt x="416997" y="372672"/>
                    </a:cubicBezTo>
                    <a:cubicBezTo>
                      <a:pt x="448864" y="373464"/>
                      <a:pt x="479018" y="358279"/>
                      <a:pt x="497349" y="332208"/>
                    </a:cubicBezTo>
                    <a:cubicBezTo>
                      <a:pt x="505744" y="323022"/>
                      <a:pt x="520000" y="322384"/>
                      <a:pt x="529187" y="330782"/>
                    </a:cubicBezTo>
                    <a:cubicBezTo>
                      <a:pt x="529684" y="331236"/>
                      <a:pt x="530160" y="331711"/>
                      <a:pt x="530613" y="332208"/>
                    </a:cubicBezTo>
                    <a:close/>
                    <a:moveTo>
                      <a:pt x="319797" y="231192"/>
                    </a:moveTo>
                    <a:lnTo>
                      <a:pt x="482301" y="231192"/>
                    </a:lnTo>
                    <a:cubicBezTo>
                      <a:pt x="477391" y="192269"/>
                      <a:pt x="443450" y="163617"/>
                      <a:pt x="404253" y="165312"/>
                    </a:cubicBezTo>
                    <a:cubicBezTo>
                      <a:pt x="363832" y="163835"/>
                      <a:pt x="328200" y="191628"/>
                      <a:pt x="319797" y="231192"/>
                    </a:cubicBezTo>
                    <a:moveTo>
                      <a:pt x="883989" y="23976"/>
                    </a:moveTo>
                    <a:lnTo>
                      <a:pt x="883989" y="395064"/>
                    </a:lnTo>
                    <a:cubicBezTo>
                      <a:pt x="885472" y="406663"/>
                      <a:pt x="877279" y="417269"/>
                      <a:pt x="865687" y="418752"/>
                    </a:cubicBezTo>
                    <a:cubicBezTo>
                      <a:pt x="863894" y="418982"/>
                      <a:pt x="862087" y="418982"/>
                      <a:pt x="860301" y="418752"/>
                    </a:cubicBezTo>
                    <a:lnTo>
                      <a:pt x="852237" y="418752"/>
                    </a:lnTo>
                    <a:cubicBezTo>
                      <a:pt x="836613" y="418752"/>
                      <a:pt x="829341" y="410400"/>
                      <a:pt x="829341" y="395064"/>
                    </a:cubicBezTo>
                    <a:lnTo>
                      <a:pt x="829341" y="388440"/>
                    </a:lnTo>
                    <a:cubicBezTo>
                      <a:pt x="804336" y="412848"/>
                      <a:pt x="770683" y="426362"/>
                      <a:pt x="735741" y="426024"/>
                    </a:cubicBezTo>
                    <a:cubicBezTo>
                      <a:pt x="653589" y="426024"/>
                      <a:pt x="588501" y="357768"/>
                      <a:pt x="588501" y="271656"/>
                    </a:cubicBezTo>
                    <a:cubicBezTo>
                      <a:pt x="588501" y="185544"/>
                      <a:pt x="653301" y="118512"/>
                      <a:pt x="735741" y="118512"/>
                    </a:cubicBezTo>
                    <a:cubicBezTo>
                      <a:pt x="770589" y="118078"/>
                      <a:pt x="804213" y="131371"/>
                      <a:pt x="829341" y="155520"/>
                    </a:cubicBezTo>
                    <a:lnTo>
                      <a:pt x="829341" y="23976"/>
                    </a:lnTo>
                    <a:cubicBezTo>
                      <a:pt x="829341" y="8136"/>
                      <a:pt x="836541" y="0"/>
                      <a:pt x="852237" y="0"/>
                    </a:cubicBezTo>
                    <a:lnTo>
                      <a:pt x="860301" y="0"/>
                    </a:lnTo>
                    <a:cubicBezTo>
                      <a:pt x="875925" y="0"/>
                      <a:pt x="883989" y="8136"/>
                      <a:pt x="883989" y="23976"/>
                    </a:cubicBezTo>
                    <a:moveTo>
                      <a:pt x="829341" y="328320"/>
                    </a:moveTo>
                    <a:lnTo>
                      <a:pt x="829341" y="216216"/>
                    </a:lnTo>
                    <a:cubicBezTo>
                      <a:pt x="811989" y="188136"/>
                      <a:pt x="779589" y="171072"/>
                      <a:pt x="741717" y="171072"/>
                    </a:cubicBezTo>
                    <a:cubicBezTo>
                      <a:pt x="685924" y="171072"/>
                      <a:pt x="640701" y="216299"/>
                      <a:pt x="640701" y="272088"/>
                    </a:cubicBezTo>
                    <a:cubicBezTo>
                      <a:pt x="640701" y="327878"/>
                      <a:pt x="685924" y="373104"/>
                      <a:pt x="741717" y="373104"/>
                    </a:cubicBezTo>
                    <a:cubicBezTo>
                      <a:pt x="776695" y="374306"/>
                      <a:pt x="809822" y="357372"/>
                      <a:pt x="829341" y="328320"/>
                    </a:cubicBezTo>
                    <a:moveTo>
                      <a:pt x="133893" y="171216"/>
                    </a:moveTo>
                    <a:cubicBezTo>
                      <a:pt x="133778" y="200681"/>
                      <a:pt x="157567" y="224664"/>
                      <a:pt x="187029" y="224782"/>
                    </a:cubicBezTo>
                    <a:cubicBezTo>
                      <a:pt x="216499" y="224900"/>
                      <a:pt x="240475" y="201110"/>
                      <a:pt x="240597" y="171644"/>
                    </a:cubicBezTo>
                    <a:cubicBezTo>
                      <a:pt x="240712" y="142265"/>
                      <a:pt x="217053" y="118318"/>
                      <a:pt x="187677" y="118080"/>
                    </a:cubicBezTo>
                    <a:cubicBezTo>
                      <a:pt x="158618" y="117442"/>
                      <a:pt x="134541" y="140484"/>
                      <a:pt x="133900" y="169545"/>
                    </a:cubicBezTo>
                    <a:cubicBezTo>
                      <a:pt x="133893" y="170101"/>
                      <a:pt x="133886" y="170659"/>
                      <a:pt x="133893" y="171216"/>
                    </a:cubicBezTo>
                    <a:moveTo>
                      <a:pt x="1419309" y="367488"/>
                    </a:moveTo>
                    <a:lnTo>
                      <a:pt x="1375461" y="367488"/>
                    </a:lnTo>
                    <a:lnTo>
                      <a:pt x="1375461" y="149616"/>
                    </a:lnTo>
                    <a:cubicBezTo>
                      <a:pt x="1375461" y="132912"/>
                      <a:pt x="1368261" y="125928"/>
                      <a:pt x="1351485" y="125928"/>
                    </a:cubicBezTo>
                    <a:lnTo>
                      <a:pt x="1284381" y="125928"/>
                    </a:lnTo>
                    <a:cubicBezTo>
                      <a:pt x="1272516" y="124701"/>
                      <a:pt x="1261903" y="133326"/>
                      <a:pt x="1260672" y="145192"/>
                    </a:cubicBezTo>
                    <a:cubicBezTo>
                      <a:pt x="1260542" y="146470"/>
                      <a:pt x="1260527" y="147758"/>
                      <a:pt x="1260621" y="149040"/>
                    </a:cubicBezTo>
                    <a:lnTo>
                      <a:pt x="1260621" y="153720"/>
                    </a:lnTo>
                    <a:cubicBezTo>
                      <a:pt x="1259563" y="165602"/>
                      <a:pt x="1268340" y="176093"/>
                      <a:pt x="1280220" y="177152"/>
                    </a:cubicBezTo>
                    <a:cubicBezTo>
                      <a:pt x="1281602" y="177276"/>
                      <a:pt x="1282999" y="177265"/>
                      <a:pt x="1284381" y="177120"/>
                    </a:cubicBezTo>
                    <a:lnTo>
                      <a:pt x="1320381" y="177120"/>
                    </a:lnTo>
                    <a:lnTo>
                      <a:pt x="1320381" y="367848"/>
                    </a:lnTo>
                    <a:lnTo>
                      <a:pt x="1276749" y="367848"/>
                    </a:lnTo>
                    <a:cubicBezTo>
                      <a:pt x="1261701" y="367848"/>
                      <a:pt x="1252773" y="375624"/>
                      <a:pt x="1252773" y="390960"/>
                    </a:cubicBezTo>
                    <a:lnTo>
                      <a:pt x="1252773" y="395280"/>
                    </a:lnTo>
                    <a:cubicBezTo>
                      <a:pt x="1251542" y="407146"/>
                      <a:pt x="1260160" y="417766"/>
                      <a:pt x="1272026" y="418997"/>
                    </a:cubicBezTo>
                    <a:cubicBezTo>
                      <a:pt x="1273596" y="419162"/>
                      <a:pt x="1275180" y="419148"/>
                      <a:pt x="1276749" y="418968"/>
                    </a:cubicBezTo>
                    <a:lnTo>
                      <a:pt x="1419165" y="418968"/>
                    </a:lnTo>
                    <a:cubicBezTo>
                      <a:pt x="1434789" y="418968"/>
                      <a:pt x="1443501" y="410616"/>
                      <a:pt x="1443501" y="395280"/>
                    </a:cubicBezTo>
                    <a:lnTo>
                      <a:pt x="1443501" y="390960"/>
                    </a:lnTo>
                    <a:cubicBezTo>
                      <a:pt x="1443501" y="375624"/>
                      <a:pt x="1434789" y="367848"/>
                      <a:pt x="1419165" y="367848"/>
                    </a:cubicBezTo>
                    <a:moveTo>
                      <a:pt x="1587789" y="118728"/>
                    </a:moveTo>
                    <a:cubicBezTo>
                      <a:pt x="1556750" y="119261"/>
                      <a:pt x="1526726" y="129875"/>
                      <a:pt x="1502253" y="148968"/>
                    </a:cubicBezTo>
                    <a:cubicBezTo>
                      <a:pt x="1492065" y="155695"/>
                      <a:pt x="1489264" y="169407"/>
                      <a:pt x="1495989" y="179593"/>
                    </a:cubicBezTo>
                    <a:cubicBezTo>
                      <a:pt x="1496695" y="180660"/>
                      <a:pt x="1497487" y="181663"/>
                      <a:pt x="1498365" y="182592"/>
                    </a:cubicBezTo>
                    <a:lnTo>
                      <a:pt x="1503981" y="189792"/>
                    </a:lnTo>
                    <a:cubicBezTo>
                      <a:pt x="1509720" y="197614"/>
                      <a:pt x="1520714" y="199301"/>
                      <a:pt x="1528540" y="193560"/>
                    </a:cubicBezTo>
                    <a:cubicBezTo>
                      <a:pt x="1528828" y="193345"/>
                      <a:pt x="1529116" y="193121"/>
                      <a:pt x="1529397" y="192888"/>
                    </a:cubicBezTo>
                    <a:cubicBezTo>
                      <a:pt x="1546108" y="178836"/>
                      <a:pt x="1567111" y="170911"/>
                      <a:pt x="1588941" y="170424"/>
                    </a:cubicBezTo>
                    <a:cubicBezTo>
                      <a:pt x="1632141" y="170424"/>
                      <a:pt x="1662165" y="198216"/>
                      <a:pt x="1662165" y="235224"/>
                    </a:cubicBezTo>
                    <a:lnTo>
                      <a:pt x="1662165" y="249696"/>
                    </a:lnTo>
                    <a:cubicBezTo>
                      <a:pt x="1638391" y="244521"/>
                      <a:pt x="1614134" y="241914"/>
                      <a:pt x="1589805" y="241920"/>
                    </a:cubicBezTo>
                    <a:cubicBezTo>
                      <a:pt x="1522413" y="241920"/>
                      <a:pt x="1472661" y="274824"/>
                      <a:pt x="1472661" y="331488"/>
                    </a:cubicBezTo>
                    <a:cubicBezTo>
                      <a:pt x="1472661" y="388152"/>
                      <a:pt x="1513773" y="425088"/>
                      <a:pt x="1571877" y="425088"/>
                    </a:cubicBezTo>
                    <a:cubicBezTo>
                      <a:pt x="1605472" y="425110"/>
                      <a:pt x="1637800" y="412222"/>
                      <a:pt x="1662165" y="389088"/>
                    </a:cubicBezTo>
                    <a:lnTo>
                      <a:pt x="1662165" y="394272"/>
                    </a:lnTo>
                    <a:cubicBezTo>
                      <a:pt x="1662165" y="409896"/>
                      <a:pt x="1670229" y="418248"/>
                      <a:pt x="1685565" y="418248"/>
                    </a:cubicBezTo>
                    <a:lnTo>
                      <a:pt x="1694277" y="418248"/>
                    </a:lnTo>
                    <a:cubicBezTo>
                      <a:pt x="1709325" y="418248"/>
                      <a:pt x="1716813" y="409896"/>
                      <a:pt x="1716813" y="394272"/>
                    </a:cubicBezTo>
                    <a:lnTo>
                      <a:pt x="1716813" y="235224"/>
                    </a:lnTo>
                    <a:cubicBezTo>
                      <a:pt x="1716813" y="163584"/>
                      <a:pt x="1662453" y="118512"/>
                      <a:pt x="1587789" y="118512"/>
                    </a:cubicBezTo>
                    <a:close/>
                    <a:moveTo>
                      <a:pt x="1662165" y="342720"/>
                    </a:moveTo>
                    <a:cubicBezTo>
                      <a:pt x="1640803" y="364867"/>
                      <a:pt x="1611355" y="377366"/>
                      <a:pt x="1580589" y="377352"/>
                    </a:cubicBezTo>
                    <a:cubicBezTo>
                      <a:pt x="1549341" y="377352"/>
                      <a:pt x="1527957" y="358560"/>
                      <a:pt x="1527957" y="331704"/>
                    </a:cubicBezTo>
                    <a:cubicBezTo>
                      <a:pt x="1527957" y="303408"/>
                      <a:pt x="1555101" y="286056"/>
                      <a:pt x="1591317" y="286056"/>
                    </a:cubicBezTo>
                    <a:cubicBezTo>
                      <a:pt x="1615048" y="286357"/>
                      <a:pt x="1638729" y="288378"/>
                      <a:pt x="1662165" y="292104"/>
                    </a:cubicBezTo>
                    <a:close/>
                  </a:path>
                </a:pathLst>
              </a:custGeom>
              <a:solidFill>
                <a:srgbClr val="00416C"/>
              </a:solidFill>
              <a:ln w="71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 sz="248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897388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ierre" type="blank" preserve="1">
  <p:cSld name="1_Cierre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Google Shape;405;p37">
            <a:extLst>
              <a:ext uri="{FF2B5EF4-FFF2-40B4-BE49-F238E27FC236}">
                <a16:creationId xmlns:a16="http://schemas.microsoft.com/office/drawing/2014/main" id="{6CDDB208-FA00-41A9-9023-5436E7244695}"/>
              </a:ext>
            </a:extLst>
          </p:cNvPr>
          <p:cNvCxnSpPr/>
          <p:nvPr userDrawn="1"/>
        </p:nvCxnSpPr>
        <p:spPr>
          <a:xfrm>
            <a:off x="1609533" y="3705300"/>
            <a:ext cx="89576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3" name="Grupo 22">
            <a:extLst>
              <a:ext uri="{FF2B5EF4-FFF2-40B4-BE49-F238E27FC236}">
                <a16:creationId xmlns:a16="http://schemas.microsoft.com/office/drawing/2014/main" id="{E2E075B4-02F1-4497-A87C-3593E3D94871}"/>
              </a:ext>
            </a:extLst>
          </p:cNvPr>
          <p:cNvGrpSpPr/>
          <p:nvPr userDrawn="1"/>
        </p:nvGrpSpPr>
        <p:grpSpPr>
          <a:xfrm>
            <a:off x="1609533" y="4043946"/>
            <a:ext cx="8965267" cy="330813"/>
            <a:chOff x="1207150" y="3032959"/>
            <a:chExt cx="6723950" cy="248110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7DD22AF7-2468-436F-B00A-9405ACC26FF7}"/>
                </a:ext>
              </a:extLst>
            </p:cNvPr>
            <p:cNvGrpSpPr/>
            <p:nvPr userDrawn="1"/>
          </p:nvGrpSpPr>
          <p:grpSpPr>
            <a:xfrm>
              <a:off x="1207150" y="3035546"/>
              <a:ext cx="1601228" cy="196678"/>
              <a:chOff x="-3856493" y="2207664"/>
              <a:chExt cx="2661671" cy="326932"/>
            </a:xfrm>
          </p:grpSpPr>
          <p:sp>
            <p:nvSpPr>
              <p:cNvPr id="56" name="Forma libre: forma 55">
                <a:extLst>
                  <a:ext uri="{FF2B5EF4-FFF2-40B4-BE49-F238E27FC236}">
                    <a16:creationId xmlns:a16="http://schemas.microsoft.com/office/drawing/2014/main" id="{772CE095-F45C-4385-90AE-6D3139148698}"/>
                  </a:ext>
                </a:extLst>
              </p:cNvPr>
              <p:cNvSpPr/>
              <p:nvPr userDrawn="1"/>
            </p:nvSpPr>
            <p:spPr>
              <a:xfrm>
                <a:off x="-3856493" y="2210879"/>
                <a:ext cx="2661671" cy="323717"/>
              </a:xfrm>
              <a:custGeom>
                <a:avLst/>
                <a:gdLst>
                  <a:gd name="connsiteX0" fmla="*/ 2567317 w 2661671"/>
                  <a:gd name="connsiteY0" fmla="*/ 95125 h 323716"/>
                  <a:gd name="connsiteX1" fmla="*/ 2503293 w 2661671"/>
                  <a:gd name="connsiteY1" fmla="*/ 117785 h 323716"/>
                  <a:gd name="connsiteX2" fmla="*/ 2498653 w 2661671"/>
                  <a:gd name="connsiteY2" fmla="*/ 140826 h 323716"/>
                  <a:gd name="connsiteX3" fmla="*/ 2500343 w 2661671"/>
                  <a:gd name="connsiteY3" fmla="*/ 142963 h 323716"/>
                  <a:gd name="connsiteX4" fmla="*/ 2504588 w 2661671"/>
                  <a:gd name="connsiteY4" fmla="*/ 148142 h 323716"/>
                  <a:gd name="connsiteX5" fmla="*/ 2522882 w 2661671"/>
                  <a:gd name="connsiteY5" fmla="*/ 150991 h 323716"/>
                  <a:gd name="connsiteX6" fmla="*/ 2523579 w 2661671"/>
                  <a:gd name="connsiteY6" fmla="*/ 150444 h 323716"/>
                  <a:gd name="connsiteX7" fmla="*/ 2568180 w 2661671"/>
                  <a:gd name="connsiteY7" fmla="*/ 133683 h 323716"/>
                  <a:gd name="connsiteX8" fmla="*/ 2622996 w 2661671"/>
                  <a:gd name="connsiteY8" fmla="*/ 182169 h 323716"/>
                  <a:gd name="connsiteX9" fmla="*/ 2622996 w 2661671"/>
                  <a:gd name="connsiteY9" fmla="*/ 193391 h 323716"/>
                  <a:gd name="connsiteX10" fmla="*/ 2568827 w 2661671"/>
                  <a:gd name="connsiteY10" fmla="*/ 187564 h 323716"/>
                  <a:gd name="connsiteX11" fmla="*/ 2481136 w 2661671"/>
                  <a:gd name="connsiteY11" fmla="*/ 254681 h 323716"/>
                  <a:gd name="connsiteX12" fmla="*/ 2555447 w 2661671"/>
                  <a:gd name="connsiteY12" fmla="*/ 325108 h 323716"/>
                  <a:gd name="connsiteX13" fmla="*/ 2622996 w 2661671"/>
                  <a:gd name="connsiteY13" fmla="*/ 298275 h 323716"/>
                  <a:gd name="connsiteX14" fmla="*/ 2622996 w 2661671"/>
                  <a:gd name="connsiteY14" fmla="*/ 302160 h 323716"/>
                  <a:gd name="connsiteX15" fmla="*/ 2636557 w 2661671"/>
                  <a:gd name="connsiteY15" fmla="*/ 320094 h 323716"/>
                  <a:gd name="connsiteX16" fmla="*/ 2640549 w 2661671"/>
                  <a:gd name="connsiteY16" fmla="*/ 320144 h 323716"/>
                  <a:gd name="connsiteX17" fmla="*/ 2647023 w 2661671"/>
                  <a:gd name="connsiteY17" fmla="*/ 320144 h 323716"/>
                  <a:gd name="connsiteX18" fmla="*/ 2663928 w 2661671"/>
                  <a:gd name="connsiteY18" fmla="*/ 302160 h 323716"/>
                  <a:gd name="connsiteX19" fmla="*/ 2663928 w 2661671"/>
                  <a:gd name="connsiteY19" fmla="*/ 182600 h 323716"/>
                  <a:gd name="connsiteX20" fmla="*/ 2567317 w 2661671"/>
                  <a:gd name="connsiteY20" fmla="*/ 95125 h 323716"/>
                  <a:gd name="connsiteX21" fmla="*/ 2622852 w 2661671"/>
                  <a:gd name="connsiteY21" fmla="*/ 262954 h 323716"/>
                  <a:gd name="connsiteX22" fmla="*/ 2561778 w 2661671"/>
                  <a:gd name="connsiteY22" fmla="*/ 288923 h 323716"/>
                  <a:gd name="connsiteX23" fmla="*/ 2522356 w 2661671"/>
                  <a:gd name="connsiteY23" fmla="*/ 254681 h 323716"/>
                  <a:gd name="connsiteX24" fmla="*/ 2569763 w 2661671"/>
                  <a:gd name="connsiteY24" fmla="*/ 220511 h 323716"/>
                  <a:gd name="connsiteX25" fmla="*/ 2622852 w 2661671"/>
                  <a:gd name="connsiteY25" fmla="*/ 225043 h 323716"/>
                  <a:gd name="connsiteX26" fmla="*/ 399997 w 2661671"/>
                  <a:gd name="connsiteY26" fmla="*/ 257990 h 323716"/>
                  <a:gd name="connsiteX27" fmla="*/ 401868 w 2661671"/>
                  <a:gd name="connsiteY27" fmla="*/ 280291 h 323716"/>
                  <a:gd name="connsiteX28" fmla="*/ 401292 w 2661671"/>
                  <a:gd name="connsiteY28" fmla="*/ 280938 h 323716"/>
                  <a:gd name="connsiteX29" fmla="*/ 312234 w 2661671"/>
                  <a:gd name="connsiteY29" fmla="*/ 325323 h 323716"/>
                  <a:gd name="connsiteX30" fmla="*/ 196631 w 2661671"/>
                  <a:gd name="connsiteY30" fmla="*/ 207059 h 323716"/>
                  <a:gd name="connsiteX31" fmla="*/ 306191 w 2661671"/>
                  <a:gd name="connsiteY31" fmla="*/ 95125 h 323716"/>
                  <a:gd name="connsiteX32" fmla="*/ 406471 w 2661671"/>
                  <a:gd name="connsiteY32" fmla="*/ 197779 h 323716"/>
                  <a:gd name="connsiteX33" fmla="*/ 384890 w 2661671"/>
                  <a:gd name="connsiteY33" fmla="*/ 216195 h 323716"/>
                  <a:gd name="connsiteX34" fmla="*/ 237419 w 2661671"/>
                  <a:gd name="connsiteY34" fmla="*/ 216195 h 323716"/>
                  <a:gd name="connsiteX35" fmla="*/ 311709 w 2661671"/>
                  <a:gd name="connsiteY35" fmla="*/ 285700 h 323716"/>
                  <a:gd name="connsiteX36" fmla="*/ 312090 w 2661671"/>
                  <a:gd name="connsiteY36" fmla="*/ 285686 h 323716"/>
                  <a:gd name="connsiteX37" fmla="*/ 372301 w 2661671"/>
                  <a:gd name="connsiteY37" fmla="*/ 255401 h 323716"/>
                  <a:gd name="connsiteX38" fmla="*/ 395969 w 2661671"/>
                  <a:gd name="connsiteY38" fmla="*/ 254106 h 323716"/>
                  <a:gd name="connsiteX39" fmla="*/ 397264 w 2661671"/>
                  <a:gd name="connsiteY39" fmla="*/ 255401 h 323716"/>
                  <a:gd name="connsiteX40" fmla="*/ 239506 w 2661671"/>
                  <a:gd name="connsiteY40" fmla="*/ 179579 h 323716"/>
                  <a:gd name="connsiteX41" fmla="*/ 361223 w 2661671"/>
                  <a:gd name="connsiteY41" fmla="*/ 179579 h 323716"/>
                  <a:gd name="connsiteX42" fmla="*/ 302738 w 2661671"/>
                  <a:gd name="connsiteY42" fmla="*/ 130158 h 323716"/>
                  <a:gd name="connsiteX43" fmla="*/ 239506 w 2661671"/>
                  <a:gd name="connsiteY43" fmla="*/ 179579 h 323716"/>
                  <a:gd name="connsiteX44" fmla="*/ 661992 w 2661671"/>
                  <a:gd name="connsiteY44" fmla="*/ 24267 h 323716"/>
                  <a:gd name="connsiteX45" fmla="*/ 661992 w 2661671"/>
                  <a:gd name="connsiteY45" fmla="*/ 302375 h 323716"/>
                  <a:gd name="connsiteX46" fmla="*/ 648051 w 2661671"/>
                  <a:gd name="connsiteY46" fmla="*/ 320144 h 323716"/>
                  <a:gd name="connsiteX47" fmla="*/ 644224 w 2661671"/>
                  <a:gd name="connsiteY47" fmla="*/ 320144 h 323716"/>
                  <a:gd name="connsiteX48" fmla="*/ 638109 w 2661671"/>
                  <a:gd name="connsiteY48" fmla="*/ 320144 h 323716"/>
                  <a:gd name="connsiteX49" fmla="*/ 621060 w 2661671"/>
                  <a:gd name="connsiteY49" fmla="*/ 302375 h 323716"/>
                  <a:gd name="connsiteX50" fmla="*/ 621060 w 2661671"/>
                  <a:gd name="connsiteY50" fmla="*/ 297412 h 323716"/>
                  <a:gd name="connsiteX51" fmla="*/ 550633 w 2661671"/>
                  <a:gd name="connsiteY51" fmla="*/ 325539 h 323716"/>
                  <a:gd name="connsiteX52" fmla="*/ 440426 w 2661671"/>
                  <a:gd name="connsiteY52" fmla="*/ 209864 h 323716"/>
                  <a:gd name="connsiteX53" fmla="*/ 550633 w 2661671"/>
                  <a:gd name="connsiteY53" fmla="*/ 94765 h 323716"/>
                  <a:gd name="connsiteX54" fmla="*/ 621060 w 2661671"/>
                  <a:gd name="connsiteY54" fmla="*/ 122461 h 323716"/>
                  <a:gd name="connsiteX55" fmla="*/ 621060 w 2661671"/>
                  <a:gd name="connsiteY55" fmla="*/ 23907 h 323716"/>
                  <a:gd name="connsiteX56" fmla="*/ 638109 w 2661671"/>
                  <a:gd name="connsiteY56" fmla="*/ 5923 h 323716"/>
                  <a:gd name="connsiteX57" fmla="*/ 644583 w 2661671"/>
                  <a:gd name="connsiteY57" fmla="*/ 5923 h 323716"/>
                  <a:gd name="connsiteX58" fmla="*/ 662380 w 2661671"/>
                  <a:gd name="connsiteY58" fmla="*/ 19663 h 323716"/>
                  <a:gd name="connsiteX59" fmla="*/ 662352 w 2661671"/>
                  <a:gd name="connsiteY59" fmla="*/ 23907 h 323716"/>
                  <a:gd name="connsiteX60" fmla="*/ 621419 w 2661671"/>
                  <a:gd name="connsiteY60" fmla="*/ 251948 h 323716"/>
                  <a:gd name="connsiteX61" fmla="*/ 621419 w 2661671"/>
                  <a:gd name="connsiteY61" fmla="*/ 168285 h 323716"/>
                  <a:gd name="connsiteX62" fmla="*/ 555813 w 2661671"/>
                  <a:gd name="connsiteY62" fmla="*/ 134546 h 323716"/>
                  <a:gd name="connsiteX63" fmla="*/ 484940 w 2661671"/>
                  <a:gd name="connsiteY63" fmla="*/ 214742 h 323716"/>
                  <a:gd name="connsiteX64" fmla="*/ 555813 w 2661671"/>
                  <a:gd name="connsiteY64" fmla="*/ 285614 h 323716"/>
                  <a:gd name="connsiteX65" fmla="*/ 621419 w 2661671"/>
                  <a:gd name="connsiteY65" fmla="*/ 252020 h 323716"/>
                  <a:gd name="connsiteX66" fmla="*/ 141024 w 2661671"/>
                  <a:gd name="connsiteY66" fmla="*/ 299138 h 323716"/>
                  <a:gd name="connsiteX67" fmla="*/ 126629 w 2661671"/>
                  <a:gd name="connsiteY67" fmla="*/ 281737 h 323716"/>
                  <a:gd name="connsiteX68" fmla="*/ 123040 w 2661671"/>
                  <a:gd name="connsiteY68" fmla="*/ 281801 h 323716"/>
                  <a:gd name="connsiteX69" fmla="*/ 83474 w 2661671"/>
                  <a:gd name="connsiteY69" fmla="*/ 281801 h 323716"/>
                  <a:gd name="connsiteX70" fmla="*/ 83474 w 2661671"/>
                  <a:gd name="connsiteY70" fmla="*/ 118288 h 323716"/>
                  <a:gd name="connsiteX71" fmla="*/ 70000 w 2661671"/>
                  <a:gd name="connsiteY71" fmla="*/ 100542 h 323716"/>
                  <a:gd name="connsiteX72" fmla="*/ 65921 w 2661671"/>
                  <a:gd name="connsiteY72" fmla="*/ 100520 h 323716"/>
                  <a:gd name="connsiteX73" fmla="*/ 60526 w 2661671"/>
                  <a:gd name="connsiteY73" fmla="*/ 100520 h 323716"/>
                  <a:gd name="connsiteX74" fmla="*/ 42369 w 2661671"/>
                  <a:gd name="connsiteY74" fmla="*/ 114461 h 323716"/>
                  <a:gd name="connsiteX75" fmla="*/ 42326 w 2661671"/>
                  <a:gd name="connsiteY75" fmla="*/ 118288 h 323716"/>
                  <a:gd name="connsiteX76" fmla="*/ 42326 w 2661671"/>
                  <a:gd name="connsiteY76" fmla="*/ 281801 h 323716"/>
                  <a:gd name="connsiteX77" fmla="*/ 18083 w 2661671"/>
                  <a:gd name="connsiteY77" fmla="*/ 281801 h 323716"/>
                  <a:gd name="connsiteX78" fmla="*/ 171 w 2661671"/>
                  <a:gd name="connsiteY78" fmla="*/ 295052 h 323716"/>
                  <a:gd name="connsiteX79" fmla="*/ 99 w 2661671"/>
                  <a:gd name="connsiteY79" fmla="*/ 299138 h 323716"/>
                  <a:gd name="connsiteX80" fmla="*/ 99 w 2661671"/>
                  <a:gd name="connsiteY80" fmla="*/ 302375 h 323716"/>
                  <a:gd name="connsiteX81" fmla="*/ 14343 w 2661671"/>
                  <a:gd name="connsiteY81" fmla="*/ 320165 h 323716"/>
                  <a:gd name="connsiteX82" fmla="*/ 18083 w 2661671"/>
                  <a:gd name="connsiteY82" fmla="*/ 320144 h 323716"/>
                  <a:gd name="connsiteX83" fmla="*/ 122824 w 2661671"/>
                  <a:gd name="connsiteY83" fmla="*/ 320144 h 323716"/>
                  <a:gd name="connsiteX84" fmla="*/ 140786 w 2661671"/>
                  <a:gd name="connsiteY84" fmla="*/ 305634 h 323716"/>
                  <a:gd name="connsiteX85" fmla="*/ 140808 w 2661671"/>
                  <a:gd name="connsiteY85" fmla="*/ 302375 h 323716"/>
                  <a:gd name="connsiteX86" fmla="*/ 140808 w 2661671"/>
                  <a:gd name="connsiteY86" fmla="*/ 299138 h 323716"/>
                  <a:gd name="connsiteX87" fmla="*/ 100164 w 2661671"/>
                  <a:gd name="connsiteY87" fmla="*/ 134762 h 323716"/>
                  <a:gd name="connsiteX88" fmla="*/ 140017 w 2661671"/>
                  <a:gd name="connsiteY88" fmla="*/ 174759 h 323716"/>
                  <a:gd name="connsiteX89" fmla="*/ 180014 w 2661671"/>
                  <a:gd name="connsiteY89" fmla="*/ 134906 h 323716"/>
                  <a:gd name="connsiteX90" fmla="*/ 140448 w 2661671"/>
                  <a:gd name="connsiteY90" fmla="*/ 94909 h 323716"/>
                  <a:gd name="connsiteX91" fmla="*/ 100171 w 2661671"/>
                  <a:gd name="connsiteY91" fmla="*/ 133453 h 323716"/>
                  <a:gd name="connsiteX92" fmla="*/ 100164 w 2661671"/>
                  <a:gd name="connsiteY92" fmla="*/ 134762 h 323716"/>
                  <a:gd name="connsiteX93" fmla="*/ 2205617 w 2661671"/>
                  <a:gd name="connsiteY93" fmla="*/ 281801 h 323716"/>
                  <a:gd name="connsiteX94" fmla="*/ 2172742 w 2661671"/>
                  <a:gd name="connsiteY94" fmla="*/ 281801 h 323716"/>
                  <a:gd name="connsiteX95" fmla="*/ 2172742 w 2661671"/>
                  <a:gd name="connsiteY95" fmla="*/ 118288 h 323716"/>
                  <a:gd name="connsiteX96" fmla="*/ 2154758 w 2661671"/>
                  <a:gd name="connsiteY96" fmla="*/ 100520 h 323716"/>
                  <a:gd name="connsiteX97" fmla="*/ 2104402 w 2661671"/>
                  <a:gd name="connsiteY97" fmla="*/ 100520 h 323716"/>
                  <a:gd name="connsiteX98" fmla="*/ 2086677 w 2661671"/>
                  <a:gd name="connsiteY98" fmla="*/ 114512 h 323716"/>
                  <a:gd name="connsiteX99" fmla="*/ 2086633 w 2661671"/>
                  <a:gd name="connsiteY99" fmla="*/ 117857 h 323716"/>
                  <a:gd name="connsiteX100" fmla="*/ 2086633 w 2661671"/>
                  <a:gd name="connsiteY100" fmla="*/ 121310 h 323716"/>
                  <a:gd name="connsiteX101" fmla="*/ 2101143 w 2661671"/>
                  <a:gd name="connsiteY101" fmla="*/ 138884 h 323716"/>
                  <a:gd name="connsiteX102" fmla="*/ 2104402 w 2661671"/>
                  <a:gd name="connsiteY102" fmla="*/ 138862 h 323716"/>
                  <a:gd name="connsiteX103" fmla="*/ 2131450 w 2661671"/>
                  <a:gd name="connsiteY103" fmla="*/ 138862 h 323716"/>
                  <a:gd name="connsiteX104" fmla="*/ 2131450 w 2661671"/>
                  <a:gd name="connsiteY104" fmla="*/ 281801 h 323716"/>
                  <a:gd name="connsiteX105" fmla="*/ 2098791 w 2661671"/>
                  <a:gd name="connsiteY105" fmla="*/ 281801 h 323716"/>
                  <a:gd name="connsiteX106" fmla="*/ 2080936 w 2661671"/>
                  <a:gd name="connsiteY106" fmla="*/ 295469 h 323716"/>
                  <a:gd name="connsiteX107" fmla="*/ 2080878 w 2661671"/>
                  <a:gd name="connsiteY107" fmla="*/ 299138 h 323716"/>
                  <a:gd name="connsiteX108" fmla="*/ 2080878 w 2661671"/>
                  <a:gd name="connsiteY108" fmla="*/ 302375 h 323716"/>
                  <a:gd name="connsiteX109" fmla="*/ 2095453 w 2661671"/>
                  <a:gd name="connsiteY109" fmla="*/ 320158 h 323716"/>
                  <a:gd name="connsiteX110" fmla="*/ 2098791 w 2661671"/>
                  <a:gd name="connsiteY110" fmla="*/ 320144 h 323716"/>
                  <a:gd name="connsiteX111" fmla="*/ 2205617 w 2661671"/>
                  <a:gd name="connsiteY111" fmla="*/ 320144 h 323716"/>
                  <a:gd name="connsiteX112" fmla="*/ 2223774 w 2661671"/>
                  <a:gd name="connsiteY112" fmla="*/ 306037 h 323716"/>
                  <a:gd name="connsiteX113" fmla="*/ 2223817 w 2661671"/>
                  <a:gd name="connsiteY113" fmla="*/ 302375 h 323716"/>
                  <a:gd name="connsiteX114" fmla="*/ 2223817 w 2661671"/>
                  <a:gd name="connsiteY114" fmla="*/ 299138 h 323716"/>
                  <a:gd name="connsiteX115" fmla="*/ 2209617 w 2661671"/>
                  <a:gd name="connsiteY115" fmla="*/ 281701 h 323716"/>
                  <a:gd name="connsiteX116" fmla="*/ 2205617 w 2661671"/>
                  <a:gd name="connsiteY116" fmla="*/ 281801 h 323716"/>
                  <a:gd name="connsiteX117" fmla="*/ 1977073 w 2661671"/>
                  <a:gd name="connsiteY117" fmla="*/ 134762 h 323716"/>
                  <a:gd name="connsiteX118" fmla="*/ 2016926 w 2661671"/>
                  <a:gd name="connsiteY118" fmla="*/ 174903 h 323716"/>
                  <a:gd name="connsiteX119" fmla="*/ 2057067 w 2661671"/>
                  <a:gd name="connsiteY119" fmla="*/ 135050 h 323716"/>
                  <a:gd name="connsiteX120" fmla="*/ 2017358 w 2661671"/>
                  <a:gd name="connsiteY120" fmla="*/ 94909 h 323716"/>
                  <a:gd name="connsiteX121" fmla="*/ 1977080 w 2661671"/>
                  <a:gd name="connsiteY121" fmla="*/ 133453 h 323716"/>
                  <a:gd name="connsiteX122" fmla="*/ 1977073 w 2661671"/>
                  <a:gd name="connsiteY122" fmla="*/ 134762 h 323716"/>
                  <a:gd name="connsiteX123" fmla="*/ 1364961 w 2661671"/>
                  <a:gd name="connsiteY123" fmla="*/ 13404 h 323716"/>
                  <a:gd name="connsiteX124" fmla="*/ 1361580 w 2661671"/>
                  <a:gd name="connsiteY124" fmla="*/ 8369 h 323716"/>
                  <a:gd name="connsiteX125" fmla="*/ 1337121 w 2661671"/>
                  <a:gd name="connsiteY125" fmla="*/ 4196 h 323716"/>
                  <a:gd name="connsiteX126" fmla="*/ 1284823 w 2661671"/>
                  <a:gd name="connsiteY126" fmla="*/ 39230 h 323716"/>
                  <a:gd name="connsiteX127" fmla="*/ 1279428 w 2661671"/>
                  <a:gd name="connsiteY127" fmla="*/ 63472 h 323716"/>
                  <a:gd name="connsiteX128" fmla="*/ 1282809 w 2661671"/>
                  <a:gd name="connsiteY128" fmla="*/ 68508 h 323716"/>
                  <a:gd name="connsiteX129" fmla="*/ 1304253 w 2661671"/>
                  <a:gd name="connsiteY129" fmla="*/ 75601 h 323716"/>
                  <a:gd name="connsiteX130" fmla="*/ 1307699 w 2661671"/>
                  <a:gd name="connsiteY130" fmla="*/ 73256 h 323716"/>
                  <a:gd name="connsiteX131" fmla="*/ 1359782 w 2661671"/>
                  <a:gd name="connsiteY131" fmla="*/ 38151 h 323716"/>
                  <a:gd name="connsiteX132" fmla="*/ 1367227 w 2661671"/>
                  <a:gd name="connsiteY132" fmla="*/ 17044 h 323716"/>
                  <a:gd name="connsiteX133" fmla="*/ 1364817 w 2661671"/>
                  <a:gd name="connsiteY133" fmla="*/ 13404 h 323716"/>
                  <a:gd name="connsiteX134" fmla="*/ 1033043 w 2661671"/>
                  <a:gd name="connsiteY134" fmla="*/ 257990 h 323716"/>
                  <a:gd name="connsiteX135" fmla="*/ 1034914 w 2661671"/>
                  <a:gd name="connsiteY135" fmla="*/ 280291 h 323716"/>
                  <a:gd name="connsiteX136" fmla="*/ 1034338 w 2661671"/>
                  <a:gd name="connsiteY136" fmla="*/ 280938 h 323716"/>
                  <a:gd name="connsiteX137" fmla="*/ 945352 w 2661671"/>
                  <a:gd name="connsiteY137" fmla="*/ 325323 h 323716"/>
                  <a:gd name="connsiteX138" fmla="*/ 829677 w 2661671"/>
                  <a:gd name="connsiteY138" fmla="*/ 207059 h 323716"/>
                  <a:gd name="connsiteX139" fmla="*/ 939237 w 2661671"/>
                  <a:gd name="connsiteY139" fmla="*/ 95125 h 323716"/>
                  <a:gd name="connsiteX140" fmla="*/ 1039518 w 2661671"/>
                  <a:gd name="connsiteY140" fmla="*/ 197779 h 323716"/>
                  <a:gd name="connsiteX141" fmla="*/ 1017936 w 2661671"/>
                  <a:gd name="connsiteY141" fmla="*/ 216195 h 323716"/>
                  <a:gd name="connsiteX142" fmla="*/ 870466 w 2661671"/>
                  <a:gd name="connsiteY142" fmla="*/ 216195 h 323716"/>
                  <a:gd name="connsiteX143" fmla="*/ 944755 w 2661671"/>
                  <a:gd name="connsiteY143" fmla="*/ 285700 h 323716"/>
                  <a:gd name="connsiteX144" fmla="*/ 945208 w 2661671"/>
                  <a:gd name="connsiteY144" fmla="*/ 285686 h 323716"/>
                  <a:gd name="connsiteX145" fmla="*/ 1005347 w 2661671"/>
                  <a:gd name="connsiteY145" fmla="*/ 255401 h 323716"/>
                  <a:gd name="connsiteX146" fmla="*/ 1029015 w 2661671"/>
                  <a:gd name="connsiteY146" fmla="*/ 254106 h 323716"/>
                  <a:gd name="connsiteX147" fmla="*/ 1030310 w 2661671"/>
                  <a:gd name="connsiteY147" fmla="*/ 255401 h 323716"/>
                  <a:gd name="connsiteX148" fmla="*/ 872552 w 2661671"/>
                  <a:gd name="connsiteY148" fmla="*/ 179579 h 323716"/>
                  <a:gd name="connsiteX149" fmla="*/ 994269 w 2661671"/>
                  <a:gd name="connsiteY149" fmla="*/ 179579 h 323716"/>
                  <a:gd name="connsiteX150" fmla="*/ 935784 w 2661671"/>
                  <a:gd name="connsiteY150" fmla="*/ 130158 h 323716"/>
                  <a:gd name="connsiteX151" fmla="*/ 872552 w 2661671"/>
                  <a:gd name="connsiteY151" fmla="*/ 179579 h 323716"/>
                  <a:gd name="connsiteX152" fmla="*/ 1414669 w 2661671"/>
                  <a:gd name="connsiteY152" fmla="*/ 257990 h 323716"/>
                  <a:gd name="connsiteX153" fmla="*/ 1416741 w 2661671"/>
                  <a:gd name="connsiteY153" fmla="*/ 280075 h 323716"/>
                  <a:gd name="connsiteX154" fmla="*/ 1415964 w 2661671"/>
                  <a:gd name="connsiteY154" fmla="*/ 280938 h 323716"/>
                  <a:gd name="connsiteX155" fmla="*/ 1326978 w 2661671"/>
                  <a:gd name="connsiteY155" fmla="*/ 325323 h 323716"/>
                  <a:gd name="connsiteX156" fmla="*/ 1211303 w 2661671"/>
                  <a:gd name="connsiteY156" fmla="*/ 207059 h 323716"/>
                  <a:gd name="connsiteX157" fmla="*/ 1320935 w 2661671"/>
                  <a:gd name="connsiteY157" fmla="*/ 95125 h 323716"/>
                  <a:gd name="connsiteX158" fmla="*/ 1421144 w 2661671"/>
                  <a:gd name="connsiteY158" fmla="*/ 197779 h 323716"/>
                  <a:gd name="connsiteX159" fmla="*/ 1399563 w 2661671"/>
                  <a:gd name="connsiteY159" fmla="*/ 216195 h 323716"/>
                  <a:gd name="connsiteX160" fmla="*/ 1252092 w 2661671"/>
                  <a:gd name="connsiteY160" fmla="*/ 216195 h 323716"/>
                  <a:gd name="connsiteX161" fmla="*/ 1332316 w 2661671"/>
                  <a:gd name="connsiteY161" fmla="*/ 285492 h 323716"/>
                  <a:gd name="connsiteX162" fmla="*/ 1387046 w 2661671"/>
                  <a:gd name="connsiteY162" fmla="*/ 255401 h 323716"/>
                  <a:gd name="connsiteX163" fmla="*/ 1410612 w 2661671"/>
                  <a:gd name="connsiteY163" fmla="*/ 254077 h 323716"/>
                  <a:gd name="connsiteX164" fmla="*/ 1411936 w 2661671"/>
                  <a:gd name="connsiteY164" fmla="*/ 255401 h 323716"/>
                  <a:gd name="connsiteX165" fmla="*/ 1254178 w 2661671"/>
                  <a:gd name="connsiteY165" fmla="*/ 179579 h 323716"/>
                  <a:gd name="connsiteX166" fmla="*/ 1376183 w 2661671"/>
                  <a:gd name="connsiteY166" fmla="*/ 179579 h 323716"/>
                  <a:gd name="connsiteX167" fmla="*/ 1317698 w 2661671"/>
                  <a:gd name="connsiteY167" fmla="*/ 130158 h 323716"/>
                  <a:gd name="connsiteX168" fmla="*/ 1254466 w 2661671"/>
                  <a:gd name="connsiteY168" fmla="*/ 179579 h 323716"/>
                  <a:gd name="connsiteX169" fmla="*/ 1459918 w 2661671"/>
                  <a:gd name="connsiteY169" fmla="*/ 209433 h 323716"/>
                  <a:gd name="connsiteX170" fmla="*/ 1574003 w 2661671"/>
                  <a:gd name="connsiteY170" fmla="*/ 325539 h 323716"/>
                  <a:gd name="connsiteX171" fmla="*/ 1575521 w 2661671"/>
                  <a:gd name="connsiteY171" fmla="*/ 325539 h 323716"/>
                  <a:gd name="connsiteX172" fmla="*/ 1670190 w 2661671"/>
                  <a:gd name="connsiteY172" fmla="*/ 272665 h 323716"/>
                  <a:gd name="connsiteX173" fmla="*/ 1662996 w 2661671"/>
                  <a:gd name="connsiteY173" fmla="*/ 249717 h 323716"/>
                  <a:gd name="connsiteX174" fmla="*/ 1657601 w 2661671"/>
                  <a:gd name="connsiteY174" fmla="*/ 246480 h 323716"/>
                  <a:gd name="connsiteX175" fmla="*/ 1635085 w 2661671"/>
                  <a:gd name="connsiteY175" fmla="*/ 251444 h 323716"/>
                  <a:gd name="connsiteX176" fmla="*/ 1574442 w 2661671"/>
                  <a:gd name="connsiteY176" fmla="*/ 286981 h 323716"/>
                  <a:gd name="connsiteX177" fmla="*/ 1501497 w 2661671"/>
                  <a:gd name="connsiteY177" fmla="*/ 209433 h 323716"/>
                  <a:gd name="connsiteX178" fmla="*/ 1573434 w 2661671"/>
                  <a:gd name="connsiteY178" fmla="*/ 133683 h 323716"/>
                  <a:gd name="connsiteX179" fmla="*/ 1632567 w 2661671"/>
                  <a:gd name="connsiteY179" fmla="*/ 163753 h 323716"/>
                  <a:gd name="connsiteX180" fmla="*/ 1655299 w 2661671"/>
                  <a:gd name="connsiteY180" fmla="*/ 166558 h 323716"/>
                  <a:gd name="connsiteX181" fmla="*/ 1659831 w 2661671"/>
                  <a:gd name="connsiteY181" fmla="*/ 163105 h 323716"/>
                  <a:gd name="connsiteX182" fmla="*/ 1666240 w 2661671"/>
                  <a:gd name="connsiteY182" fmla="*/ 141028 h 323716"/>
                  <a:gd name="connsiteX183" fmla="*/ 1665730 w 2661671"/>
                  <a:gd name="connsiteY183" fmla="*/ 140157 h 323716"/>
                  <a:gd name="connsiteX184" fmla="*/ 1575808 w 2661671"/>
                  <a:gd name="connsiteY184" fmla="*/ 95125 h 323716"/>
                  <a:gd name="connsiteX185" fmla="*/ 1460220 w 2661671"/>
                  <a:gd name="connsiteY185" fmla="*/ 207404 h 323716"/>
                  <a:gd name="connsiteX186" fmla="*/ 1460206 w 2661671"/>
                  <a:gd name="connsiteY186" fmla="*/ 209433 h 323716"/>
                  <a:gd name="connsiteX187" fmla="*/ 2239428 w 2661671"/>
                  <a:gd name="connsiteY187" fmla="*/ 209433 h 323716"/>
                  <a:gd name="connsiteX188" fmla="*/ 2353513 w 2661671"/>
                  <a:gd name="connsiteY188" fmla="*/ 325539 h 323716"/>
                  <a:gd name="connsiteX189" fmla="*/ 2355103 w 2661671"/>
                  <a:gd name="connsiteY189" fmla="*/ 325539 h 323716"/>
                  <a:gd name="connsiteX190" fmla="*/ 2449772 w 2661671"/>
                  <a:gd name="connsiteY190" fmla="*/ 272665 h 323716"/>
                  <a:gd name="connsiteX191" fmla="*/ 2442578 w 2661671"/>
                  <a:gd name="connsiteY191" fmla="*/ 249717 h 323716"/>
                  <a:gd name="connsiteX192" fmla="*/ 2437183 w 2661671"/>
                  <a:gd name="connsiteY192" fmla="*/ 246480 h 323716"/>
                  <a:gd name="connsiteX193" fmla="*/ 2414666 w 2661671"/>
                  <a:gd name="connsiteY193" fmla="*/ 251444 h 323716"/>
                  <a:gd name="connsiteX194" fmla="*/ 2354024 w 2661671"/>
                  <a:gd name="connsiteY194" fmla="*/ 286981 h 323716"/>
                  <a:gd name="connsiteX195" fmla="*/ 2281007 w 2661671"/>
                  <a:gd name="connsiteY195" fmla="*/ 209433 h 323716"/>
                  <a:gd name="connsiteX196" fmla="*/ 2352945 w 2661671"/>
                  <a:gd name="connsiteY196" fmla="*/ 133683 h 323716"/>
                  <a:gd name="connsiteX197" fmla="*/ 2412077 w 2661671"/>
                  <a:gd name="connsiteY197" fmla="*/ 163753 h 323716"/>
                  <a:gd name="connsiteX198" fmla="*/ 2434809 w 2661671"/>
                  <a:gd name="connsiteY198" fmla="*/ 166558 h 323716"/>
                  <a:gd name="connsiteX199" fmla="*/ 2439341 w 2661671"/>
                  <a:gd name="connsiteY199" fmla="*/ 163105 h 323716"/>
                  <a:gd name="connsiteX200" fmla="*/ 2445743 w 2661671"/>
                  <a:gd name="connsiteY200" fmla="*/ 141128 h 323716"/>
                  <a:gd name="connsiteX201" fmla="*/ 2445168 w 2661671"/>
                  <a:gd name="connsiteY201" fmla="*/ 140157 h 323716"/>
                  <a:gd name="connsiteX202" fmla="*/ 2355318 w 2661671"/>
                  <a:gd name="connsiteY202" fmla="*/ 95125 h 323716"/>
                  <a:gd name="connsiteX203" fmla="*/ 2239658 w 2661671"/>
                  <a:gd name="connsiteY203" fmla="*/ 207476 h 323716"/>
                  <a:gd name="connsiteX204" fmla="*/ 2239644 w 2661671"/>
                  <a:gd name="connsiteY204" fmla="*/ 209433 h 323716"/>
                  <a:gd name="connsiteX205" fmla="*/ 2017862 w 2661671"/>
                  <a:gd name="connsiteY205" fmla="*/ 299138 h 323716"/>
                  <a:gd name="connsiteX206" fmla="*/ 2003467 w 2661671"/>
                  <a:gd name="connsiteY206" fmla="*/ 281737 h 323716"/>
                  <a:gd name="connsiteX207" fmla="*/ 1999877 w 2661671"/>
                  <a:gd name="connsiteY207" fmla="*/ 281801 h 323716"/>
                  <a:gd name="connsiteX208" fmla="*/ 1960528 w 2661671"/>
                  <a:gd name="connsiteY208" fmla="*/ 281801 h 323716"/>
                  <a:gd name="connsiteX209" fmla="*/ 1960528 w 2661671"/>
                  <a:gd name="connsiteY209" fmla="*/ 118288 h 323716"/>
                  <a:gd name="connsiteX210" fmla="*/ 1947054 w 2661671"/>
                  <a:gd name="connsiteY210" fmla="*/ 100542 h 323716"/>
                  <a:gd name="connsiteX211" fmla="*/ 1942975 w 2661671"/>
                  <a:gd name="connsiteY211" fmla="*/ 100520 h 323716"/>
                  <a:gd name="connsiteX212" fmla="*/ 1937580 w 2661671"/>
                  <a:gd name="connsiteY212" fmla="*/ 100520 h 323716"/>
                  <a:gd name="connsiteX213" fmla="*/ 1919423 w 2661671"/>
                  <a:gd name="connsiteY213" fmla="*/ 114461 h 323716"/>
                  <a:gd name="connsiteX214" fmla="*/ 1919380 w 2661671"/>
                  <a:gd name="connsiteY214" fmla="*/ 118288 h 323716"/>
                  <a:gd name="connsiteX215" fmla="*/ 1919380 w 2661671"/>
                  <a:gd name="connsiteY215" fmla="*/ 281801 h 323716"/>
                  <a:gd name="connsiteX216" fmla="*/ 1895137 w 2661671"/>
                  <a:gd name="connsiteY216" fmla="*/ 281801 h 323716"/>
                  <a:gd name="connsiteX217" fmla="*/ 1877225 w 2661671"/>
                  <a:gd name="connsiteY217" fmla="*/ 295052 h 323716"/>
                  <a:gd name="connsiteX218" fmla="*/ 1877153 w 2661671"/>
                  <a:gd name="connsiteY218" fmla="*/ 299138 h 323716"/>
                  <a:gd name="connsiteX219" fmla="*/ 1877153 w 2661671"/>
                  <a:gd name="connsiteY219" fmla="*/ 302375 h 323716"/>
                  <a:gd name="connsiteX220" fmla="*/ 1891396 w 2661671"/>
                  <a:gd name="connsiteY220" fmla="*/ 320165 h 323716"/>
                  <a:gd name="connsiteX221" fmla="*/ 1895137 w 2661671"/>
                  <a:gd name="connsiteY221" fmla="*/ 320144 h 323716"/>
                  <a:gd name="connsiteX222" fmla="*/ 1999877 w 2661671"/>
                  <a:gd name="connsiteY222" fmla="*/ 320144 h 323716"/>
                  <a:gd name="connsiteX223" fmla="*/ 2017840 w 2661671"/>
                  <a:gd name="connsiteY223" fmla="*/ 305634 h 323716"/>
                  <a:gd name="connsiteX224" fmla="*/ 2017862 w 2661671"/>
                  <a:gd name="connsiteY224" fmla="*/ 302375 h 323716"/>
                  <a:gd name="connsiteX225" fmla="*/ 2017862 w 2661671"/>
                  <a:gd name="connsiteY225" fmla="*/ 299138 h 323716"/>
                  <a:gd name="connsiteX226" fmla="*/ 1850608 w 2661671"/>
                  <a:gd name="connsiteY226" fmla="*/ 118145 h 323716"/>
                  <a:gd name="connsiteX227" fmla="*/ 1837134 w 2661671"/>
                  <a:gd name="connsiteY227" fmla="*/ 100398 h 323716"/>
                  <a:gd name="connsiteX228" fmla="*/ 1833055 w 2661671"/>
                  <a:gd name="connsiteY228" fmla="*/ 100376 h 323716"/>
                  <a:gd name="connsiteX229" fmla="*/ 1769607 w 2661671"/>
                  <a:gd name="connsiteY229" fmla="*/ 100376 h 323716"/>
                  <a:gd name="connsiteX230" fmla="*/ 1769607 w 2661671"/>
                  <a:gd name="connsiteY230" fmla="*/ 56423 h 323716"/>
                  <a:gd name="connsiteX231" fmla="*/ 1755910 w 2661671"/>
                  <a:gd name="connsiteY231" fmla="*/ 38460 h 323716"/>
                  <a:gd name="connsiteX232" fmla="*/ 1751838 w 2661671"/>
                  <a:gd name="connsiteY232" fmla="*/ 38438 h 323716"/>
                  <a:gd name="connsiteX233" fmla="*/ 1746659 w 2661671"/>
                  <a:gd name="connsiteY233" fmla="*/ 38438 h 323716"/>
                  <a:gd name="connsiteX234" fmla="*/ 1728675 w 2661671"/>
                  <a:gd name="connsiteY234" fmla="*/ 52603 h 323716"/>
                  <a:gd name="connsiteX235" fmla="*/ 1728675 w 2661671"/>
                  <a:gd name="connsiteY235" fmla="*/ 56423 h 323716"/>
                  <a:gd name="connsiteX236" fmla="*/ 1728675 w 2661671"/>
                  <a:gd name="connsiteY236" fmla="*/ 100376 h 323716"/>
                  <a:gd name="connsiteX237" fmla="*/ 1704216 w 2661671"/>
                  <a:gd name="connsiteY237" fmla="*/ 100376 h 323716"/>
                  <a:gd name="connsiteX238" fmla="*/ 1686447 w 2661671"/>
                  <a:gd name="connsiteY238" fmla="*/ 114318 h 323716"/>
                  <a:gd name="connsiteX239" fmla="*/ 1686447 w 2661671"/>
                  <a:gd name="connsiteY239" fmla="*/ 118145 h 323716"/>
                  <a:gd name="connsiteX240" fmla="*/ 1686447 w 2661671"/>
                  <a:gd name="connsiteY240" fmla="*/ 120519 h 323716"/>
                  <a:gd name="connsiteX241" fmla="*/ 1700554 w 2661671"/>
                  <a:gd name="connsiteY241" fmla="*/ 138675 h 323716"/>
                  <a:gd name="connsiteX242" fmla="*/ 1704216 w 2661671"/>
                  <a:gd name="connsiteY242" fmla="*/ 138719 h 323716"/>
                  <a:gd name="connsiteX243" fmla="*/ 1728675 w 2661671"/>
                  <a:gd name="connsiteY243" fmla="*/ 138719 h 323716"/>
                  <a:gd name="connsiteX244" fmla="*/ 1728675 w 2661671"/>
                  <a:gd name="connsiteY244" fmla="*/ 243747 h 323716"/>
                  <a:gd name="connsiteX245" fmla="*/ 1806007 w 2661671"/>
                  <a:gd name="connsiteY245" fmla="*/ 325180 h 323716"/>
                  <a:gd name="connsiteX246" fmla="*/ 1836365 w 2661671"/>
                  <a:gd name="connsiteY246" fmla="*/ 320863 h 323716"/>
                  <a:gd name="connsiteX247" fmla="*/ 1848522 w 2661671"/>
                  <a:gd name="connsiteY247" fmla="*/ 304548 h 323716"/>
                  <a:gd name="connsiteX248" fmla="*/ 1848234 w 2661671"/>
                  <a:gd name="connsiteY248" fmla="*/ 303095 h 323716"/>
                  <a:gd name="connsiteX249" fmla="*/ 1846507 w 2661671"/>
                  <a:gd name="connsiteY249" fmla="*/ 293168 h 323716"/>
                  <a:gd name="connsiteX250" fmla="*/ 1829602 w 2661671"/>
                  <a:gd name="connsiteY250" fmla="*/ 283384 h 323716"/>
                  <a:gd name="connsiteX251" fmla="*/ 1809676 w 2661671"/>
                  <a:gd name="connsiteY251" fmla="*/ 286693 h 323716"/>
                  <a:gd name="connsiteX252" fmla="*/ 1769607 w 2661671"/>
                  <a:gd name="connsiteY252" fmla="*/ 240725 h 323716"/>
                  <a:gd name="connsiteX253" fmla="*/ 1769607 w 2661671"/>
                  <a:gd name="connsiteY253" fmla="*/ 138719 h 323716"/>
                  <a:gd name="connsiteX254" fmla="*/ 1833055 w 2661671"/>
                  <a:gd name="connsiteY254" fmla="*/ 138719 h 323716"/>
                  <a:gd name="connsiteX255" fmla="*/ 1850651 w 2661671"/>
                  <a:gd name="connsiteY255" fmla="*/ 124238 h 323716"/>
                  <a:gd name="connsiteX256" fmla="*/ 1850608 w 2661671"/>
                  <a:gd name="connsiteY256" fmla="*/ 120734 h 323716"/>
                  <a:gd name="connsiteX257" fmla="*/ 1850608 w 2661671"/>
                  <a:gd name="connsiteY257" fmla="*/ 118145 h 323716"/>
                  <a:gd name="connsiteX258" fmla="*/ 1182385 w 2661671"/>
                  <a:gd name="connsiteY258" fmla="*/ 281801 h 323716"/>
                  <a:gd name="connsiteX259" fmla="*/ 1149581 w 2661671"/>
                  <a:gd name="connsiteY259" fmla="*/ 281801 h 323716"/>
                  <a:gd name="connsiteX260" fmla="*/ 1149581 w 2661671"/>
                  <a:gd name="connsiteY260" fmla="*/ 24051 h 323716"/>
                  <a:gd name="connsiteX261" fmla="*/ 1131597 w 2661671"/>
                  <a:gd name="connsiteY261" fmla="*/ 6282 h 323716"/>
                  <a:gd name="connsiteX262" fmla="*/ 1081241 w 2661671"/>
                  <a:gd name="connsiteY262" fmla="*/ 6282 h 323716"/>
                  <a:gd name="connsiteX263" fmla="*/ 1063581 w 2661671"/>
                  <a:gd name="connsiteY263" fmla="*/ 20361 h 323716"/>
                  <a:gd name="connsiteX264" fmla="*/ 1063545 w 2661671"/>
                  <a:gd name="connsiteY264" fmla="*/ 23619 h 323716"/>
                  <a:gd name="connsiteX265" fmla="*/ 1063545 w 2661671"/>
                  <a:gd name="connsiteY265" fmla="*/ 27072 h 323716"/>
                  <a:gd name="connsiteX266" fmla="*/ 1078062 w 2661671"/>
                  <a:gd name="connsiteY266" fmla="*/ 44639 h 323716"/>
                  <a:gd name="connsiteX267" fmla="*/ 1081241 w 2661671"/>
                  <a:gd name="connsiteY267" fmla="*/ 44625 h 323716"/>
                  <a:gd name="connsiteX268" fmla="*/ 1108361 w 2661671"/>
                  <a:gd name="connsiteY268" fmla="*/ 44625 h 323716"/>
                  <a:gd name="connsiteX269" fmla="*/ 1108361 w 2661671"/>
                  <a:gd name="connsiteY269" fmla="*/ 282017 h 323716"/>
                  <a:gd name="connsiteX270" fmla="*/ 1075702 w 2661671"/>
                  <a:gd name="connsiteY270" fmla="*/ 282017 h 323716"/>
                  <a:gd name="connsiteX271" fmla="*/ 1057782 w 2661671"/>
                  <a:gd name="connsiteY271" fmla="*/ 295764 h 323716"/>
                  <a:gd name="connsiteX272" fmla="*/ 1057718 w 2661671"/>
                  <a:gd name="connsiteY272" fmla="*/ 299354 h 323716"/>
                  <a:gd name="connsiteX273" fmla="*/ 1057718 w 2661671"/>
                  <a:gd name="connsiteY273" fmla="*/ 302591 h 323716"/>
                  <a:gd name="connsiteX274" fmla="*/ 1072443 w 2661671"/>
                  <a:gd name="connsiteY274" fmla="*/ 320381 h 323716"/>
                  <a:gd name="connsiteX275" fmla="*/ 1075702 w 2661671"/>
                  <a:gd name="connsiteY275" fmla="*/ 320360 h 323716"/>
                  <a:gd name="connsiteX276" fmla="*/ 1182313 w 2661671"/>
                  <a:gd name="connsiteY276" fmla="*/ 320360 h 323716"/>
                  <a:gd name="connsiteX277" fmla="*/ 1200470 w 2661671"/>
                  <a:gd name="connsiteY277" fmla="*/ 306253 h 323716"/>
                  <a:gd name="connsiteX278" fmla="*/ 1200513 w 2661671"/>
                  <a:gd name="connsiteY278" fmla="*/ 302591 h 323716"/>
                  <a:gd name="connsiteX279" fmla="*/ 1200513 w 2661671"/>
                  <a:gd name="connsiteY279" fmla="*/ 299354 h 323716"/>
                  <a:gd name="connsiteX280" fmla="*/ 1186312 w 2661671"/>
                  <a:gd name="connsiteY280" fmla="*/ 281917 h 323716"/>
                  <a:gd name="connsiteX281" fmla="*/ 1182313 w 2661671"/>
                  <a:gd name="connsiteY281" fmla="*/ 282017 h 323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</a:cxnLst>
                <a:rect l="l" t="t" r="r" b="b"/>
                <a:pathLst>
                  <a:path w="2661671" h="323716">
                    <a:moveTo>
                      <a:pt x="2567317" y="95125"/>
                    </a:moveTo>
                    <a:cubicBezTo>
                      <a:pt x="2544074" y="95484"/>
                      <a:pt x="2521586" y="103448"/>
                      <a:pt x="2503293" y="117785"/>
                    </a:cubicBezTo>
                    <a:cubicBezTo>
                      <a:pt x="2495653" y="122864"/>
                      <a:pt x="2493574" y="133179"/>
                      <a:pt x="2498653" y="140826"/>
                    </a:cubicBezTo>
                    <a:cubicBezTo>
                      <a:pt x="2499156" y="141582"/>
                      <a:pt x="2499725" y="142294"/>
                      <a:pt x="2500343" y="142963"/>
                    </a:cubicBezTo>
                    <a:lnTo>
                      <a:pt x="2504588" y="148142"/>
                    </a:lnTo>
                    <a:cubicBezTo>
                      <a:pt x="2508854" y="153984"/>
                      <a:pt x="2517047" y="155257"/>
                      <a:pt x="2522882" y="150991"/>
                    </a:cubicBezTo>
                    <a:cubicBezTo>
                      <a:pt x="2523119" y="150818"/>
                      <a:pt x="2523356" y="150631"/>
                      <a:pt x="2523579" y="150444"/>
                    </a:cubicBezTo>
                    <a:cubicBezTo>
                      <a:pt x="2536111" y="139956"/>
                      <a:pt x="2551843" y="134043"/>
                      <a:pt x="2568180" y="133683"/>
                    </a:cubicBezTo>
                    <a:cubicBezTo>
                      <a:pt x="2600264" y="133683"/>
                      <a:pt x="2622996" y="154473"/>
                      <a:pt x="2622996" y="182169"/>
                    </a:cubicBezTo>
                    <a:lnTo>
                      <a:pt x="2622996" y="193391"/>
                    </a:lnTo>
                    <a:cubicBezTo>
                      <a:pt x="2605199" y="189513"/>
                      <a:pt x="2587042" y="187557"/>
                      <a:pt x="2568827" y="187564"/>
                    </a:cubicBezTo>
                    <a:cubicBezTo>
                      <a:pt x="2518472" y="187564"/>
                      <a:pt x="2481136" y="212238"/>
                      <a:pt x="2481136" y="254681"/>
                    </a:cubicBezTo>
                    <a:cubicBezTo>
                      <a:pt x="2481136" y="297124"/>
                      <a:pt x="2511925" y="325108"/>
                      <a:pt x="2555447" y="325108"/>
                    </a:cubicBezTo>
                    <a:cubicBezTo>
                      <a:pt x="2580568" y="325129"/>
                      <a:pt x="2604738" y="315533"/>
                      <a:pt x="2622996" y="298275"/>
                    </a:cubicBezTo>
                    <a:lnTo>
                      <a:pt x="2622996" y="302160"/>
                    </a:lnTo>
                    <a:cubicBezTo>
                      <a:pt x="2621788" y="310857"/>
                      <a:pt x="2627859" y="318885"/>
                      <a:pt x="2636557" y="320094"/>
                    </a:cubicBezTo>
                    <a:cubicBezTo>
                      <a:pt x="2637880" y="320281"/>
                      <a:pt x="2639218" y="320295"/>
                      <a:pt x="2640549" y="320144"/>
                    </a:cubicBezTo>
                    <a:lnTo>
                      <a:pt x="2647023" y="320144"/>
                    </a:lnTo>
                    <a:cubicBezTo>
                      <a:pt x="2658317" y="320144"/>
                      <a:pt x="2663928" y="313813"/>
                      <a:pt x="2663928" y="302160"/>
                    </a:cubicBezTo>
                    <a:lnTo>
                      <a:pt x="2663928" y="182600"/>
                    </a:lnTo>
                    <a:cubicBezTo>
                      <a:pt x="2663928" y="128863"/>
                      <a:pt x="2623212" y="95125"/>
                      <a:pt x="2567317" y="95125"/>
                    </a:cubicBezTo>
                    <a:close/>
                    <a:moveTo>
                      <a:pt x="2622852" y="262954"/>
                    </a:moveTo>
                    <a:cubicBezTo>
                      <a:pt x="2606868" y="279550"/>
                      <a:pt x="2584819" y="288923"/>
                      <a:pt x="2561778" y="288923"/>
                    </a:cubicBezTo>
                    <a:cubicBezTo>
                      <a:pt x="2538398" y="288923"/>
                      <a:pt x="2522356" y="274536"/>
                      <a:pt x="2522356" y="254681"/>
                    </a:cubicBezTo>
                    <a:cubicBezTo>
                      <a:pt x="2522356" y="234827"/>
                      <a:pt x="2542714" y="220511"/>
                      <a:pt x="2569763" y="220511"/>
                    </a:cubicBezTo>
                    <a:cubicBezTo>
                      <a:pt x="2587545" y="220734"/>
                      <a:pt x="2605293" y="222245"/>
                      <a:pt x="2622852" y="225043"/>
                    </a:cubicBezTo>
                    <a:close/>
                    <a:moveTo>
                      <a:pt x="399997" y="257990"/>
                    </a:moveTo>
                    <a:cubicBezTo>
                      <a:pt x="406673" y="263630"/>
                      <a:pt x="407507" y="273615"/>
                      <a:pt x="401868" y="280291"/>
                    </a:cubicBezTo>
                    <a:cubicBezTo>
                      <a:pt x="401680" y="280514"/>
                      <a:pt x="401486" y="280730"/>
                      <a:pt x="401292" y="280938"/>
                    </a:cubicBezTo>
                    <a:cubicBezTo>
                      <a:pt x="380733" y="309497"/>
                      <a:pt x="347418" y="326100"/>
                      <a:pt x="312234" y="325323"/>
                    </a:cubicBezTo>
                    <a:cubicBezTo>
                      <a:pt x="243606" y="325323"/>
                      <a:pt x="196631" y="271155"/>
                      <a:pt x="196631" y="207059"/>
                    </a:cubicBezTo>
                    <a:cubicBezTo>
                      <a:pt x="196631" y="142963"/>
                      <a:pt x="240369" y="95125"/>
                      <a:pt x="306191" y="95125"/>
                    </a:cubicBezTo>
                    <a:cubicBezTo>
                      <a:pt x="365539" y="95125"/>
                      <a:pt x="406471" y="138287"/>
                      <a:pt x="406471" y="197779"/>
                    </a:cubicBezTo>
                    <a:cubicBezTo>
                      <a:pt x="406471" y="209217"/>
                      <a:pt x="399278" y="216195"/>
                      <a:pt x="384890" y="216195"/>
                    </a:cubicBezTo>
                    <a:lnTo>
                      <a:pt x="237419" y="216195"/>
                    </a:lnTo>
                    <a:cubicBezTo>
                      <a:pt x="238743" y="255904"/>
                      <a:pt x="272000" y="287024"/>
                      <a:pt x="311709" y="285700"/>
                    </a:cubicBezTo>
                    <a:cubicBezTo>
                      <a:pt x="311838" y="285693"/>
                      <a:pt x="311961" y="285693"/>
                      <a:pt x="312090" y="285686"/>
                    </a:cubicBezTo>
                    <a:cubicBezTo>
                      <a:pt x="335966" y="286312"/>
                      <a:pt x="358569" y="274946"/>
                      <a:pt x="372301" y="255401"/>
                    </a:cubicBezTo>
                    <a:cubicBezTo>
                      <a:pt x="378481" y="248509"/>
                      <a:pt x="389077" y="247926"/>
                      <a:pt x="395969" y="254106"/>
                    </a:cubicBezTo>
                    <a:cubicBezTo>
                      <a:pt x="396422" y="254516"/>
                      <a:pt x="396854" y="254947"/>
                      <a:pt x="397264" y="255401"/>
                    </a:cubicBezTo>
                    <a:close/>
                    <a:moveTo>
                      <a:pt x="239506" y="179579"/>
                    </a:moveTo>
                    <a:lnTo>
                      <a:pt x="361223" y="179579"/>
                    </a:lnTo>
                    <a:cubicBezTo>
                      <a:pt x="357576" y="150387"/>
                      <a:pt x="332132" y="128885"/>
                      <a:pt x="302738" y="130158"/>
                    </a:cubicBezTo>
                    <a:cubicBezTo>
                      <a:pt x="272446" y="129050"/>
                      <a:pt x="245750" y="149912"/>
                      <a:pt x="239506" y="179579"/>
                    </a:cubicBezTo>
                    <a:moveTo>
                      <a:pt x="661992" y="24267"/>
                    </a:moveTo>
                    <a:lnTo>
                      <a:pt x="661992" y="302375"/>
                    </a:lnTo>
                    <a:cubicBezTo>
                      <a:pt x="663049" y="311130"/>
                      <a:pt x="656805" y="319086"/>
                      <a:pt x="648051" y="320144"/>
                    </a:cubicBezTo>
                    <a:cubicBezTo>
                      <a:pt x="646777" y="320295"/>
                      <a:pt x="645497" y="320295"/>
                      <a:pt x="644224" y="320144"/>
                    </a:cubicBezTo>
                    <a:lnTo>
                      <a:pt x="638109" y="320144"/>
                    </a:lnTo>
                    <a:cubicBezTo>
                      <a:pt x="626455" y="320144"/>
                      <a:pt x="621060" y="313813"/>
                      <a:pt x="621060" y="302375"/>
                    </a:cubicBezTo>
                    <a:lnTo>
                      <a:pt x="621060" y="297412"/>
                    </a:lnTo>
                    <a:cubicBezTo>
                      <a:pt x="602234" y="315741"/>
                      <a:pt x="576905" y="325856"/>
                      <a:pt x="550633" y="325539"/>
                    </a:cubicBezTo>
                    <a:cubicBezTo>
                      <a:pt x="489127" y="325539"/>
                      <a:pt x="440426" y="274392"/>
                      <a:pt x="440426" y="209864"/>
                    </a:cubicBezTo>
                    <a:cubicBezTo>
                      <a:pt x="440426" y="145337"/>
                      <a:pt x="489127" y="94765"/>
                      <a:pt x="550633" y="94765"/>
                    </a:cubicBezTo>
                    <a:cubicBezTo>
                      <a:pt x="576840" y="94341"/>
                      <a:pt x="602155" y="104297"/>
                      <a:pt x="621060" y="122461"/>
                    </a:cubicBezTo>
                    <a:lnTo>
                      <a:pt x="621060" y="23907"/>
                    </a:lnTo>
                    <a:cubicBezTo>
                      <a:pt x="621060" y="12037"/>
                      <a:pt x="626455" y="5923"/>
                      <a:pt x="638109" y="5923"/>
                    </a:cubicBezTo>
                    <a:lnTo>
                      <a:pt x="644583" y="5923"/>
                    </a:lnTo>
                    <a:cubicBezTo>
                      <a:pt x="653295" y="4801"/>
                      <a:pt x="661258" y="10958"/>
                      <a:pt x="662380" y="19663"/>
                    </a:cubicBezTo>
                    <a:cubicBezTo>
                      <a:pt x="662560" y="21073"/>
                      <a:pt x="662553" y="22504"/>
                      <a:pt x="662352" y="23907"/>
                    </a:cubicBezTo>
                    <a:moveTo>
                      <a:pt x="621419" y="251948"/>
                    </a:moveTo>
                    <a:lnTo>
                      <a:pt x="621419" y="168285"/>
                    </a:lnTo>
                    <a:cubicBezTo>
                      <a:pt x="606931" y="146365"/>
                      <a:pt x="582070" y="133582"/>
                      <a:pt x="555813" y="134546"/>
                    </a:cubicBezTo>
                    <a:cubicBezTo>
                      <a:pt x="514097" y="137122"/>
                      <a:pt x="482365" y="173025"/>
                      <a:pt x="484940" y="214742"/>
                    </a:cubicBezTo>
                    <a:cubicBezTo>
                      <a:pt x="487300" y="252868"/>
                      <a:pt x="517693" y="283262"/>
                      <a:pt x="555813" y="285614"/>
                    </a:cubicBezTo>
                    <a:cubicBezTo>
                      <a:pt x="582012" y="286485"/>
                      <a:pt x="606809" y="273788"/>
                      <a:pt x="621419" y="252020"/>
                    </a:cubicBezTo>
                    <a:moveTo>
                      <a:pt x="141024" y="299138"/>
                    </a:moveTo>
                    <a:cubicBezTo>
                      <a:pt x="141851" y="290355"/>
                      <a:pt x="135405" y="282564"/>
                      <a:pt x="126629" y="281737"/>
                    </a:cubicBezTo>
                    <a:cubicBezTo>
                      <a:pt x="125435" y="281622"/>
                      <a:pt x="124226" y="281643"/>
                      <a:pt x="123040" y="281801"/>
                    </a:cubicBezTo>
                    <a:lnTo>
                      <a:pt x="83474" y="281801"/>
                    </a:lnTo>
                    <a:lnTo>
                      <a:pt x="83474" y="118288"/>
                    </a:lnTo>
                    <a:cubicBezTo>
                      <a:pt x="84654" y="109670"/>
                      <a:pt x="78618" y="101721"/>
                      <a:pt x="70000" y="100542"/>
                    </a:cubicBezTo>
                    <a:cubicBezTo>
                      <a:pt x="68648" y="100362"/>
                      <a:pt x="67274" y="100355"/>
                      <a:pt x="65921" y="100520"/>
                    </a:cubicBezTo>
                    <a:lnTo>
                      <a:pt x="60526" y="100520"/>
                    </a:lnTo>
                    <a:cubicBezTo>
                      <a:pt x="51664" y="99355"/>
                      <a:pt x="43535" y="105599"/>
                      <a:pt x="42369" y="114461"/>
                    </a:cubicBezTo>
                    <a:cubicBezTo>
                      <a:pt x="42204" y="115735"/>
                      <a:pt x="42189" y="117015"/>
                      <a:pt x="42326" y="118288"/>
                    </a:cubicBezTo>
                    <a:lnTo>
                      <a:pt x="42326" y="281801"/>
                    </a:lnTo>
                    <a:lnTo>
                      <a:pt x="18083" y="281801"/>
                    </a:lnTo>
                    <a:cubicBezTo>
                      <a:pt x="9480" y="280514"/>
                      <a:pt x="1459" y="286449"/>
                      <a:pt x="171" y="295052"/>
                    </a:cubicBezTo>
                    <a:cubicBezTo>
                      <a:pt x="-30" y="296405"/>
                      <a:pt x="-52" y="297779"/>
                      <a:pt x="99" y="299138"/>
                    </a:cubicBezTo>
                    <a:lnTo>
                      <a:pt x="99" y="302375"/>
                    </a:lnTo>
                    <a:cubicBezTo>
                      <a:pt x="-879" y="311224"/>
                      <a:pt x="5494" y="319187"/>
                      <a:pt x="14343" y="320165"/>
                    </a:cubicBezTo>
                    <a:cubicBezTo>
                      <a:pt x="15587" y="320302"/>
                      <a:pt x="16839" y="320295"/>
                      <a:pt x="18083" y="320144"/>
                    </a:cubicBezTo>
                    <a:lnTo>
                      <a:pt x="122824" y="320144"/>
                    </a:lnTo>
                    <a:cubicBezTo>
                      <a:pt x="131794" y="321101"/>
                      <a:pt x="139837" y="314598"/>
                      <a:pt x="140786" y="305634"/>
                    </a:cubicBezTo>
                    <a:cubicBezTo>
                      <a:pt x="140902" y="304548"/>
                      <a:pt x="140909" y="303462"/>
                      <a:pt x="140808" y="302375"/>
                    </a:cubicBezTo>
                    <a:lnTo>
                      <a:pt x="140808" y="299138"/>
                    </a:lnTo>
                    <a:moveTo>
                      <a:pt x="100164" y="134762"/>
                    </a:moveTo>
                    <a:cubicBezTo>
                      <a:pt x="100128" y="156811"/>
                      <a:pt x="117968" y="174716"/>
                      <a:pt x="140017" y="174759"/>
                    </a:cubicBezTo>
                    <a:cubicBezTo>
                      <a:pt x="162065" y="174795"/>
                      <a:pt x="179978" y="156955"/>
                      <a:pt x="180014" y="134906"/>
                    </a:cubicBezTo>
                    <a:cubicBezTo>
                      <a:pt x="180050" y="112965"/>
                      <a:pt x="162382" y="95103"/>
                      <a:pt x="140448" y="94909"/>
                    </a:cubicBezTo>
                    <a:cubicBezTo>
                      <a:pt x="118680" y="94434"/>
                      <a:pt x="100645" y="111692"/>
                      <a:pt x="100171" y="133453"/>
                    </a:cubicBezTo>
                    <a:cubicBezTo>
                      <a:pt x="100164" y="133892"/>
                      <a:pt x="100156" y="134323"/>
                      <a:pt x="100164" y="134762"/>
                    </a:cubicBezTo>
                    <a:moveTo>
                      <a:pt x="2205617" y="281801"/>
                    </a:moveTo>
                    <a:lnTo>
                      <a:pt x="2172742" y="281801"/>
                    </a:lnTo>
                    <a:lnTo>
                      <a:pt x="2172742" y="118288"/>
                    </a:lnTo>
                    <a:cubicBezTo>
                      <a:pt x="2172742" y="105699"/>
                      <a:pt x="2167347" y="100520"/>
                      <a:pt x="2154758" y="100520"/>
                    </a:cubicBezTo>
                    <a:lnTo>
                      <a:pt x="2104402" y="100520"/>
                    </a:lnTo>
                    <a:cubicBezTo>
                      <a:pt x="2095640" y="99491"/>
                      <a:pt x="2087705" y="105757"/>
                      <a:pt x="2086677" y="114512"/>
                    </a:cubicBezTo>
                    <a:cubicBezTo>
                      <a:pt x="2086547" y="115627"/>
                      <a:pt x="2086533" y="116742"/>
                      <a:pt x="2086633" y="117857"/>
                    </a:cubicBezTo>
                    <a:lnTo>
                      <a:pt x="2086633" y="121310"/>
                    </a:lnTo>
                    <a:cubicBezTo>
                      <a:pt x="2085785" y="130173"/>
                      <a:pt x="2092280" y="138035"/>
                      <a:pt x="2101143" y="138884"/>
                    </a:cubicBezTo>
                    <a:cubicBezTo>
                      <a:pt x="2102229" y="138985"/>
                      <a:pt x="2103316" y="138978"/>
                      <a:pt x="2104402" y="138862"/>
                    </a:cubicBezTo>
                    <a:lnTo>
                      <a:pt x="2131450" y="138862"/>
                    </a:lnTo>
                    <a:lnTo>
                      <a:pt x="2131450" y="281801"/>
                    </a:lnTo>
                    <a:lnTo>
                      <a:pt x="2098791" y="281801"/>
                    </a:lnTo>
                    <a:cubicBezTo>
                      <a:pt x="2090086" y="280643"/>
                      <a:pt x="2082094" y="286765"/>
                      <a:pt x="2080936" y="295469"/>
                    </a:cubicBezTo>
                    <a:cubicBezTo>
                      <a:pt x="2080778" y="296685"/>
                      <a:pt x="2080756" y="297915"/>
                      <a:pt x="2080878" y="299138"/>
                    </a:cubicBezTo>
                    <a:lnTo>
                      <a:pt x="2080878" y="302375"/>
                    </a:lnTo>
                    <a:cubicBezTo>
                      <a:pt x="2079994" y="311310"/>
                      <a:pt x="2086518" y="319273"/>
                      <a:pt x="2095453" y="320158"/>
                    </a:cubicBezTo>
                    <a:cubicBezTo>
                      <a:pt x="2096561" y="320266"/>
                      <a:pt x="2097683" y="320266"/>
                      <a:pt x="2098791" y="320144"/>
                    </a:cubicBezTo>
                    <a:lnTo>
                      <a:pt x="2205617" y="320144"/>
                    </a:lnTo>
                    <a:cubicBezTo>
                      <a:pt x="2214523" y="321259"/>
                      <a:pt x="2222652" y="314950"/>
                      <a:pt x="2223774" y="306037"/>
                    </a:cubicBezTo>
                    <a:cubicBezTo>
                      <a:pt x="2223925" y="304821"/>
                      <a:pt x="2223940" y="303591"/>
                      <a:pt x="2223817" y="302375"/>
                    </a:cubicBezTo>
                    <a:lnTo>
                      <a:pt x="2223817" y="299138"/>
                    </a:lnTo>
                    <a:cubicBezTo>
                      <a:pt x="2224709" y="290405"/>
                      <a:pt x="2218357" y="282600"/>
                      <a:pt x="2209617" y="281701"/>
                    </a:cubicBezTo>
                    <a:cubicBezTo>
                      <a:pt x="2208286" y="281571"/>
                      <a:pt x="2206941" y="281600"/>
                      <a:pt x="2205617" y="281801"/>
                    </a:cubicBezTo>
                    <a:moveTo>
                      <a:pt x="1977073" y="134762"/>
                    </a:moveTo>
                    <a:cubicBezTo>
                      <a:pt x="1976994" y="156854"/>
                      <a:pt x="1994835" y="174824"/>
                      <a:pt x="2016926" y="174903"/>
                    </a:cubicBezTo>
                    <a:cubicBezTo>
                      <a:pt x="2039018" y="174982"/>
                      <a:pt x="2056988" y="157135"/>
                      <a:pt x="2057067" y="135050"/>
                    </a:cubicBezTo>
                    <a:cubicBezTo>
                      <a:pt x="2057146" y="113016"/>
                      <a:pt x="2039392" y="95067"/>
                      <a:pt x="2017358" y="94909"/>
                    </a:cubicBezTo>
                    <a:cubicBezTo>
                      <a:pt x="1995590" y="94434"/>
                      <a:pt x="1977555" y="111692"/>
                      <a:pt x="1977080" y="133453"/>
                    </a:cubicBezTo>
                    <a:cubicBezTo>
                      <a:pt x="1977073" y="133892"/>
                      <a:pt x="1977066" y="134323"/>
                      <a:pt x="1977073" y="134762"/>
                    </a:cubicBezTo>
                    <a:moveTo>
                      <a:pt x="1364961" y="13404"/>
                    </a:moveTo>
                    <a:lnTo>
                      <a:pt x="1361580" y="8369"/>
                    </a:lnTo>
                    <a:cubicBezTo>
                      <a:pt x="1355105" y="-1343"/>
                      <a:pt x="1347193" y="-2422"/>
                      <a:pt x="1337121" y="4196"/>
                    </a:cubicBezTo>
                    <a:lnTo>
                      <a:pt x="1284823" y="39230"/>
                    </a:lnTo>
                    <a:cubicBezTo>
                      <a:pt x="1274968" y="45920"/>
                      <a:pt x="1272953" y="53617"/>
                      <a:pt x="1279428" y="63472"/>
                    </a:cubicBezTo>
                    <a:lnTo>
                      <a:pt x="1282809" y="68508"/>
                    </a:lnTo>
                    <a:cubicBezTo>
                      <a:pt x="1286772" y="76385"/>
                      <a:pt x="1296369" y="79565"/>
                      <a:pt x="1304253" y="75601"/>
                    </a:cubicBezTo>
                    <a:cubicBezTo>
                      <a:pt x="1305498" y="74968"/>
                      <a:pt x="1306656" y="74184"/>
                      <a:pt x="1307699" y="73256"/>
                    </a:cubicBezTo>
                    <a:lnTo>
                      <a:pt x="1359782" y="38151"/>
                    </a:lnTo>
                    <a:cubicBezTo>
                      <a:pt x="1367666" y="34381"/>
                      <a:pt x="1370996" y="24929"/>
                      <a:pt x="1367227" y="17044"/>
                    </a:cubicBezTo>
                    <a:cubicBezTo>
                      <a:pt x="1366594" y="15728"/>
                      <a:pt x="1365781" y="14498"/>
                      <a:pt x="1364817" y="13404"/>
                    </a:cubicBezTo>
                    <a:moveTo>
                      <a:pt x="1033043" y="257990"/>
                    </a:moveTo>
                    <a:cubicBezTo>
                      <a:pt x="1039719" y="263630"/>
                      <a:pt x="1040554" y="273615"/>
                      <a:pt x="1034914" y="280291"/>
                    </a:cubicBezTo>
                    <a:cubicBezTo>
                      <a:pt x="1034727" y="280514"/>
                      <a:pt x="1034532" y="280730"/>
                      <a:pt x="1034338" y="280938"/>
                    </a:cubicBezTo>
                    <a:cubicBezTo>
                      <a:pt x="1013793" y="309476"/>
                      <a:pt x="980515" y="326079"/>
                      <a:pt x="945352" y="325323"/>
                    </a:cubicBezTo>
                    <a:cubicBezTo>
                      <a:pt x="876652" y="325323"/>
                      <a:pt x="829677" y="271155"/>
                      <a:pt x="829677" y="207059"/>
                    </a:cubicBezTo>
                    <a:cubicBezTo>
                      <a:pt x="829677" y="142963"/>
                      <a:pt x="873415" y="95125"/>
                      <a:pt x="939237" y="95125"/>
                    </a:cubicBezTo>
                    <a:cubicBezTo>
                      <a:pt x="998585" y="95125"/>
                      <a:pt x="1039518" y="138287"/>
                      <a:pt x="1039518" y="197779"/>
                    </a:cubicBezTo>
                    <a:cubicBezTo>
                      <a:pt x="1039518" y="209217"/>
                      <a:pt x="1032324" y="216195"/>
                      <a:pt x="1017936" y="216195"/>
                    </a:cubicBezTo>
                    <a:lnTo>
                      <a:pt x="870466" y="216195"/>
                    </a:lnTo>
                    <a:cubicBezTo>
                      <a:pt x="871782" y="255904"/>
                      <a:pt x="905046" y="287024"/>
                      <a:pt x="944755" y="285700"/>
                    </a:cubicBezTo>
                    <a:cubicBezTo>
                      <a:pt x="944906" y="285700"/>
                      <a:pt x="945057" y="285693"/>
                      <a:pt x="945208" y="285686"/>
                    </a:cubicBezTo>
                    <a:cubicBezTo>
                      <a:pt x="969062" y="286290"/>
                      <a:pt x="991629" y="274924"/>
                      <a:pt x="1005347" y="255401"/>
                    </a:cubicBezTo>
                    <a:cubicBezTo>
                      <a:pt x="1011527" y="248509"/>
                      <a:pt x="1022123" y="247926"/>
                      <a:pt x="1029015" y="254106"/>
                    </a:cubicBezTo>
                    <a:cubicBezTo>
                      <a:pt x="1029468" y="254516"/>
                      <a:pt x="1029900" y="254947"/>
                      <a:pt x="1030310" y="255401"/>
                    </a:cubicBezTo>
                    <a:close/>
                    <a:moveTo>
                      <a:pt x="872552" y="179579"/>
                    </a:moveTo>
                    <a:lnTo>
                      <a:pt x="994269" y="179579"/>
                    </a:lnTo>
                    <a:cubicBezTo>
                      <a:pt x="990622" y="150387"/>
                      <a:pt x="965178" y="128885"/>
                      <a:pt x="935784" y="130158"/>
                    </a:cubicBezTo>
                    <a:cubicBezTo>
                      <a:pt x="905492" y="129050"/>
                      <a:pt x="878796" y="149912"/>
                      <a:pt x="872552" y="179579"/>
                    </a:cubicBezTo>
                    <a:moveTo>
                      <a:pt x="1414669" y="257990"/>
                    </a:moveTo>
                    <a:cubicBezTo>
                      <a:pt x="1421338" y="263515"/>
                      <a:pt x="1422266" y="273406"/>
                      <a:pt x="1416741" y="280075"/>
                    </a:cubicBezTo>
                    <a:cubicBezTo>
                      <a:pt x="1416489" y="280370"/>
                      <a:pt x="1416230" y="280658"/>
                      <a:pt x="1415964" y="280938"/>
                    </a:cubicBezTo>
                    <a:cubicBezTo>
                      <a:pt x="1395419" y="309476"/>
                      <a:pt x="1362141" y="326079"/>
                      <a:pt x="1326978" y="325323"/>
                    </a:cubicBezTo>
                    <a:cubicBezTo>
                      <a:pt x="1258350" y="325323"/>
                      <a:pt x="1211303" y="271155"/>
                      <a:pt x="1211303" y="207059"/>
                    </a:cubicBezTo>
                    <a:cubicBezTo>
                      <a:pt x="1211303" y="142963"/>
                      <a:pt x="1255041" y="95125"/>
                      <a:pt x="1320935" y="95125"/>
                    </a:cubicBezTo>
                    <a:cubicBezTo>
                      <a:pt x="1380212" y="95125"/>
                      <a:pt x="1421144" y="138287"/>
                      <a:pt x="1421144" y="197779"/>
                    </a:cubicBezTo>
                    <a:cubicBezTo>
                      <a:pt x="1421144" y="209217"/>
                      <a:pt x="1413950" y="216195"/>
                      <a:pt x="1399563" y="216195"/>
                    </a:cubicBezTo>
                    <a:lnTo>
                      <a:pt x="1252092" y="216195"/>
                    </a:lnTo>
                    <a:cubicBezTo>
                      <a:pt x="1255106" y="257480"/>
                      <a:pt x="1291024" y="288506"/>
                      <a:pt x="1332316" y="285492"/>
                    </a:cubicBezTo>
                    <a:cubicBezTo>
                      <a:pt x="1354070" y="283902"/>
                      <a:pt x="1374047" y="272917"/>
                      <a:pt x="1387046" y="255401"/>
                    </a:cubicBezTo>
                    <a:cubicBezTo>
                      <a:pt x="1393189" y="248531"/>
                      <a:pt x="1403735" y="247933"/>
                      <a:pt x="1410612" y="254077"/>
                    </a:cubicBezTo>
                    <a:cubicBezTo>
                      <a:pt x="1411080" y="254494"/>
                      <a:pt x="1411519" y="254933"/>
                      <a:pt x="1411936" y="255401"/>
                    </a:cubicBezTo>
                    <a:close/>
                    <a:moveTo>
                      <a:pt x="1254178" y="179579"/>
                    </a:moveTo>
                    <a:lnTo>
                      <a:pt x="1376183" y="179579"/>
                    </a:lnTo>
                    <a:cubicBezTo>
                      <a:pt x="1372536" y="150387"/>
                      <a:pt x="1347092" y="128885"/>
                      <a:pt x="1317698" y="130158"/>
                    </a:cubicBezTo>
                    <a:cubicBezTo>
                      <a:pt x="1287420" y="129115"/>
                      <a:pt x="1260767" y="149948"/>
                      <a:pt x="1254466" y="179579"/>
                    </a:cubicBezTo>
                    <a:moveTo>
                      <a:pt x="1459918" y="209433"/>
                    </a:moveTo>
                    <a:cubicBezTo>
                      <a:pt x="1459364" y="272996"/>
                      <a:pt x="1510439" y="324978"/>
                      <a:pt x="1574003" y="325539"/>
                    </a:cubicBezTo>
                    <a:cubicBezTo>
                      <a:pt x="1574506" y="325539"/>
                      <a:pt x="1575017" y="325539"/>
                      <a:pt x="1575521" y="325539"/>
                    </a:cubicBezTo>
                    <a:cubicBezTo>
                      <a:pt x="1617532" y="325539"/>
                      <a:pt x="1652206" y="306044"/>
                      <a:pt x="1670190" y="272665"/>
                    </a:cubicBezTo>
                    <a:cubicBezTo>
                      <a:pt x="1675585" y="263601"/>
                      <a:pt x="1672995" y="255832"/>
                      <a:pt x="1662996" y="249717"/>
                    </a:cubicBezTo>
                    <a:lnTo>
                      <a:pt x="1657601" y="246480"/>
                    </a:lnTo>
                    <a:cubicBezTo>
                      <a:pt x="1649976" y="241855"/>
                      <a:pt x="1640055" y="244035"/>
                      <a:pt x="1635085" y="251444"/>
                    </a:cubicBezTo>
                    <a:cubicBezTo>
                      <a:pt x="1623222" y="273809"/>
                      <a:pt x="1599749" y="287564"/>
                      <a:pt x="1574442" y="286981"/>
                    </a:cubicBezTo>
                    <a:cubicBezTo>
                      <a:pt x="1532215" y="286981"/>
                      <a:pt x="1501497" y="253602"/>
                      <a:pt x="1501497" y="209433"/>
                    </a:cubicBezTo>
                    <a:cubicBezTo>
                      <a:pt x="1501497" y="166774"/>
                      <a:pt x="1532215" y="133683"/>
                      <a:pt x="1573434" y="133683"/>
                    </a:cubicBezTo>
                    <a:cubicBezTo>
                      <a:pt x="1596936" y="133172"/>
                      <a:pt x="1619136" y="144459"/>
                      <a:pt x="1632567" y="163753"/>
                    </a:cubicBezTo>
                    <a:cubicBezTo>
                      <a:pt x="1638307" y="170364"/>
                      <a:pt x="1648120" y="171572"/>
                      <a:pt x="1655299" y="166558"/>
                    </a:cubicBezTo>
                    <a:lnTo>
                      <a:pt x="1659831" y="163105"/>
                    </a:lnTo>
                    <a:cubicBezTo>
                      <a:pt x="1667701" y="158782"/>
                      <a:pt x="1670571" y="148891"/>
                      <a:pt x="1666240" y="141028"/>
                    </a:cubicBezTo>
                    <a:cubicBezTo>
                      <a:pt x="1666082" y="140733"/>
                      <a:pt x="1665910" y="140438"/>
                      <a:pt x="1665730" y="140157"/>
                    </a:cubicBezTo>
                    <a:cubicBezTo>
                      <a:pt x="1648177" y="111383"/>
                      <a:pt x="1614367" y="95125"/>
                      <a:pt x="1575808" y="95125"/>
                    </a:cubicBezTo>
                    <a:cubicBezTo>
                      <a:pt x="1512885" y="94211"/>
                      <a:pt x="1461134" y="144481"/>
                      <a:pt x="1460220" y="207404"/>
                    </a:cubicBezTo>
                    <a:cubicBezTo>
                      <a:pt x="1460206" y="208080"/>
                      <a:pt x="1460206" y="208757"/>
                      <a:pt x="1460206" y="209433"/>
                    </a:cubicBezTo>
                    <a:moveTo>
                      <a:pt x="2239428" y="209433"/>
                    </a:moveTo>
                    <a:cubicBezTo>
                      <a:pt x="2238874" y="272996"/>
                      <a:pt x="2289949" y="324978"/>
                      <a:pt x="2353513" y="325539"/>
                    </a:cubicBezTo>
                    <a:cubicBezTo>
                      <a:pt x="2354045" y="325539"/>
                      <a:pt x="2354570" y="325539"/>
                      <a:pt x="2355103" y="325539"/>
                    </a:cubicBezTo>
                    <a:cubicBezTo>
                      <a:pt x="2397114" y="325539"/>
                      <a:pt x="2431787" y="306044"/>
                      <a:pt x="2449772" y="272665"/>
                    </a:cubicBezTo>
                    <a:cubicBezTo>
                      <a:pt x="2455167" y="263601"/>
                      <a:pt x="2452577" y="255832"/>
                      <a:pt x="2442578" y="249717"/>
                    </a:cubicBezTo>
                    <a:lnTo>
                      <a:pt x="2437183" y="246480"/>
                    </a:lnTo>
                    <a:cubicBezTo>
                      <a:pt x="2429557" y="241855"/>
                      <a:pt x="2419637" y="244035"/>
                      <a:pt x="2414666" y="251444"/>
                    </a:cubicBezTo>
                    <a:cubicBezTo>
                      <a:pt x="2402783" y="273788"/>
                      <a:pt x="2379324" y="287528"/>
                      <a:pt x="2354024" y="286981"/>
                    </a:cubicBezTo>
                    <a:cubicBezTo>
                      <a:pt x="2311797" y="286981"/>
                      <a:pt x="2281007" y="253602"/>
                      <a:pt x="2281007" y="209433"/>
                    </a:cubicBezTo>
                    <a:cubicBezTo>
                      <a:pt x="2281007" y="166774"/>
                      <a:pt x="2311797" y="133683"/>
                      <a:pt x="2352945" y="133683"/>
                    </a:cubicBezTo>
                    <a:cubicBezTo>
                      <a:pt x="2376446" y="133172"/>
                      <a:pt x="2398646" y="144459"/>
                      <a:pt x="2412077" y="163753"/>
                    </a:cubicBezTo>
                    <a:cubicBezTo>
                      <a:pt x="2417825" y="170364"/>
                      <a:pt x="2427630" y="171572"/>
                      <a:pt x="2434809" y="166558"/>
                    </a:cubicBezTo>
                    <a:lnTo>
                      <a:pt x="2439341" y="163105"/>
                    </a:lnTo>
                    <a:cubicBezTo>
                      <a:pt x="2447175" y="158803"/>
                      <a:pt x="2450045" y="148970"/>
                      <a:pt x="2445743" y="141128"/>
                    </a:cubicBezTo>
                    <a:cubicBezTo>
                      <a:pt x="2445563" y="140798"/>
                      <a:pt x="2445369" y="140474"/>
                      <a:pt x="2445168" y="140157"/>
                    </a:cubicBezTo>
                    <a:cubicBezTo>
                      <a:pt x="2427687" y="111383"/>
                      <a:pt x="2393877" y="95125"/>
                      <a:pt x="2355318" y="95125"/>
                    </a:cubicBezTo>
                    <a:cubicBezTo>
                      <a:pt x="2292352" y="94211"/>
                      <a:pt x="2240572" y="144510"/>
                      <a:pt x="2239658" y="207476"/>
                    </a:cubicBezTo>
                    <a:cubicBezTo>
                      <a:pt x="2239644" y="208131"/>
                      <a:pt x="2239644" y="208778"/>
                      <a:pt x="2239644" y="209433"/>
                    </a:cubicBezTo>
                    <a:moveTo>
                      <a:pt x="2017862" y="299138"/>
                    </a:moveTo>
                    <a:cubicBezTo>
                      <a:pt x="2018689" y="290355"/>
                      <a:pt x="2012243" y="282564"/>
                      <a:pt x="2003467" y="281737"/>
                    </a:cubicBezTo>
                    <a:cubicBezTo>
                      <a:pt x="2002273" y="281622"/>
                      <a:pt x="2001064" y="281643"/>
                      <a:pt x="1999877" y="281801"/>
                    </a:cubicBezTo>
                    <a:lnTo>
                      <a:pt x="1960528" y="281801"/>
                    </a:lnTo>
                    <a:lnTo>
                      <a:pt x="1960528" y="118288"/>
                    </a:lnTo>
                    <a:cubicBezTo>
                      <a:pt x="1961707" y="109670"/>
                      <a:pt x="1955672" y="101721"/>
                      <a:pt x="1947054" y="100542"/>
                    </a:cubicBezTo>
                    <a:cubicBezTo>
                      <a:pt x="1945701" y="100362"/>
                      <a:pt x="1944328" y="100355"/>
                      <a:pt x="1942975" y="100520"/>
                    </a:cubicBezTo>
                    <a:lnTo>
                      <a:pt x="1937580" y="100520"/>
                    </a:lnTo>
                    <a:cubicBezTo>
                      <a:pt x="1928717" y="99355"/>
                      <a:pt x="1920588" y="105599"/>
                      <a:pt x="1919423" y="114461"/>
                    </a:cubicBezTo>
                    <a:cubicBezTo>
                      <a:pt x="1919257" y="115735"/>
                      <a:pt x="1919243" y="117015"/>
                      <a:pt x="1919380" y="118288"/>
                    </a:cubicBezTo>
                    <a:lnTo>
                      <a:pt x="1919380" y="281801"/>
                    </a:lnTo>
                    <a:lnTo>
                      <a:pt x="1895137" y="281801"/>
                    </a:lnTo>
                    <a:cubicBezTo>
                      <a:pt x="1886533" y="280514"/>
                      <a:pt x="1878512" y="286449"/>
                      <a:pt x="1877225" y="295052"/>
                    </a:cubicBezTo>
                    <a:cubicBezTo>
                      <a:pt x="1877023" y="296405"/>
                      <a:pt x="1877002" y="297779"/>
                      <a:pt x="1877153" y="299138"/>
                    </a:cubicBezTo>
                    <a:lnTo>
                      <a:pt x="1877153" y="302375"/>
                    </a:lnTo>
                    <a:cubicBezTo>
                      <a:pt x="1876174" y="311224"/>
                      <a:pt x="1882548" y="319187"/>
                      <a:pt x="1891396" y="320165"/>
                    </a:cubicBezTo>
                    <a:cubicBezTo>
                      <a:pt x="1892641" y="320302"/>
                      <a:pt x="1893892" y="320295"/>
                      <a:pt x="1895137" y="320144"/>
                    </a:cubicBezTo>
                    <a:lnTo>
                      <a:pt x="1999877" y="320144"/>
                    </a:lnTo>
                    <a:cubicBezTo>
                      <a:pt x="2008848" y="321101"/>
                      <a:pt x="2016891" y="314598"/>
                      <a:pt x="2017840" y="305634"/>
                    </a:cubicBezTo>
                    <a:cubicBezTo>
                      <a:pt x="2017955" y="304548"/>
                      <a:pt x="2017962" y="303462"/>
                      <a:pt x="2017862" y="302375"/>
                    </a:cubicBezTo>
                    <a:lnTo>
                      <a:pt x="2017862" y="299138"/>
                    </a:lnTo>
                    <a:moveTo>
                      <a:pt x="1850608" y="118145"/>
                    </a:moveTo>
                    <a:cubicBezTo>
                      <a:pt x="1851788" y="109527"/>
                      <a:pt x="1845752" y="101577"/>
                      <a:pt x="1837134" y="100398"/>
                    </a:cubicBezTo>
                    <a:cubicBezTo>
                      <a:pt x="1835782" y="100218"/>
                      <a:pt x="1834408" y="100211"/>
                      <a:pt x="1833055" y="100376"/>
                    </a:cubicBezTo>
                    <a:lnTo>
                      <a:pt x="1769607" y="100376"/>
                    </a:lnTo>
                    <a:lnTo>
                      <a:pt x="1769607" y="56423"/>
                    </a:lnTo>
                    <a:cubicBezTo>
                      <a:pt x="1770786" y="47682"/>
                      <a:pt x="1764650" y="39640"/>
                      <a:pt x="1755910" y="38460"/>
                    </a:cubicBezTo>
                    <a:cubicBezTo>
                      <a:pt x="1754558" y="38280"/>
                      <a:pt x="1753191" y="38273"/>
                      <a:pt x="1751838" y="38438"/>
                    </a:cubicBezTo>
                    <a:lnTo>
                      <a:pt x="1746659" y="38438"/>
                    </a:lnTo>
                    <a:cubicBezTo>
                      <a:pt x="1737782" y="37381"/>
                      <a:pt x="1729732" y="43726"/>
                      <a:pt x="1728675" y="52603"/>
                    </a:cubicBezTo>
                    <a:cubicBezTo>
                      <a:pt x="1728523" y="53869"/>
                      <a:pt x="1728523" y="55149"/>
                      <a:pt x="1728675" y="56423"/>
                    </a:cubicBezTo>
                    <a:lnTo>
                      <a:pt x="1728675" y="100376"/>
                    </a:lnTo>
                    <a:lnTo>
                      <a:pt x="1704216" y="100376"/>
                    </a:lnTo>
                    <a:cubicBezTo>
                      <a:pt x="1695461" y="99319"/>
                      <a:pt x="1687505" y="105563"/>
                      <a:pt x="1686447" y="114318"/>
                    </a:cubicBezTo>
                    <a:cubicBezTo>
                      <a:pt x="1686296" y="115591"/>
                      <a:pt x="1686296" y="116871"/>
                      <a:pt x="1686447" y="118145"/>
                    </a:cubicBezTo>
                    <a:lnTo>
                      <a:pt x="1686447" y="120519"/>
                    </a:lnTo>
                    <a:cubicBezTo>
                      <a:pt x="1685332" y="129424"/>
                      <a:pt x="1691641" y="137553"/>
                      <a:pt x="1700554" y="138675"/>
                    </a:cubicBezTo>
                    <a:cubicBezTo>
                      <a:pt x="1701770" y="138827"/>
                      <a:pt x="1703000" y="138841"/>
                      <a:pt x="1704216" y="138719"/>
                    </a:cubicBezTo>
                    <a:lnTo>
                      <a:pt x="1728675" y="138719"/>
                    </a:lnTo>
                    <a:lnTo>
                      <a:pt x="1728675" y="243747"/>
                    </a:lnTo>
                    <a:cubicBezTo>
                      <a:pt x="1728675" y="291225"/>
                      <a:pt x="1756442" y="325180"/>
                      <a:pt x="1806007" y="325180"/>
                    </a:cubicBezTo>
                    <a:cubicBezTo>
                      <a:pt x="1816280" y="325215"/>
                      <a:pt x="1826509" y="323762"/>
                      <a:pt x="1836365" y="320863"/>
                    </a:cubicBezTo>
                    <a:cubicBezTo>
                      <a:pt x="1844227" y="319712"/>
                      <a:pt x="1849673" y="312411"/>
                      <a:pt x="1848522" y="304548"/>
                    </a:cubicBezTo>
                    <a:cubicBezTo>
                      <a:pt x="1848450" y="304059"/>
                      <a:pt x="1848356" y="303577"/>
                      <a:pt x="1848234" y="303095"/>
                    </a:cubicBezTo>
                    <a:lnTo>
                      <a:pt x="1846507" y="293168"/>
                    </a:lnTo>
                    <a:cubicBezTo>
                      <a:pt x="1844997" y="284032"/>
                      <a:pt x="1838523" y="282305"/>
                      <a:pt x="1829602" y="283384"/>
                    </a:cubicBezTo>
                    <a:cubicBezTo>
                      <a:pt x="1823186" y="285557"/>
                      <a:pt x="1816452" y="286679"/>
                      <a:pt x="1809676" y="286693"/>
                    </a:cubicBezTo>
                    <a:cubicBezTo>
                      <a:pt x="1784786" y="286693"/>
                      <a:pt x="1769607" y="267846"/>
                      <a:pt x="1769607" y="240725"/>
                    </a:cubicBezTo>
                    <a:lnTo>
                      <a:pt x="1769607" y="138719"/>
                    </a:lnTo>
                    <a:lnTo>
                      <a:pt x="1833055" y="138719"/>
                    </a:lnTo>
                    <a:cubicBezTo>
                      <a:pt x="1841911" y="139582"/>
                      <a:pt x="1849788" y="133093"/>
                      <a:pt x="1850651" y="124238"/>
                    </a:cubicBezTo>
                    <a:cubicBezTo>
                      <a:pt x="1850766" y="123072"/>
                      <a:pt x="1850752" y="121900"/>
                      <a:pt x="1850608" y="120734"/>
                    </a:cubicBezTo>
                    <a:lnTo>
                      <a:pt x="1850608" y="118145"/>
                    </a:lnTo>
                    <a:moveTo>
                      <a:pt x="1182385" y="281801"/>
                    </a:moveTo>
                    <a:lnTo>
                      <a:pt x="1149581" y="281801"/>
                    </a:lnTo>
                    <a:lnTo>
                      <a:pt x="1149581" y="24051"/>
                    </a:lnTo>
                    <a:cubicBezTo>
                      <a:pt x="1149581" y="11534"/>
                      <a:pt x="1144114" y="6282"/>
                      <a:pt x="1131597" y="6282"/>
                    </a:cubicBezTo>
                    <a:lnTo>
                      <a:pt x="1081241" y="6282"/>
                    </a:lnTo>
                    <a:cubicBezTo>
                      <a:pt x="1072479" y="5290"/>
                      <a:pt x="1064566" y="11591"/>
                      <a:pt x="1063581" y="20361"/>
                    </a:cubicBezTo>
                    <a:cubicBezTo>
                      <a:pt x="1063458" y="21440"/>
                      <a:pt x="1063444" y="22533"/>
                      <a:pt x="1063545" y="23619"/>
                    </a:cubicBezTo>
                    <a:lnTo>
                      <a:pt x="1063545" y="27072"/>
                    </a:lnTo>
                    <a:cubicBezTo>
                      <a:pt x="1062703" y="35935"/>
                      <a:pt x="1069206" y="43798"/>
                      <a:pt x="1078062" y="44639"/>
                    </a:cubicBezTo>
                    <a:cubicBezTo>
                      <a:pt x="1079119" y="44740"/>
                      <a:pt x="1080184" y="44733"/>
                      <a:pt x="1081241" y="44625"/>
                    </a:cubicBezTo>
                    <a:lnTo>
                      <a:pt x="1108361" y="44625"/>
                    </a:lnTo>
                    <a:lnTo>
                      <a:pt x="1108361" y="282017"/>
                    </a:lnTo>
                    <a:lnTo>
                      <a:pt x="1075702" y="282017"/>
                    </a:lnTo>
                    <a:cubicBezTo>
                      <a:pt x="1066954" y="280866"/>
                      <a:pt x="1058933" y="287024"/>
                      <a:pt x="1057782" y="295764"/>
                    </a:cubicBezTo>
                    <a:cubicBezTo>
                      <a:pt x="1057624" y="296959"/>
                      <a:pt x="1057603" y="298160"/>
                      <a:pt x="1057718" y="299354"/>
                    </a:cubicBezTo>
                    <a:lnTo>
                      <a:pt x="1057718" y="302591"/>
                    </a:lnTo>
                    <a:cubicBezTo>
                      <a:pt x="1056876" y="311569"/>
                      <a:pt x="1063466" y="319532"/>
                      <a:pt x="1072443" y="320381"/>
                    </a:cubicBezTo>
                    <a:cubicBezTo>
                      <a:pt x="1073529" y="320482"/>
                      <a:pt x="1074623" y="320475"/>
                      <a:pt x="1075702" y="320360"/>
                    </a:cubicBezTo>
                    <a:lnTo>
                      <a:pt x="1182313" y="320360"/>
                    </a:lnTo>
                    <a:cubicBezTo>
                      <a:pt x="1191219" y="321475"/>
                      <a:pt x="1199347" y="315166"/>
                      <a:pt x="1200470" y="306253"/>
                    </a:cubicBezTo>
                    <a:cubicBezTo>
                      <a:pt x="1200621" y="305037"/>
                      <a:pt x="1200635" y="303807"/>
                      <a:pt x="1200513" y="302591"/>
                    </a:cubicBezTo>
                    <a:lnTo>
                      <a:pt x="1200513" y="299354"/>
                    </a:lnTo>
                    <a:cubicBezTo>
                      <a:pt x="1201405" y="290621"/>
                      <a:pt x="1195053" y="282816"/>
                      <a:pt x="1186312" y="281917"/>
                    </a:cubicBezTo>
                    <a:cubicBezTo>
                      <a:pt x="1184982" y="281787"/>
                      <a:pt x="1183636" y="281816"/>
                      <a:pt x="1182313" y="282017"/>
                    </a:cubicBezTo>
                  </a:path>
                </a:pathLst>
              </a:custGeom>
              <a:solidFill>
                <a:srgbClr val="00416C"/>
              </a:solidFill>
              <a:ln w="7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 sz="2489"/>
              </a:p>
            </p:txBody>
          </p:sp>
          <p:sp>
            <p:nvSpPr>
              <p:cNvPr id="57" name="Forma libre: forma 56">
                <a:extLst>
                  <a:ext uri="{FF2B5EF4-FFF2-40B4-BE49-F238E27FC236}">
                    <a16:creationId xmlns:a16="http://schemas.microsoft.com/office/drawing/2014/main" id="{5D6DA37A-425D-4BD6-B885-EF78196EEAA9}"/>
                  </a:ext>
                </a:extLst>
              </p:cNvPr>
              <p:cNvSpPr/>
              <p:nvPr userDrawn="1"/>
            </p:nvSpPr>
            <p:spPr>
              <a:xfrm>
                <a:off x="-1748719" y="2207664"/>
                <a:ext cx="79131" cy="79131"/>
              </a:xfrm>
              <a:custGeom>
                <a:avLst/>
                <a:gdLst>
                  <a:gd name="connsiteX0" fmla="*/ 40293 w 79130"/>
                  <a:gd name="connsiteY0" fmla="*/ 79852 h 79130"/>
                  <a:gd name="connsiteX1" fmla="*/ 79859 w 79130"/>
                  <a:gd name="connsiteY1" fmla="*/ 39567 h 79130"/>
                  <a:gd name="connsiteX2" fmla="*/ 39574 w 79130"/>
                  <a:gd name="connsiteY2" fmla="*/ 2 h 79130"/>
                  <a:gd name="connsiteX3" fmla="*/ 8 w 79130"/>
                  <a:gd name="connsiteY3" fmla="*/ 39855 h 79130"/>
                  <a:gd name="connsiteX4" fmla="*/ 38401 w 79130"/>
                  <a:gd name="connsiteY4" fmla="*/ 79859 h 79130"/>
                  <a:gd name="connsiteX5" fmla="*/ 40293 w 79130"/>
                  <a:gd name="connsiteY5" fmla="*/ 79852 h 7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130" h="79130">
                    <a:moveTo>
                      <a:pt x="40293" y="79852"/>
                    </a:moveTo>
                    <a:cubicBezTo>
                      <a:pt x="62342" y="79650"/>
                      <a:pt x="80053" y="61616"/>
                      <a:pt x="79859" y="39567"/>
                    </a:cubicBezTo>
                    <a:cubicBezTo>
                      <a:pt x="79657" y="17518"/>
                      <a:pt x="61623" y="-193"/>
                      <a:pt x="39574" y="2"/>
                    </a:cubicBezTo>
                    <a:cubicBezTo>
                      <a:pt x="17691" y="203"/>
                      <a:pt x="52" y="17971"/>
                      <a:pt x="8" y="39855"/>
                    </a:cubicBezTo>
                    <a:cubicBezTo>
                      <a:pt x="-437" y="61501"/>
                      <a:pt x="16748" y="79413"/>
                      <a:pt x="38401" y="79859"/>
                    </a:cubicBezTo>
                    <a:cubicBezTo>
                      <a:pt x="39027" y="79873"/>
                      <a:pt x="39660" y="79866"/>
                      <a:pt x="40293" y="79852"/>
                    </a:cubicBezTo>
                  </a:path>
                </a:pathLst>
              </a:custGeom>
              <a:solidFill>
                <a:srgbClr val="00A8E8"/>
              </a:solidFill>
              <a:ln w="7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 sz="2489"/>
              </a:p>
            </p:txBody>
          </p:sp>
        </p:grpSp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68488026-DF97-4485-9E2C-CEBC7556F049}"/>
                </a:ext>
              </a:extLst>
            </p:cNvPr>
            <p:cNvGrpSpPr/>
            <p:nvPr userDrawn="1"/>
          </p:nvGrpSpPr>
          <p:grpSpPr>
            <a:xfrm>
              <a:off x="5712404" y="3036001"/>
              <a:ext cx="1021323" cy="196223"/>
              <a:chOff x="-3856428" y="3086951"/>
              <a:chExt cx="1697714" cy="326176"/>
            </a:xfrm>
          </p:grpSpPr>
          <p:sp>
            <p:nvSpPr>
              <p:cNvPr id="54" name="Forma libre: forma 53">
                <a:extLst>
                  <a:ext uri="{FF2B5EF4-FFF2-40B4-BE49-F238E27FC236}">
                    <a16:creationId xmlns:a16="http://schemas.microsoft.com/office/drawing/2014/main" id="{ACD1B1FB-13F4-49EC-80B9-06CE4BEC2750}"/>
                  </a:ext>
                </a:extLst>
              </p:cNvPr>
              <p:cNvSpPr/>
              <p:nvPr userDrawn="1"/>
            </p:nvSpPr>
            <p:spPr>
              <a:xfrm>
                <a:off x="-3121852" y="3086951"/>
                <a:ext cx="79131" cy="79131"/>
              </a:xfrm>
              <a:custGeom>
                <a:avLst/>
                <a:gdLst>
                  <a:gd name="connsiteX0" fmla="*/ 40436 w 79130"/>
                  <a:gd name="connsiteY0" fmla="*/ 80139 h 79130"/>
                  <a:gd name="connsiteX1" fmla="*/ 80145 w 79130"/>
                  <a:gd name="connsiteY1" fmla="*/ 39711 h 79130"/>
                  <a:gd name="connsiteX2" fmla="*/ 39716 w 79130"/>
                  <a:gd name="connsiteY2" fmla="*/ 2 h 79130"/>
                  <a:gd name="connsiteX3" fmla="*/ 7 w 79130"/>
                  <a:gd name="connsiteY3" fmla="*/ 39999 h 79130"/>
                  <a:gd name="connsiteX4" fmla="*/ 38688 w 79130"/>
                  <a:gd name="connsiteY4" fmla="*/ 80147 h 79130"/>
                  <a:gd name="connsiteX5" fmla="*/ 40436 w 79130"/>
                  <a:gd name="connsiteY5" fmla="*/ 80139 h 7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130" h="79130">
                    <a:moveTo>
                      <a:pt x="40436" y="80139"/>
                    </a:moveTo>
                    <a:cubicBezTo>
                      <a:pt x="62563" y="79938"/>
                      <a:pt x="80339" y="61839"/>
                      <a:pt x="80145" y="39711"/>
                    </a:cubicBezTo>
                    <a:cubicBezTo>
                      <a:pt x="79943" y="17583"/>
                      <a:pt x="61844" y="-193"/>
                      <a:pt x="39716" y="2"/>
                    </a:cubicBezTo>
                    <a:cubicBezTo>
                      <a:pt x="17754" y="203"/>
                      <a:pt x="50" y="18036"/>
                      <a:pt x="7" y="39999"/>
                    </a:cubicBezTo>
                    <a:cubicBezTo>
                      <a:pt x="-396" y="61767"/>
                      <a:pt x="16919" y="79744"/>
                      <a:pt x="38688" y="80147"/>
                    </a:cubicBezTo>
                    <a:cubicBezTo>
                      <a:pt x="39270" y="80154"/>
                      <a:pt x="39853" y="80154"/>
                      <a:pt x="40436" y="80139"/>
                    </a:cubicBezTo>
                  </a:path>
                </a:pathLst>
              </a:custGeom>
              <a:solidFill>
                <a:srgbClr val="8658A0"/>
              </a:solidFill>
              <a:ln w="7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 sz="2489"/>
              </a:p>
            </p:txBody>
          </p:sp>
          <p:sp>
            <p:nvSpPr>
              <p:cNvPr id="55" name="Forma libre: forma 54">
                <a:extLst>
                  <a:ext uri="{FF2B5EF4-FFF2-40B4-BE49-F238E27FC236}">
                    <a16:creationId xmlns:a16="http://schemas.microsoft.com/office/drawing/2014/main" id="{41845498-8E45-4866-9E02-CFE3EC139D13}"/>
                  </a:ext>
                </a:extLst>
              </p:cNvPr>
              <p:cNvSpPr/>
              <p:nvPr userDrawn="1"/>
            </p:nvSpPr>
            <p:spPr>
              <a:xfrm>
                <a:off x="-3856428" y="3096604"/>
                <a:ext cx="1697714" cy="316523"/>
              </a:xfrm>
              <a:custGeom>
                <a:avLst/>
                <a:gdLst>
                  <a:gd name="connsiteX0" fmla="*/ 401083 w 1697714"/>
                  <a:gd name="connsiteY0" fmla="*/ 252344 h 316523"/>
                  <a:gd name="connsiteX1" fmla="*/ 403098 w 1697714"/>
                  <a:gd name="connsiteY1" fmla="*/ 274637 h 316523"/>
                  <a:gd name="connsiteX2" fmla="*/ 402450 w 1697714"/>
                  <a:gd name="connsiteY2" fmla="*/ 275364 h 316523"/>
                  <a:gd name="connsiteX3" fmla="*/ 313176 w 1697714"/>
                  <a:gd name="connsiteY3" fmla="*/ 319893 h 316523"/>
                  <a:gd name="connsiteX4" fmla="*/ 197142 w 1697714"/>
                  <a:gd name="connsiteY4" fmla="*/ 201268 h 316523"/>
                  <a:gd name="connsiteX5" fmla="*/ 307062 w 1697714"/>
                  <a:gd name="connsiteY5" fmla="*/ 88975 h 316523"/>
                  <a:gd name="connsiteX6" fmla="*/ 407773 w 1697714"/>
                  <a:gd name="connsiteY6" fmla="*/ 191988 h 316523"/>
                  <a:gd name="connsiteX7" fmla="*/ 386192 w 1697714"/>
                  <a:gd name="connsiteY7" fmla="*/ 210404 h 316523"/>
                  <a:gd name="connsiteX8" fmla="*/ 238218 w 1697714"/>
                  <a:gd name="connsiteY8" fmla="*/ 210404 h 316523"/>
                  <a:gd name="connsiteX9" fmla="*/ 318421 w 1697714"/>
                  <a:gd name="connsiteY9" fmla="*/ 280032 h 316523"/>
                  <a:gd name="connsiteX10" fmla="*/ 373531 w 1697714"/>
                  <a:gd name="connsiteY10" fmla="*/ 249754 h 316523"/>
                  <a:gd name="connsiteX11" fmla="*/ 397199 w 1697714"/>
                  <a:gd name="connsiteY11" fmla="*/ 248459 h 316523"/>
                  <a:gd name="connsiteX12" fmla="*/ 398494 w 1697714"/>
                  <a:gd name="connsiteY12" fmla="*/ 249754 h 316523"/>
                  <a:gd name="connsiteX13" fmla="*/ 240160 w 1697714"/>
                  <a:gd name="connsiteY13" fmla="*/ 173716 h 316523"/>
                  <a:gd name="connsiteX14" fmla="*/ 362453 w 1697714"/>
                  <a:gd name="connsiteY14" fmla="*/ 173716 h 316523"/>
                  <a:gd name="connsiteX15" fmla="*/ 303824 w 1697714"/>
                  <a:gd name="connsiteY15" fmla="*/ 124152 h 316523"/>
                  <a:gd name="connsiteX16" fmla="*/ 240376 w 1697714"/>
                  <a:gd name="connsiteY16" fmla="*/ 173716 h 316523"/>
                  <a:gd name="connsiteX17" fmla="*/ 663869 w 1697714"/>
                  <a:gd name="connsiteY17" fmla="*/ 18188 h 316523"/>
                  <a:gd name="connsiteX18" fmla="*/ 663869 w 1697714"/>
                  <a:gd name="connsiteY18" fmla="*/ 297088 h 316523"/>
                  <a:gd name="connsiteX19" fmla="*/ 650007 w 1697714"/>
                  <a:gd name="connsiteY19" fmla="*/ 314922 h 316523"/>
                  <a:gd name="connsiteX20" fmla="*/ 646101 w 1697714"/>
                  <a:gd name="connsiteY20" fmla="*/ 314929 h 316523"/>
                  <a:gd name="connsiteX21" fmla="*/ 639986 w 1697714"/>
                  <a:gd name="connsiteY21" fmla="*/ 314929 h 316523"/>
                  <a:gd name="connsiteX22" fmla="*/ 622865 w 1697714"/>
                  <a:gd name="connsiteY22" fmla="*/ 297088 h 316523"/>
                  <a:gd name="connsiteX23" fmla="*/ 622865 w 1697714"/>
                  <a:gd name="connsiteY23" fmla="*/ 292125 h 316523"/>
                  <a:gd name="connsiteX24" fmla="*/ 552223 w 1697714"/>
                  <a:gd name="connsiteY24" fmla="*/ 320324 h 316523"/>
                  <a:gd name="connsiteX25" fmla="*/ 441656 w 1697714"/>
                  <a:gd name="connsiteY25" fmla="*/ 204362 h 316523"/>
                  <a:gd name="connsiteX26" fmla="*/ 552223 w 1697714"/>
                  <a:gd name="connsiteY26" fmla="*/ 89262 h 316523"/>
                  <a:gd name="connsiteX27" fmla="*/ 622865 w 1697714"/>
                  <a:gd name="connsiteY27" fmla="*/ 117102 h 316523"/>
                  <a:gd name="connsiteX28" fmla="*/ 622865 w 1697714"/>
                  <a:gd name="connsiteY28" fmla="*/ 18188 h 316523"/>
                  <a:gd name="connsiteX29" fmla="*/ 639986 w 1697714"/>
                  <a:gd name="connsiteY29" fmla="*/ 132 h 316523"/>
                  <a:gd name="connsiteX30" fmla="*/ 646101 w 1697714"/>
                  <a:gd name="connsiteY30" fmla="*/ 132 h 316523"/>
                  <a:gd name="connsiteX31" fmla="*/ 663905 w 1697714"/>
                  <a:gd name="connsiteY31" fmla="*/ 13865 h 316523"/>
                  <a:gd name="connsiteX32" fmla="*/ 663869 w 1697714"/>
                  <a:gd name="connsiteY32" fmla="*/ 18188 h 316523"/>
                  <a:gd name="connsiteX33" fmla="*/ 622865 w 1697714"/>
                  <a:gd name="connsiteY33" fmla="*/ 246948 h 316523"/>
                  <a:gd name="connsiteX34" fmla="*/ 622865 w 1697714"/>
                  <a:gd name="connsiteY34" fmla="*/ 162422 h 316523"/>
                  <a:gd name="connsiteX35" fmla="*/ 557043 w 1697714"/>
                  <a:gd name="connsiteY35" fmla="*/ 128540 h 316523"/>
                  <a:gd name="connsiteX36" fmla="*/ 483451 w 1697714"/>
                  <a:gd name="connsiteY36" fmla="*/ 206807 h 316523"/>
                  <a:gd name="connsiteX37" fmla="*/ 557043 w 1697714"/>
                  <a:gd name="connsiteY37" fmla="*/ 280399 h 316523"/>
                  <a:gd name="connsiteX38" fmla="*/ 622865 w 1697714"/>
                  <a:gd name="connsiteY38" fmla="*/ 246732 h 316523"/>
                  <a:gd name="connsiteX39" fmla="*/ 140887 w 1697714"/>
                  <a:gd name="connsiteY39" fmla="*/ 293636 h 316523"/>
                  <a:gd name="connsiteX40" fmla="*/ 140887 w 1697714"/>
                  <a:gd name="connsiteY40" fmla="*/ 296873 h 316523"/>
                  <a:gd name="connsiteX41" fmla="*/ 126248 w 1697714"/>
                  <a:gd name="connsiteY41" fmla="*/ 314735 h 316523"/>
                  <a:gd name="connsiteX42" fmla="*/ 122831 w 1697714"/>
                  <a:gd name="connsiteY42" fmla="*/ 314713 h 316523"/>
                  <a:gd name="connsiteX43" fmla="*/ 18090 w 1697714"/>
                  <a:gd name="connsiteY43" fmla="*/ 314713 h 316523"/>
                  <a:gd name="connsiteX44" fmla="*/ 121 w 1697714"/>
                  <a:gd name="connsiteY44" fmla="*/ 300700 h 316523"/>
                  <a:gd name="connsiteX45" fmla="*/ 106 w 1697714"/>
                  <a:gd name="connsiteY45" fmla="*/ 296873 h 316523"/>
                  <a:gd name="connsiteX46" fmla="*/ 106 w 1697714"/>
                  <a:gd name="connsiteY46" fmla="*/ 293636 h 316523"/>
                  <a:gd name="connsiteX47" fmla="*/ 14091 w 1697714"/>
                  <a:gd name="connsiteY47" fmla="*/ 276162 h 316523"/>
                  <a:gd name="connsiteX48" fmla="*/ 18090 w 1697714"/>
                  <a:gd name="connsiteY48" fmla="*/ 276227 h 316523"/>
                  <a:gd name="connsiteX49" fmla="*/ 42477 w 1697714"/>
                  <a:gd name="connsiteY49" fmla="*/ 276227 h 316523"/>
                  <a:gd name="connsiteX50" fmla="*/ 42477 w 1697714"/>
                  <a:gd name="connsiteY50" fmla="*/ 112210 h 316523"/>
                  <a:gd name="connsiteX51" fmla="*/ 56850 w 1697714"/>
                  <a:gd name="connsiteY51" fmla="*/ 94399 h 316523"/>
                  <a:gd name="connsiteX52" fmla="*/ 60677 w 1697714"/>
                  <a:gd name="connsiteY52" fmla="*/ 94442 h 316523"/>
                  <a:gd name="connsiteX53" fmla="*/ 66144 w 1697714"/>
                  <a:gd name="connsiteY53" fmla="*/ 94442 h 316523"/>
                  <a:gd name="connsiteX54" fmla="*/ 83719 w 1697714"/>
                  <a:gd name="connsiteY54" fmla="*/ 108131 h 316523"/>
                  <a:gd name="connsiteX55" fmla="*/ 83697 w 1697714"/>
                  <a:gd name="connsiteY55" fmla="*/ 112210 h 316523"/>
                  <a:gd name="connsiteX56" fmla="*/ 83697 w 1697714"/>
                  <a:gd name="connsiteY56" fmla="*/ 276227 h 316523"/>
                  <a:gd name="connsiteX57" fmla="*/ 123191 w 1697714"/>
                  <a:gd name="connsiteY57" fmla="*/ 276227 h 316523"/>
                  <a:gd name="connsiteX58" fmla="*/ 141182 w 1697714"/>
                  <a:gd name="connsiteY58" fmla="*/ 290046 h 316523"/>
                  <a:gd name="connsiteX59" fmla="*/ 141247 w 1697714"/>
                  <a:gd name="connsiteY59" fmla="*/ 293636 h 316523"/>
                  <a:gd name="connsiteX60" fmla="*/ 100458 w 1697714"/>
                  <a:gd name="connsiteY60" fmla="*/ 128756 h 316523"/>
                  <a:gd name="connsiteX61" fmla="*/ 140455 w 1697714"/>
                  <a:gd name="connsiteY61" fmla="*/ 168897 h 316523"/>
                  <a:gd name="connsiteX62" fmla="*/ 180596 w 1697714"/>
                  <a:gd name="connsiteY62" fmla="*/ 128900 h 316523"/>
                  <a:gd name="connsiteX63" fmla="*/ 140815 w 1697714"/>
                  <a:gd name="connsiteY63" fmla="*/ 88759 h 316523"/>
                  <a:gd name="connsiteX64" fmla="*/ 100466 w 1697714"/>
                  <a:gd name="connsiteY64" fmla="*/ 127526 h 316523"/>
                  <a:gd name="connsiteX65" fmla="*/ 100458 w 1697714"/>
                  <a:gd name="connsiteY65" fmla="*/ 128756 h 316523"/>
                  <a:gd name="connsiteX66" fmla="*/ 1664514 w 1697714"/>
                  <a:gd name="connsiteY66" fmla="*/ 293636 h 316523"/>
                  <a:gd name="connsiteX67" fmla="*/ 1664514 w 1697714"/>
                  <a:gd name="connsiteY67" fmla="*/ 296873 h 316523"/>
                  <a:gd name="connsiteX68" fmla="*/ 1649875 w 1697714"/>
                  <a:gd name="connsiteY68" fmla="*/ 314735 h 316523"/>
                  <a:gd name="connsiteX69" fmla="*/ 1646458 w 1697714"/>
                  <a:gd name="connsiteY69" fmla="*/ 314713 h 316523"/>
                  <a:gd name="connsiteX70" fmla="*/ 1541358 w 1697714"/>
                  <a:gd name="connsiteY70" fmla="*/ 314713 h 316523"/>
                  <a:gd name="connsiteX71" fmla="*/ 1523388 w 1697714"/>
                  <a:gd name="connsiteY71" fmla="*/ 300700 h 316523"/>
                  <a:gd name="connsiteX72" fmla="*/ 1523373 w 1697714"/>
                  <a:gd name="connsiteY72" fmla="*/ 296873 h 316523"/>
                  <a:gd name="connsiteX73" fmla="*/ 1523373 w 1697714"/>
                  <a:gd name="connsiteY73" fmla="*/ 293636 h 316523"/>
                  <a:gd name="connsiteX74" fmla="*/ 1537358 w 1697714"/>
                  <a:gd name="connsiteY74" fmla="*/ 276162 h 316523"/>
                  <a:gd name="connsiteX75" fmla="*/ 1541358 w 1697714"/>
                  <a:gd name="connsiteY75" fmla="*/ 276227 h 316523"/>
                  <a:gd name="connsiteX76" fmla="*/ 1565672 w 1697714"/>
                  <a:gd name="connsiteY76" fmla="*/ 276227 h 316523"/>
                  <a:gd name="connsiteX77" fmla="*/ 1565672 w 1697714"/>
                  <a:gd name="connsiteY77" fmla="*/ 112210 h 316523"/>
                  <a:gd name="connsiteX78" fmla="*/ 1580196 w 1697714"/>
                  <a:gd name="connsiteY78" fmla="*/ 94391 h 316523"/>
                  <a:gd name="connsiteX79" fmla="*/ 1583944 w 1697714"/>
                  <a:gd name="connsiteY79" fmla="*/ 94442 h 316523"/>
                  <a:gd name="connsiteX80" fmla="*/ 1589412 w 1697714"/>
                  <a:gd name="connsiteY80" fmla="*/ 94442 h 316523"/>
                  <a:gd name="connsiteX81" fmla="*/ 1606986 w 1697714"/>
                  <a:gd name="connsiteY81" fmla="*/ 108131 h 316523"/>
                  <a:gd name="connsiteX82" fmla="*/ 1606964 w 1697714"/>
                  <a:gd name="connsiteY82" fmla="*/ 112210 h 316523"/>
                  <a:gd name="connsiteX83" fmla="*/ 1606964 w 1697714"/>
                  <a:gd name="connsiteY83" fmla="*/ 276227 h 316523"/>
                  <a:gd name="connsiteX84" fmla="*/ 1646458 w 1697714"/>
                  <a:gd name="connsiteY84" fmla="*/ 276227 h 316523"/>
                  <a:gd name="connsiteX85" fmla="*/ 1664449 w 1697714"/>
                  <a:gd name="connsiteY85" fmla="*/ 290046 h 316523"/>
                  <a:gd name="connsiteX86" fmla="*/ 1664514 w 1697714"/>
                  <a:gd name="connsiteY86" fmla="*/ 293636 h 316523"/>
                  <a:gd name="connsiteX87" fmla="*/ 1623726 w 1697714"/>
                  <a:gd name="connsiteY87" fmla="*/ 128756 h 316523"/>
                  <a:gd name="connsiteX88" fmla="*/ 1663723 w 1697714"/>
                  <a:gd name="connsiteY88" fmla="*/ 168897 h 316523"/>
                  <a:gd name="connsiteX89" fmla="*/ 1703864 w 1697714"/>
                  <a:gd name="connsiteY89" fmla="*/ 128900 h 316523"/>
                  <a:gd name="connsiteX90" fmla="*/ 1664082 w 1697714"/>
                  <a:gd name="connsiteY90" fmla="*/ 88759 h 316523"/>
                  <a:gd name="connsiteX91" fmla="*/ 1623733 w 1697714"/>
                  <a:gd name="connsiteY91" fmla="*/ 127526 h 316523"/>
                  <a:gd name="connsiteX92" fmla="*/ 1623726 w 1697714"/>
                  <a:gd name="connsiteY92" fmla="*/ 128756 h 316523"/>
                  <a:gd name="connsiteX93" fmla="*/ 832418 w 1697714"/>
                  <a:gd name="connsiteY93" fmla="*/ 276299 h 316523"/>
                  <a:gd name="connsiteX94" fmla="*/ 799471 w 1697714"/>
                  <a:gd name="connsiteY94" fmla="*/ 276299 h 316523"/>
                  <a:gd name="connsiteX95" fmla="*/ 799471 w 1697714"/>
                  <a:gd name="connsiteY95" fmla="*/ 112282 h 316523"/>
                  <a:gd name="connsiteX96" fmla="*/ 781487 w 1697714"/>
                  <a:gd name="connsiteY96" fmla="*/ 94514 h 316523"/>
                  <a:gd name="connsiteX97" fmla="*/ 731131 w 1697714"/>
                  <a:gd name="connsiteY97" fmla="*/ 94514 h 316523"/>
                  <a:gd name="connsiteX98" fmla="*/ 713405 w 1697714"/>
                  <a:gd name="connsiteY98" fmla="*/ 108505 h 316523"/>
                  <a:gd name="connsiteX99" fmla="*/ 713362 w 1697714"/>
                  <a:gd name="connsiteY99" fmla="*/ 111850 h 316523"/>
                  <a:gd name="connsiteX100" fmla="*/ 713362 w 1697714"/>
                  <a:gd name="connsiteY100" fmla="*/ 115304 h 316523"/>
                  <a:gd name="connsiteX101" fmla="*/ 727951 w 1697714"/>
                  <a:gd name="connsiteY101" fmla="*/ 132942 h 316523"/>
                  <a:gd name="connsiteX102" fmla="*/ 731131 w 1697714"/>
                  <a:gd name="connsiteY102" fmla="*/ 132928 h 316523"/>
                  <a:gd name="connsiteX103" fmla="*/ 758323 w 1697714"/>
                  <a:gd name="connsiteY103" fmla="*/ 132928 h 316523"/>
                  <a:gd name="connsiteX104" fmla="*/ 758323 w 1697714"/>
                  <a:gd name="connsiteY104" fmla="*/ 276299 h 316523"/>
                  <a:gd name="connsiteX105" fmla="*/ 725591 w 1697714"/>
                  <a:gd name="connsiteY105" fmla="*/ 276299 h 316523"/>
                  <a:gd name="connsiteX106" fmla="*/ 707607 w 1697714"/>
                  <a:gd name="connsiteY106" fmla="*/ 289959 h 316523"/>
                  <a:gd name="connsiteX107" fmla="*/ 707535 w 1697714"/>
                  <a:gd name="connsiteY107" fmla="*/ 293707 h 316523"/>
                  <a:gd name="connsiteX108" fmla="*/ 707535 w 1697714"/>
                  <a:gd name="connsiteY108" fmla="*/ 296945 h 316523"/>
                  <a:gd name="connsiteX109" fmla="*/ 722095 w 1697714"/>
                  <a:gd name="connsiteY109" fmla="*/ 314742 h 316523"/>
                  <a:gd name="connsiteX110" fmla="*/ 725591 w 1697714"/>
                  <a:gd name="connsiteY110" fmla="*/ 314713 h 316523"/>
                  <a:gd name="connsiteX111" fmla="*/ 832490 w 1697714"/>
                  <a:gd name="connsiteY111" fmla="*/ 314713 h 316523"/>
                  <a:gd name="connsiteX112" fmla="*/ 850712 w 1697714"/>
                  <a:gd name="connsiteY112" fmla="*/ 300693 h 316523"/>
                  <a:gd name="connsiteX113" fmla="*/ 850762 w 1697714"/>
                  <a:gd name="connsiteY113" fmla="*/ 296945 h 316523"/>
                  <a:gd name="connsiteX114" fmla="*/ 850762 w 1697714"/>
                  <a:gd name="connsiteY114" fmla="*/ 293707 h 316523"/>
                  <a:gd name="connsiteX115" fmla="*/ 836490 w 1697714"/>
                  <a:gd name="connsiteY115" fmla="*/ 276205 h 316523"/>
                  <a:gd name="connsiteX116" fmla="*/ 832490 w 1697714"/>
                  <a:gd name="connsiteY116" fmla="*/ 276299 h 316523"/>
                  <a:gd name="connsiteX117" fmla="*/ 1279003 w 1697714"/>
                  <a:gd name="connsiteY117" fmla="*/ 112210 h 316523"/>
                  <a:gd name="connsiteX118" fmla="*/ 1265457 w 1697714"/>
                  <a:gd name="connsiteY118" fmla="*/ 94391 h 316523"/>
                  <a:gd name="connsiteX119" fmla="*/ 1261379 w 1697714"/>
                  <a:gd name="connsiteY119" fmla="*/ 94370 h 316523"/>
                  <a:gd name="connsiteX120" fmla="*/ 1197714 w 1697714"/>
                  <a:gd name="connsiteY120" fmla="*/ 94370 h 316523"/>
                  <a:gd name="connsiteX121" fmla="*/ 1197714 w 1697714"/>
                  <a:gd name="connsiteY121" fmla="*/ 50272 h 316523"/>
                  <a:gd name="connsiteX122" fmla="*/ 1183938 w 1697714"/>
                  <a:gd name="connsiteY122" fmla="*/ 32245 h 316523"/>
                  <a:gd name="connsiteX123" fmla="*/ 1179946 w 1697714"/>
                  <a:gd name="connsiteY123" fmla="*/ 32216 h 316523"/>
                  <a:gd name="connsiteX124" fmla="*/ 1174695 w 1697714"/>
                  <a:gd name="connsiteY124" fmla="*/ 32216 h 316523"/>
                  <a:gd name="connsiteX125" fmla="*/ 1156638 w 1697714"/>
                  <a:gd name="connsiteY125" fmla="*/ 46287 h 316523"/>
                  <a:gd name="connsiteX126" fmla="*/ 1156638 w 1697714"/>
                  <a:gd name="connsiteY126" fmla="*/ 50272 h 316523"/>
                  <a:gd name="connsiteX127" fmla="*/ 1156638 w 1697714"/>
                  <a:gd name="connsiteY127" fmla="*/ 94370 h 316523"/>
                  <a:gd name="connsiteX128" fmla="*/ 1132108 w 1697714"/>
                  <a:gd name="connsiteY128" fmla="*/ 94370 h 316523"/>
                  <a:gd name="connsiteX129" fmla="*/ 1114332 w 1697714"/>
                  <a:gd name="connsiteY129" fmla="*/ 108304 h 316523"/>
                  <a:gd name="connsiteX130" fmla="*/ 1114339 w 1697714"/>
                  <a:gd name="connsiteY130" fmla="*/ 112210 h 316523"/>
                  <a:gd name="connsiteX131" fmla="*/ 1114339 w 1697714"/>
                  <a:gd name="connsiteY131" fmla="*/ 114584 h 316523"/>
                  <a:gd name="connsiteX132" fmla="*/ 1128281 w 1697714"/>
                  <a:gd name="connsiteY132" fmla="*/ 132741 h 316523"/>
                  <a:gd name="connsiteX133" fmla="*/ 1132108 w 1697714"/>
                  <a:gd name="connsiteY133" fmla="*/ 132784 h 316523"/>
                  <a:gd name="connsiteX134" fmla="*/ 1156638 w 1697714"/>
                  <a:gd name="connsiteY134" fmla="*/ 132784 h 316523"/>
                  <a:gd name="connsiteX135" fmla="*/ 1156638 w 1697714"/>
                  <a:gd name="connsiteY135" fmla="*/ 238172 h 316523"/>
                  <a:gd name="connsiteX136" fmla="*/ 1234186 w 1697714"/>
                  <a:gd name="connsiteY136" fmla="*/ 319821 h 316523"/>
                  <a:gd name="connsiteX137" fmla="*/ 1264616 w 1697714"/>
                  <a:gd name="connsiteY137" fmla="*/ 315504 h 316523"/>
                  <a:gd name="connsiteX138" fmla="*/ 1276874 w 1697714"/>
                  <a:gd name="connsiteY138" fmla="*/ 299268 h 316523"/>
                  <a:gd name="connsiteX139" fmla="*/ 1276557 w 1697714"/>
                  <a:gd name="connsiteY139" fmla="*/ 297664 h 316523"/>
                  <a:gd name="connsiteX140" fmla="*/ 1274831 w 1697714"/>
                  <a:gd name="connsiteY140" fmla="*/ 287665 h 316523"/>
                  <a:gd name="connsiteX141" fmla="*/ 1257926 w 1697714"/>
                  <a:gd name="connsiteY141" fmla="*/ 277953 h 316523"/>
                  <a:gd name="connsiteX142" fmla="*/ 1237927 w 1697714"/>
                  <a:gd name="connsiteY142" fmla="*/ 281190 h 316523"/>
                  <a:gd name="connsiteX143" fmla="*/ 1197714 w 1697714"/>
                  <a:gd name="connsiteY143" fmla="*/ 235151 h 316523"/>
                  <a:gd name="connsiteX144" fmla="*/ 1197714 w 1697714"/>
                  <a:gd name="connsiteY144" fmla="*/ 132784 h 316523"/>
                  <a:gd name="connsiteX145" fmla="*/ 1261379 w 1697714"/>
                  <a:gd name="connsiteY145" fmla="*/ 132784 h 316523"/>
                  <a:gd name="connsiteX146" fmla="*/ 1279039 w 1697714"/>
                  <a:gd name="connsiteY146" fmla="*/ 118382 h 316523"/>
                  <a:gd name="connsiteX147" fmla="*/ 1279003 w 1697714"/>
                  <a:gd name="connsiteY147" fmla="*/ 114800 h 316523"/>
                  <a:gd name="connsiteX148" fmla="*/ 1279003 w 1697714"/>
                  <a:gd name="connsiteY148" fmla="*/ 112210 h 316523"/>
                  <a:gd name="connsiteX149" fmla="*/ 1494814 w 1697714"/>
                  <a:gd name="connsiteY149" fmla="*/ 252272 h 316523"/>
                  <a:gd name="connsiteX150" fmla="*/ 1496757 w 1697714"/>
                  <a:gd name="connsiteY150" fmla="*/ 274572 h 316523"/>
                  <a:gd name="connsiteX151" fmla="*/ 1496109 w 1697714"/>
                  <a:gd name="connsiteY151" fmla="*/ 275291 h 316523"/>
                  <a:gd name="connsiteX152" fmla="*/ 1406835 w 1697714"/>
                  <a:gd name="connsiteY152" fmla="*/ 319821 h 316523"/>
                  <a:gd name="connsiteX153" fmla="*/ 1290873 w 1697714"/>
                  <a:gd name="connsiteY153" fmla="*/ 201268 h 316523"/>
                  <a:gd name="connsiteX154" fmla="*/ 1400793 w 1697714"/>
                  <a:gd name="connsiteY154" fmla="*/ 88975 h 316523"/>
                  <a:gd name="connsiteX155" fmla="*/ 1501505 w 1697714"/>
                  <a:gd name="connsiteY155" fmla="*/ 191916 h 316523"/>
                  <a:gd name="connsiteX156" fmla="*/ 1479923 w 1697714"/>
                  <a:gd name="connsiteY156" fmla="*/ 210332 h 316523"/>
                  <a:gd name="connsiteX157" fmla="*/ 1331733 w 1697714"/>
                  <a:gd name="connsiteY157" fmla="*/ 210332 h 316523"/>
                  <a:gd name="connsiteX158" fmla="*/ 1411936 w 1697714"/>
                  <a:gd name="connsiteY158" fmla="*/ 279960 h 316523"/>
                  <a:gd name="connsiteX159" fmla="*/ 1467047 w 1697714"/>
                  <a:gd name="connsiteY159" fmla="*/ 249682 h 316523"/>
                  <a:gd name="connsiteX160" fmla="*/ 1490714 w 1697714"/>
                  <a:gd name="connsiteY160" fmla="*/ 248387 h 316523"/>
                  <a:gd name="connsiteX161" fmla="*/ 1492009 w 1697714"/>
                  <a:gd name="connsiteY161" fmla="*/ 249682 h 316523"/>
                  <a:gd name="connsiteX162" fmla="*/ 1333675 w 1697714"/>
                  <a:gd name="connsiteY162" fmla="*/ 173644 h 316523"/>
                  <a:gd name="connsiteX163" fmla="*/ 1455968 w 1697714"/>
                  <a:gd name="connsiteY163" fmla="*/ 173644 h 316523"/>
                  <a:gd name="connsiteX164" fmla="*/ 1397268 w 1697714"/>
                  <a:gd name="connsiteY164" fmla="*/ 124152 h 316523"/>
                  <a:gd name="connsiteX165" fmla="*/ 1333891 w 1697714"/>
                  <a:gd name="connsiteY165" fmla="*/ 173644 h 316523"/>
                  <a:gd name="connsiteX166" fmla="*/ 1095132 w 1697714"/>
                  <a:gd name="connsiteY166" fmla="*/ 189543 h 316523"/>
                  <a:gd name="connsiteX167" fmla="*/ 1004563 w 1697714"/>
                  <a:gd name="connsiteY167" fmla="*/ 88831 h 316523"/>
                  <a:gd name="connsiteX168" fmla="*/ 929389 w 1697714"/>
                  <a:gd name="connsiteY168" fmla="*/ 125303 h 316523"/>
                  <a:gd name="connsiteX169" fmla="*/ 929389 w 1697714"/>
                  <a:gd name="connsiteY169" fmla="*/ 112066 h 316523"/>
                  <a:gd name="connsiteX170" fmla="*/ 911549 w 1697714"/>
                  <a:gd name="connsiteY170" fmla="*/ 94226 h 316523"/>
                  <a:gd name="connsiteX171" fmla="*/ 906153 w 1697714"/>
                  <a:gd name="connsiteY171" fmla="*/ 94226 h 316523"/>
                  <a:gd name="connsiteX172" fmla="*/ 888313 w 1697714"/>
                  <a:gd name="connsiteY172" fmla="*/ 112066 h 316523"/>
                  <a:gd name="connsiteX173" fmla="*/ 888313 w 1697714"/>
                  <a:gd name="connsiteY173" fmla="*/ 296657 h 316523"/>
                  <a:gd name="connsiteX174" fmla="*/ 906153 w 1697714"/>
                  <a:gd name="connsiteY174" fmla="*/ 314497 h 316523"/>
                  <a:gd name="connsiteX175" fmla="*/ 911549 w 1697714"/>
                  <a:gd name="connsiteY175" fmla="*/ 314497 h 316523"/>
                  <a:gd name="connsiteX176" fmla="*/ 929389 w 1697714"/>
                  <a:gd name="connsiteY176" fmla="*/ 296657 h 316523"/>
                  <a:gd name="connsiteX177" fmla="*/ 929389 w 1697714"/>
                  <a:gd name="connsiteY177" fmla="*/ 167170 h 316523"/>
                  <a:gd name="connsiteX178" fmla="*/ 929389 w 1697714"/>
                  <a:gd name="connsiteY178" fmla="*/ 167170 h 316523"/>
                  <a:gd name="connsiteX179" fmla="*/ 997154 w 1697714"/>
                  <a:gd name="connsiteY179" fmla="*/ 128252 h 316523"/>
                  <a:gd name="connsiteX180" fmla="*/ 1053840 w 1697714"/>
                  <a:gd name="connsiteY180" fmla="*/ 189974 h 316523"/>
                  <a:gd name="connsiteX181" fmla="*/ 1053840 w 1697714"/>
                  <a:gd name="connsiteY181" fmla="*/ 296585 h 316523"/>
                  <a:gd name="connsiteX182" fmla="*/ 1071896 w 1697714"/>
                  <a:gd name="connsiteY182" fmla="*/ 314425 h 316523"/>
                  <a:gd name="connsiteX183" fmla="*/ 1076860 w 1697714"/>
                  <a:gd name="connsiteY183" fmla="*/ 314425 h 316523"/>
                  <a:gd name="connsiteX184" fmla="*/ 1094916 w 1697714"/>
                  <a:gd name="connsiteY184" fmla="*/ 296585 h 316523"/>
                  <a:gd name="connsiteX185" fmla="*/ 1094916 w 1697714"/>
                  <a:gd name="connsiteY185" fmla="*/ 189543 h 31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</a:cxnLst>
                <a:rect l="l" t="t" r="r" b="b"/>
                <a:pathLst>
                  <a:path w="1697714" h="316523">
                    <a:moveTo>
                      <a:pt x="401083" y="252344"/>
                    </a:moveTo>
                    <a:cubicBezTo>
                      <a:pt x="407795" y="257940"/>
                      <a:pt x="408694" y="267925"/>
                      <a:pt x="403098" y="274637"/>
                    </a:cubicBezTo>
                    <a:cubicBezTo>
                      <a:pt x="402889" y="274882"/>
                      <a:pt x="402673" y="275126"/>
                      <a:pt x="402450" y="275364"/>
                    </a:cubicBezTo>
                    <a:cubicBezTo>
                      <a:pt x="381833" y="303995"/>
                      <a:pt x="348447" y="320648"/>
                      <a:pt x="313176" y="319893"/>
                    </a:cubicBezTo>
                    <a:cubicBezTo>
                      <a:pt x="244261" y="319893"/>
                      <a:pt x="197142" y="265580"/>
                      <a:pt x="197142" y="201268"/>
                    </a:cubicBezTo>
                    <a:cubicBezTo>
                      <a:pt x="197142" y="136957"/>
                      <a:pt x="241023" y="88975"/>
                      <a:pt x="307062" y="88975"/>
                    </a:cubicBezTo>
                    <a:cubicBezTo>
                      <a:pt x="366554" y="88975"/>
                      <a:pt x="407773" y="132137"/>
                      <a:pt x="407773" y="191988"/>
                    </a:cubicBezTo>
                    <a:cubicBezTo>
                      <a:pt x="407773" y="203498"/>
                      <a:pt x="400580" y="210404"/>
                      <a:pt x="386192" y="210404"/>
                    </a:cubicBezTo>
                    <a:lnTo>
                      <a:pt x="238218" y="210404"/>
                    </a:lnTo>
                    <a:cubicBezTo>
                      <a:pt x="241138" y="251782"/>
                      <a:pt x="277049" y="282953"/>
                      <a:pt x="318421" y="280032"/>
                    </a:cubicBezTo>
                    <a:cubicBezTo>
                      <a:pt x="340332" y="278486"/>
                      <a:pt x="360475" y="267422"/>
                      <a:pt x="373531" y="249754"/>
                    </a:cubicBezTo>
                    <a:cubicBezTo>
                      <a:pt x="379711" y="242862"/>
                      <a:pt x="390307" y="242280"/>
                      <a:pt x="397199" y="248459"/>
                    </a:cubicBezTo>
                    <a:cubicBezTo>
                      <a:pt x="397652" y="248869"/>
                      <a:pt x="398084" y="249301"/>
                      <a:pt x="398494" y="249754"/>
                    </a:cubicBezTo>
                    <a:close/>
                    <a:moveTo>
                      <a:pt x="240160" y="173716"/>
                    </a:moveTo>
                    <a:lnTo>
                      <a:pt x="362453" y="173716"/>
                    </a:lnTo>
                    <a:cubicBezTo>
                      <a:pt x="358777" y="144460"/>
                      <a:pt x="333283" y="122915"/>
                      <a:pt x="303824" y="124152"/>
                    </a:cubicBezTo>
                    <a:cubicBezTo>
                      <a:pt x="273446" y="123073"/>
                      <a:pt x="246685" y="143978"/>
                      <a:pt x="240376" y="173716"/>
                    </a:cubicBezTo>
                    <a:moveTo>
                      <a:pt x="663869" y="18188"/>
                    </a:moveTo>
                    <a:lnTo>
                      <a:pt x="663869" y="297088"/>
                    </a:lnTo>
                    <a:cubicBezTo>
                      <a:pt x="664963" y="305843"/>
                      <a:pt x="658762" y="313821"/>
                      <a:pt x="650007" y="314922"/>
                    </a:cubicBezTo>
                    <a:cubicBezTo>
                      <a:pt x="648712" y="315087"/>
                      <a:pt x="647403" y="315087"/>
                      <a:pt x="646101" y="314929"/>
                    </a:cubicBezTo>
                    <a:lnTo>
                      <a:pt x="639986" y="314929"/>
                    </a:lnTo>
                    <a:cubicBezTo>
                      <a:pt x="628261" y="314929"/>
                      <a:pt x="622865" y="308598"/>
                      <a:pt x="622865" y="297088"/>
                    </a:cubicBezTo>
                    <a:lnTo>
                      <a:pt x="622865" y="292125"/>
                    </a:lnTo>
                    <a:cubicBezTo>
                      <a:pt x="603975" y="310505"/>
                      <a:pt x="578574" y="320641"/>
                      <a:pt x="552223" y="320324"/>
                    </a:cubicBezTo>
                    <a:cubicBezTo>
                      <a:pt x="490573" y="320324"/>
                      <a:pt x="441656" y="269105"/>
                      <a:pt x="441656" y="204362"/>
                    </a:cubicBezTo>
                    <a:cubicBezTo>
                      <a:pt x="441656" y="139618"/>
                      <a:pt x="490573" y="89262"/>
                      <a:pt x="552223" y="89262"/>
                    </a:cubicBezTo>
                    <a:cubicBezTo>
                      <a:pt x="578523" y="88859"/>
                      <a:pt x="603910" y="98866"/>
                      <a:pt x="622865" y="117102"/>
                    </a:cubicBezTo>
                    <a:lnTo>
                      <a:pt x="622865" y="18188"/>
                    </a:lnTo>
                    <a:cubicBezTo>
                      <a:pt x="622865" y="6247"/>
                      <a:pt x="628261" y="132"/>
                      <a:pt x="639986" y="132"/>
                    </a:cubicBezTo>
                    <a:lnTo>
                      <a:pt x="646101" y="132"/>
                    </a:lnTo>
                    <a:cubicBezTo>
                      <a:pt x="654813" y="-990"/>
                      <a:pt x="662783" y="5153"/>
                      <a:pt x="663905" y="13865"/>
                    </a:cubicBezTo>
                    <a:cubicBezTo>
                      <a:pt x="664093" y="15297"/>
                      <a:pt x="664078" y="16757"/>
                      <a:pt x="663869" y="18188"/>
                    </a:cubicBezTo>
                    <a:moveTo>
                      <a:pt x="622865" y="246948"/>
                    </a:moveTo>
                    <a:lnTo>
                      <a:pt x="622865" y="162422"/>
                    </a:lnTo>
                    <a:cubicBezTo>
                      <a:pt x="608327" y="140431"/>
                      <a:pt x="583386" y="127598"/>
                      <a:pt x="557043" y="128540"/>
                    </a:cubicBezTo>
                    <a:cubicBezTo>
                      <a:pt x="515111" y="129828"/>
                      <a:pt x="482156" y="164875"/>
                      <a:pt x="483451" y="206807"/>
                    </a:cubicBezTo>
                    <a:cubicBezTo>
                      <a:pt x="484689" y="246927"/>
                      <a:pt x="516924" y="279162"/>
                      <a:pt x="557043" y="280399"/>
                    </a:cubicBezTo>
                    <a:cubicBezTo>
                      <a:pt x="583314" y="281248"/>
                      <a:pt x="608176" y="268529"/>
                      <a:pt x="622865" y="246732"/>
                    </a:cubicBezTo>
                    <a:moveTo>
                      <a:pt x="140887" y="293636"/>
                    </a:moveTo>
                    <a:lnTo>
                      <a:pt x="140887" y="296873"/>
                    </a:lnTo>
                    <a:cubicBezTo>
                      <a:pt x="141779" y="305850"/>
                      <a:pt x="135226" y="313843"/>
                      <a:pt x="126248" y="314735"/>
                    </a:cubicBezTo>
                    <a:cubicBezTo>
                      <a:pt x="125111" y="314843"/>
                      <a:pt x="123967" y="314843"/>
                      <a:pt x="122831" y="314713"/>
                    </a:cubicBezTo>
                    <a:lnTo>
                      <a:pt x="18090" y="314713"/>
                    </a:lnTo>
                    <a:cubicBezTo>
                      <a:pt x="9257" y="315807"/>
                      <a:pt x="1214" y="309526"/>
                      <a:pt x="121" y="300700"/>
                    </a:cubicBezTo>
                    <a:cubicBezTo>
                      <a:pt x="-38" y="299426"/>
                      <a:pt x="-38" y="298146"/>
                      <a:pt x="106" y="296873"/>
                    </a:cubicBezTo>
                    <a:lnTo>
                      <a:pt x="106" y="293636"/>
                    </a:lnTo>
                    <a:cubicBezTo>
                      <a:pt x="-858" y="284946"/>
                      <a:pt x="5408" y="277126"/>
                      <a:pt x="14091" y="276162"/>
                    </a:cubicBezTo>
                    <a:cubicBezTo>
                      <a:pt x="15422" y="276011"/>
                      <a:pt x="16767" y="276040"/>
                      <a:pt x="18090" y="276227"/>
                    </a:cubicBezTo>
                    <a:lnTo>
                      <a:pt x="42477" y="276227"/>
                    </a:lnTo>
                    <a:lnTo>
                      <a:pt x="42477" y="112210"/>
                    </a:lnTo>
                    <a:cubicBezTo>
                      <a:pt x="41528" y="103319"/>
                      <a:pt x="47966" y="95348"/>
                      <a:pt x="56850" y="94399"/>
                    </a:cubicBezTo>
                    <a:cubicBezTo>
                      <a:pt x="58123" y="94262"/>
                      <a:pt x="59411" y="94276"/>
                      <a:pt x="60677" y="94442"/>
                    </a:cubicBezTo>
                    <a:lnTo>
                      <a:pt x="66144" y="94442"/>
                    </a:lnTo>
                    <a:cubicBezTo>
                      <a:pt x="74777" y="93370"/>
                      <a:pt x="82647" y="99499"/>
                      <a:pt x="83719" y="108131"/>
                    </a:cubicBezTo>
                    <a:cubicBezTo>
                      <a:pt x="83891" y="109484"/>
                      <a:pt x="83884" y="110858"/>
                      <a:pt x="83697" y="112210"/>
                    </a:cubicBezTo>
                    <a:lnTo>
                      <a:pt x="83697" y="276227"/>
                    </a:lnTo>
                    <a:lnTo>
                      <a:pt x="123191" y="276227"/>
                    </a:lnTo>
                    <a:cubicBezTo>
                      <a:pt x="131974" y="275076"/>
                      <a:pt x="140031" y="281262"/>
                      <a:pt x="141182" y="290046"/>
                    </a:cubicBezTo>
                    <a:cubicBezTo>
                      <a:pt x="141340" y="291240"/>
                      <a:pt x="141362" y="292441"/>
                      <a:pt x="141247" y="293636"/>
                    </a:cubicBezTo>
                    <a:moveTo>
                      <a:pt x="100458" y="128756"/>
                    </a:moveTo>
                    <a:cubicBezTo>
                      <a:pt x="100422" y="150884"/>
                      <a:pt x="118328" y="168853"/>
                      <a:pt x="140455" y="168897"/>
                    </a:cubicBezTo>
                    <a:cubicBezTo>
                      <a:pt x="162583" y="168933"/>
                      <a:pt x="180560" y="151027"/>
                      <a:pt x="180596" y="128900"/>
                    </a:cubicBezTo>
                    <a:cubicBezTo>
                      <a:pt x="180632" y="106851"/>
                      <a:pt x="162857" y="88917"/>
                      <a:pt x="140815" y="88759"/>
                    </a:cubicBezTo>
                    <a:cubicBezTo>
                      <a:pt x="118968" y="88320"/>
                      <a:pt x="100904" y="105678"/>
                      <a:pt x="100466" y="127526"/>
                    </a:cubicBezTo>
                    <a:cubicBezTo>
                      <a:pt x="100458" y="127936"/>
                      <a:pt x="100451" y="128346"/>
                      <a:pt x="100458" y="128756"/>
                    </a:cubicBezTo>
                    <a:moveTo>
                      <a:pt x="1664514" y="293636"/>
                    </a:moveTo>
                    <a:lnTo>
                      <a:pt x="1664514" y="296873"/>
                    </a:lnTo>
                    <a:cubicBezTo>
                      <a:pt x="1665406" y="305850"/>
                      <a:pt x="1658852" y="313843"/>
                      <a:pt x="1649875" y="314735"/>
                    </a:cubicBezTo>
                    <a:cubicBezTo>
                      <a:pt x="1648738" y="314843"/>
                      <a:pt x="1647594" y="314843"/>
                      <a:pt x="1646458" y="314713"/>
                    </a:cubicBezTo>
                    <a:lnTo>
                      <a:pt x="1541358" y="314713"/>
                    </a:lnTo>
                    <a:cubicBezTo>
                      <a:pt x="1532524" y="315807"/>
                      <a:pt x="1524481" y="309526"/>
                      <a:pt x="1523388" y="300700"/>
                    </a:cubicBezTo>
                    <a:cubicBezTo>
                      <a:pt x="1523229" y="299426"/>
                      <a:pt x="1523229" y="298146"/>
                      <a:pt x="1523373" y="296873"/>
                    </a:cubicBezTo>
                    <a:lnTo>
                      <a:pt x="1523373" y="293636"/>
                    </a:lnTo>
                    <a:cubicBezTo>
                      <a:pt x="1522410" y="284946"/>
                      <a:pt x="1528675" y="277126"/>
                      <a:pt x="1537358" y="276162"/>
                    </a:cubicBezTo>
                    <a:cubicBezTo>
                      <a:pt x="1538689" y="276011"/>
                      <a:pt x="1540034" y="276040"/>
                      <a:pt x="1541358" y="276227"/>
                    </a:cubicBezTo>
                    <a:lnTo>
                      <a:pt x="1565672" y="276227"/>
                    </a:lnTo>
                    <a:lnTo>
                      <a:pt x="1565672" y="112210"/>
                    </a:lnTo>
                    <a:cubicBezTo>
                      <a:pt x="1564766" y="103276"/>
                      <a:pt x="1571269" y="95298"/>
                      <a:pt x="1580196" y="94391"/>
                    </a:cubicBezTo>
                    <a:cubicBezTo>
                      <a:pt x="1581448" y="94262"/>
                      <a:pt x="1582700" y="94284"/>
                      <a:pt x="1583944" y="94442"/>
                    </a:cubicBezTo>
                    <a:lnTo>
                      <a:pt x="1589412" y="94442"/>
                    </a:lnTo>
                    <a:cubicBezTo>
                      <a:pt x="1598044" y="93370"/>
                      <a:pt x="1605914" y="99499"/>
                      <a:pt x="1606986" y="108131"/>
                    </a:cubicBezTo>
                    <a:cubicBezTo>
                      <a:pt x="1607158" y="109484"/>
                      <a:pt x="1607151" y="110858"/>
                      <a:pt x="1606964" y="112210"/>
                    </a:cubicBezTo>
                    <a:lnTo>
                      <a:pt x="1606964" y="276227"/>
                    </a:lnTo>
                    <a:lnTo>
                      <a:pt x="1646458" y="276227"/>
                    </a:lnTo>
                    <a:cubicBezTo>
                      <a:pt x="1655241" y="275076"/>
                      <a:pt x="1663298" y="281262"/>
                      <a:pt x="1664449" y="290046"/>
                    </a:cubicBezTo>
                    <a:cubicBezTo>
                      <a:pt x="1664607" y="291240"/>
                      <a:pt x="1664629" y="292441"/>
                      <a:pt x="1664514" y="293636"/>
                    </a:cubicBezTo>
                    <a:moveTo>
                      <a:pt x="1623726" y="128756"/>
                    </a:moveTo>
                    <a:cubicBezTo>
                      <a:pt x="1623690" y="150884"/>
                      <a:pt x="1641595" y="168853"/>
                      <a:pt x="1663723" y="168897"/>
                    </a:cubicBezTo>
                    <a:cubicBezTo>
                      <a:pt x="1685851" y="168933"/>
                      <a:pt x="1703828" y="151027"/>
                      <a:pt x="1703864" y="128900"/>
                    </a:cubicBezTo>
                    <a:cubicBezTo>
                      <a:pt x="1703900" y="106851"/>
                      <a:pt x="1686124" y="88917"/>
                      <a:pt x="1664082" y="88759"/>
                    </a:cubicBezTo>
                    <a:cubicBezTo>
                      <a:pt x="1642235" y="88320"/>
                      <a:pt x="1624172" y="105678"/>
                      <a:pt x="1623733" y="127526"/>
                    </a:cubicBezTo>
                    <a:cubicBezTo>
                      <a:pt x="1623726" y="127936"/>
                      <a:pt x="1623718" y="128346"/>
                      <a:pt x="1623726" y="128756"/>
                    </a:cubicBezTo>
                    <a:moveTo>
                      <a:pt x="832418" y="276299"/>
                    </a:moveTo>
                    <a:lnTo>
                      <a:pt x="799471" y="276299"/>
                    </a:lnTo>
                    <a:lnTo>
                      <a:pt x="799471" y="112282"/>
                    </a:lnTo>
                    <a:cubicBezTo>
                      <a:pt x="799471" y="99693"/>
                      <a:pt x="794076" y="94514"/>
                      <a:pt x="781487" y="94514"/>
                    </a:cubicBezTo>
                    <a:lnTo>
                      <a:pt x="731131" y="94514"/>
                    </a:lnTo>
                    <a:cubicBezTo>
                      <a:pt x="722369" y="93485"/>
                      <a:pt x="714434" y="99751"/>
                      <a:pt x="713405" y="108505"/>
                    </a:cubicBezTo>
                    <a:cubicBezTo>
                      <a:pt x="713276" y="109620"/>
                      <a:pt x="713261" y="110735"/>
                      <a:pt x="713362" y="111850"/>
                    </a:cubicBezTo>
                    <a:lnTo>
                      <a:pt x="713362" y="115304"/>
                    </a:lnTo>
                    <a:cubicBezTo>
                      <a:pt x="712520" y="124202"/>
                      <a:pt x="719052" y="132101"/>
                      <a:pt x="727951" y="132942"/>
                    </a:cubicBezTo>
                    <a:cubicBezTo>
                      <a:pt x="729008" y="133043"/>
                      <a:pt x="730073" y="133036"/>
                      <a:pt x="731131" y="132928"/>
                    </a:cubicBezTo>
                    <a:lnTo>
                      <a:pt x="758323" y="132928"/>
                    </a:lnTo>
                    <a:lnTo>
                      <a:pt x="758323" y="276299"/>
                    </a:lnTo>
                    <a:lnTo>
                      <a:pt x="725591" y="276299"/>
                    </a:lnTo>
                    <a:cubicBezTo>
                      <a:pt x="716851" y="275104"/>
                      <a:pt x="708801" y="281219"/>
                      <a:pt x="707607" y="289959"/>
                    </a:cubicBezTo>
                    <a:cubicBezTo>
                      <a:pt x="707435" y="291197"/>
                      <a:pt x="707413" y="292456"/>
                      <a:pt x="707535" y="293707"/>
                    </a:cubicBezTo>
                    <a:lnTo>
                      <a:pt x="707535" y="296945"/>
                    </a:lnTo>
                    <a:cubicBezTo>
                      <a:pt x="706643" y="305879"/>
                      <a:pt x="713161" y="313850"/>
                      <a:pt x="722095" y="314742"/>
                    </a:cubicBezTo>
                    <a:cubicBezTo>
                      <a:pt x="723254" y="314857"/>
                      <a:pt x="724426" y="314850"/>
                      <a:pt x="725591" y="314713"/>
                    </a:cubicBezTo>
                    <a:lnTo>
                      <a:pt x="832490" y="314713"/>
                    </a:lnTo>
                    <a:cubicBezTo>
                      <a:pt x="841396" y="315871"/>
                      <a:pt x="849553" y="309591"/>
                      <a:pt x="850712" y="300693"/>
                    </a:cubicBezTo>
                    <a:cubicBezTo>
                      <a:pt x="850870" y="299448"/>
                      <a:pt x="850891" y="298189"/>
                      <a:pt x="850762" y="296945"/>
                    </a:cubicBezTo>
                    <a:lnTo>
                      <a:pt x="850762" y="293707"/>
                    </a:lnTo>
                    <a:cubicBezTo>
                      <a:pt x="851654" y="284931"/>
                      <a:pt x="845266" y="277097"/>
                      <a:pt x="836490" y="276205"/>
                    </a:cubicBezTo>
                    <a:cubicBezTo>
                      <a:pt x="835159" y="276068"/>
                      <a:pt x="833814" y="276097"/>
                      <a:pt x="832490" y="276299"/>
                    </a:cubicBezTo>
                    <a:moveTo>
                      <a:pt x="1279003" y="112210"/>
                    </a:moveTo>
                    <a:cubicBezTo>
                      <a:pt x="1280183" y="103549"/>
                      <a:pt x="1274119" y="95571"/>
                      <a:pt x="1265457" y="94391"/>
                    </a:cubicBezTo>
                    <a:cubicBezTo>
                      <a:pt x="1264105" y="94212"/>
                      <a:pt x="1262731" y="94204"/>
                      <a:pt x="1261379" y="94370"/>
                    </a:cubicBezTo>
                    <a:lnTo>
                      <a:pt x="1197714" y="94370"/>
                    </a:lnTo>
                    <a:lnTo>
                      <a:pt x="1197714" y="50272"/>
                    </a:lnTo>
                    <a:cubicBezTo>
                      <a:pt x="1198887" y="41489"/>
                      <a:pt x="1192722" y="33418"/>
                      <a:pt x="1183938" y="32245"/>
                    </a:cubicBezTo>
                    <a:cubicBezTo>
                      <a:pt x="1182615" y="32072"/>
                      <a:pt x="1181270" y="32058"/>
                      <a:pt x="1179946" y="32216"/>
                    </a:cubicBezTo>
                    <a:lnTo>
                      <a:pt x="1174695" y="32216"/>
                    </a:lnTo>
                    <a:cubicBezTo>
                      <a:pt x="1165825" y="31116"/>
                      <a:pt x="1157739" y="37417"/>
                      <a:pt x="1156638" y="46287"/>
                    </a:cubicBezTo>
                    <a:cubicBezTo>
                      <a:pt x="1156473" y="47611"/>
                      <a:pt x="1156473" y="48949"/>
                      <a:pt x="1156638" y="50272"/>
                    </a:cubicBezTo>
                    <a:lnTo>
                      <a:pt x="1156638" y="94370"/>
                    </a:lnTo>
                    <a:lnTo>
                      <a:pt x="1132108" y="94370"/>
                    </a:lnTo>
                    <a:cubicBezTo>
                      <a:pt x="1123353" y="93305"/>
                      <a:pt x="1115390" y="99542"/>
                      <a:pt x="1114332" y="108304"/>
                    </a:cubicBezTo>
                    <a:cubicBezTo>
                      <a:pt x="1114174" y="109599"/>
                      <a:pt x="1114174" y="110915"/>
                      <a:pt x="1114339" y="112210"/>
                    </a:cubicBezTo>
                    <a:lnTo>
                      <a:pt x="1114339" y="114584"/>
                    </a:lnTo>
                    <a:cubicBezTo>
                      <a:pt x="1113174" y="123447"/>
                      <a:pt x="1119418" y="131576"/>
                      <a:pt x="1128281" y="132741"/>
                    </a:cubicBezTo>
                    <a:cubicBezTo>
                      <a:pt x="1129554" y="132906"/>
                      <a:pt x="1130834" y="132921"/>
                      <a:pt x="1132108" y="132784"/>
                    </a:cubicBezTo>
                    <a:lnTo>
                      <a:pt x="1156638" y="132784"/>
                    </a:lnTo>
                    <a:lnTo>
                      <a:pt x="1156638" y="238172"/>
                    </a:lnTo>
                    <a:cubicBezTo>
                      <a:pt x="1156638" y="285722"/>
                      <a:pt x="1184478" y="319821"/>
                      <a:pt x="1234186" y="319821"/>
                    </a:cubicBezTo>
                    <a:cubicBezTo>
                      <a:pt x="1244488" y="319857"/>
                      <a:pt x="1254732" y="318403"/>
                      <a:pt x="1264616" y="315504"/>
                    </a:cubicBezTo>
                    <a:cubicBezTo>
                      <a:pt x="1272486" y="314404"/>
                      <a:pt x="1277975" y="307131"/>
                      <a:pt x="1276874" y="299268"/>
                    </a:cubicBezTo>
                    <a:cubicBezTo>
                      <a:pt x="1276802" y="298729"/>
                      <a:pt x="1276694" y="298189"/>
                      <a:pt x="1276557" y="297664"/>
                    </a:cubicBezTo>
                    <a:lnTo>
                      <a:pt x="1274831" y="287665"/>
                    </a:lnTo>
                    <a:cubicBezTo>
                      <a:pt x="1273320" y="278601"/>
                      <a:pt x="1266774" y="276802"/>
                      <a:pt x="1257926" y="277953"/>
                    </a:cubicBezTo>
                    <a:cubicBezTo>
                      <a:pt x="1251466" y="280061"/>
                      <a:pt x="1244718" y="281154"/>
                      <a:pt x="1237927" y="281190"/>
                    </a:cubicBezTo>
                    <a:cubicBezTo>
                      <a:pt x="1212965" y="281190"/>
                      <a:pt x="1197714" y="262271"/>
                      <a:pt x="1197714" y="235151"/>
                    </a:cubicBezTo>
                    <a:lnTo>
                      <a:pt x="1197714" y="132784"/>
                    </a:lnTo>
                    <a:lnTo>
                      <a:pt x="1261379" y="132784"/>
                    </a:lnTo>
                    <a:cubicBezTo>
                      <a:pt x="1270234" y="133683"/>
                      <a:pt x="1278140" y="127238"/>
                      <a:pt x="1279039" y="118382"/>
                    </a:cubicBezTo>
                    <a:cubicBezTo>
                      <a:pt x="1279161" y="117188"/>
                      <a:pt x="1279147" y="115987"/>
                      <a:pt x="1279003" y="114800"/>
                    </a:cubicBezTo>
                    <a:lnTo>
                      <a:pt x="1279003" y="112210"/>
                    </a:lnTo>
                    <a:moveTo>
                      <a:pt x="1494814" y="252272"/>
                    </a:moveTo>
                    <a:cubicBezTo>
                      <a:pt x="1501505" y="257890"/>
                      <a:pt x="1502375" y="267875"/>
                      <a:pt x="1496757" y="274572"/>
                    </a:cubicBezTo>
                    <a:cubicBezTo>
                      <a:pt x="1496548" y="274817"/>
                      <a:pt x="1496332" y="275054"/>
                      <a:pt x="1496109" y="275291"/>
                    </a:cubicBezTo>
                    <a:cubicBezTo>
                      <a:pt x="1475521" y="303951"/>
                      <a:pt x="1442113" y="320612"/>
                      <a:pt x="1406835" y="319821"/>
                    </a:cubicBezTo>
                    <a:cubicBezTo>
                      <a:pt x="1337992" y="319821"/>
                      <a:pt x="1290873" y="265508"/>
                      <a:pt x="1290873" y="201268"/>
                    </a:cubicBezTo>
                    <a:cubicBezTo>
                      <a:pt x="1290873" y="137028"/>
                      <a:pt x="1334755" y="88975"/>
                      <a:pt x="1400793" y="88975"/>
                    </a:cubicBezTo>
                    <a:cubicBezTo>
                      <a:pt x="1460285" y="88975"/>
                      <a:pt x="1501505" y="132137"/>
                      <a:pt x="1501505" y="191916"/>
                    </a:cubicBezTo>
                    <a:cubicBezTo>
                      <a:pt x="1501505" y="203426"/>
                      <a:pt x="1494311" y="210332"/>
                      <a:pt x="1479923" y="210332"/>
                    </a:cubicBezTo>
                    <a:lnTo>
                      <a:pt x="1331733" y="210332"/>
                    </a:lnTo>
                    <a:cubicBezTo>
                      <a:pt x="1334654" y="251711"/>
                      <a:pt x="1370565" y="282881"/>
                      <a:pt x="1411936" y="279960"/>
                    </a:cubicBezTo>
                    <a:cubicBezTo>
                      <a:pt x="1433848" y="278414"/>
                      <a:pt x="1453990" y="267350"/>
                      <a:pt x="1467047" y="249682"/>
                    </a:cubicBezTo>
                    <a:cubicBezTo>
                      <a:pt x="1473226" y="242790"/>
                      <a:pt x="1483822" y="242208"/>
                      <a:pt x="1490714" y="248387"/>
                    </a:cubicBezTo>
                    <a:cubicBezTo>
                      <a:pt x="1491167" y="248797"/>
                      <a:pt x="1491599" y="249229"/>
                      <a:pt x="1492009" y="249682"/>
                    </a:cubicBezTo>
                    <a:close/>
                    <a:moveTo>
                      <a:pt x="1333675" y="173644"/>
                    </a:moveTo>
                    <a:lnTo>
                      <a:pt x="1455968" y="173644"/>
                    </a:lnTo>
                    <a:cubicBezTo>
                      <a:pt x="1452220" y="144409"/>
                      <a:pt x="1426719" y="122907"/>
                      <a:pt x="1397268" y="124152"/>
                    </a:cubicBezTo>
                    <a:cubicBezTo>
                      <a:pt x="1366925" y="123073"/>
                      <a:pt x="1340193" y="143949"/>
                      <a:pt x="1333891" y="173644"/>
                    </a:cubicBezTo>
                    <a:moveTo>
                      <a:pt x="1095132" y="189543"/>
                    </a:moveTo>
                    <a:cubicBezTo>
                      <a:pt x="1095132" y="127821"/>
                      <a:pt x="1059739" y="88831"/>
                      <a:pt x="1004563" y="88831"/>
                    </a:cubicBezTo>
                    <a:cubicBezTo>
                      <a:pt x="975235" y="88802"/>
                      <a:pt x="947517" y="102254"/>
                      <a:pt x="929389" y="125303"/>
                    </a:cubicBezTo>
                    <a:lnTo>
                      <a:pt x="929389" y="112066"/>
                    </a:lnTo>
                    <a:cubicBezTo>
                      <a:pt x="929389" y="99477"/>
                      <a:pt x="924210" y="94226"/>
                      <a:pt x="911549" y="94226"/>
                    </a:cubicBezTo>
                    <a:lnTo>
                      <a:pt x="906153" y="94226"/>
                    </a:lnTo>
                    <a:cubicBezTo>
                      <a:pt x="893780" y="94226"/>
                      <a:pt x="888313" y="99477"/>
                      <a:pt x="888313" y="112066"/>
                    </a:cubicBezTo>
                    <a:lnTo>
                      <a:pt x="888313" y="296657"/>
                    </a:lnTo>
                    <a:cubicBezTo>
                      <a:pt x="888313" y="309030"/>
                      <a:pt x="893780" y="314497"/>
                      <a:pt x="906153" y="314497"/>
                    </a:cubicBezTo>
                    <a:lnTo>
                      <a:pt x="911549" y="314497"/>
                    </a:lnTo>
                    <a:cubicBezTo>
                      <a:pt x="924210" y="314497"/>
                      <a:pt x="929389" y="309030"/>
                      <a:pt x="929389" y="296657"/>
                    </a:cubicBezTo>
                    <a:lnTo>
                      <a:pt x="929389" y="167170"/>
                    </a:lnTo>
                    <a:lnTo>
                      <a:pt x="929389" y="167170"/>
                    </a:lnTo>
                    <a:cubicBezTo>
                      <a:pt x="945503" y="144582"/>
                      <a:pt x="970249" y="128252"/>
                      <a:pt x="997154" y="128252"/>
                    </a:cubicBezTo>
                    <a:cubicBezTo>
                      <a:pt x="1031684" y="128252"/>
                      <a:pt x="1053840" y="152351"/>
                      <a:pt x="1053840" y="189974"/>
                    </a:cubicBezTo>
                    <a:lnTo>
                      <a:pt x="1053840" y="296585"/>
                    </a:lnTo>
                    <a:cubicBezTo>
                      <a:pt x="1053840" y="308958"/>
                      <a:pt x="1059307" y="314425"/>
                      <a:pt x="1071896" y="314425"/>
                    </a:cubicBezTo>
                    <a:lnTo>
                      <a:pt x="1076860" y="314425"/>
                    </a:lnTo>
                    <a:cubicBezTo>
                      <a:pt x="1089449" y="314425"/>
                      <a:pt x="1094916" y="308958"/>
                      <a:pt x="1094916" y="296585"/>
                    </a:cubicBezTo>
                    <a:lnTo>
                      <a:pt x="1094916" y="189543"/>
                    </a:lnTo>
                  </a:path>
                </a:pathLst>
              </a:custGeom>
              <a:solidFill>
                <a:srgbClr val="00416C"/>
              </a:solidFill>
              <a:ln w="7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 sz="2489"/>
              </a:p>
            </p:txBody>
          </p:sp>
        </p:grpSp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16DF3A85-3262-41B6-AAC3-65F62FBE79BA}"/>
                </a:ext>
              </a:extLst>
            </p:cNvPr>
            <p:cNvGrpSpPr/>
            <p:nvPr userDrawn="1"/>
          </p:nvGrpSpPr>
          <p:grpSpPr>
            <a:xfrm>
              <a:off x="3166189" y="3036162"/>
              <a:ext cx="835235" cy="196062"/>
              <a:chOff x="-3856432" y="4025011"/>
              <a:chExt cx="1388385" cy="325908"/>
            </a:xfrm>
          </p:grpSpPr>
          <p:sp>
            <p:nvSpPr>
              <p:cNvPr id="52" name="Forma libre: forma 51">
                <a:extLst>
                  <a:ext uri="{FF2B5EF4-FFF2-40B4-BE49-F238E27FC236}">
                    <a16:creationId xmlns:a16="http://schemas.microsoft.com/office/drawing/2014/main" id="{DEBB30C6-2362-4F55-869F-AA09F531E2D0}"/>
                  </a:ext>
                </a:extLst>
              </p:cNvPr>
              <p:cNvSpPr/>
              <p:nvPr userDrawn="1"/>
            </p:nvSpPr>
            <p:spPr>
              <a:xfrm>
                <a:off x="-3391833" y="4025011"/>
                <a:ext cx="79131" cy="79131"/>
              </a:xfrm>
              <a:custGeom>
                <a:avLst/>
                <a:gdLst>
                  <a:gd name="connsiteX0" fmla="*/ 40437 w 79130"/>
                  <a:gd name="connsiteY0" fmla="*/ 80140 h 79130"/>
                  <a:gd name="connsiteX1" fmla="*/ 80146 w 79130"/>
                  <a:gd name="connsiteY1" fmla="*/ 39711 h 79130"/>
                  <a:gd name="connsiteX2" fmla="*/ 39718 w 79130"/>
                  <a:gd name="connsiteY2" fmla="*/ 2 h 79130"/>
                  <a:gd name="connsiteX3" fmla="*/ 8 w 79130"/>
                  <a:gd name="connsiteY3" fmla="*/ 39927 h 79130"/>
                  <a:gd name="connsiteX4" fmla="*/ 38617 w 79130"/>
                  <a:gd name="connsiteY4" fmla="*/ 80147 h 79130"/>
                  <a:gd name="connsiteX5" fmla="*/ 40437 w 79130"/>
                  <a:gd name="connsiteY5" fmla="*/ 80140 h 7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130" h="79130">
                    <a:moveTo>
                      <a:pt x="40437" y="80140"/>
                    </a:moveTo>
                    <a:cubicBezTo>
                      <a:pt x="62565" y="79938"/>
                      <a:pt x="80341" y="61839"/>
                      <a:pt x="80146" y="39711"/>
                    </a:cubicBezTo>
                    <a:cubicBezTo>
                      <a:pt x="79945" y="17583"/>
                      <a:pt x="61845" y="-193"/>
                      <a:pt x="39718" y="2"/>
                    </a:cubicBezTo>
                    <a:cubicBezTo>
                      <a:pt x="17784" y="203"/>
                      <a:pt x="88" y="17993"/>
                      <a:pt x="8" y="39927"/>
                    </a:cubicBezTo>
                    <a:cubicBezTo>
                      <a:pt x="-438" y="61695"/>
                      <a:pt x="16849" y="79701"/>
                      <a:pt x="38617" y="80147"/>
                    </a:cubicBezTo>
                    <a:cubicBezTo>
                      <a:pt x="39221" y="80154"/>
                      <a:pt x="39833" y="80154"/>
                      <a:pt x="40437" y="80140"/>
                    </a:cubicBezTo>
                  </a:path>
                </a:pathLst>
              </a:custGeom>
              <a:solidFill>
                <a:srgbClr val="E42181"/>
              </a:solidFill>
              <a:ln w="7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 sz="2489"/>
              </a:p>
            </p:txBody>
          </p:sp>
          <p:sp>
            <p:nvSpPr>
              <p:cNvPr id="53" name="Forma libre: forma 52">
                <a:extLst>
                  <a:ext uri="{FF2B5EF4-FFF2-40B4-BE49-F238E27FC236}">
                    <a16:creationId xmlns:a16="http://schemas.microsoft.com/office/drawing/2014/main" id="{DF7715D6-D0B2-4EE0-91D0-BBF4632C7B57}"/>
                  </a:ext>
                </a:extLst>
              </p:cNvPr>
              <p:cNvSpPr/>
              <p:nvPr userDrawn="1"/>
            </p:nvSpPr>
            <p:spPr>
              <a:xfrm>
                <a:off x="-3856432" y="4034396"/>
                <a:ext cx="1388385" cy="316523"/>
              </a:xfrm>
              <a:custGeom>
                <a:avLst/>
                <a:gdLst>
                  <a:gd name="connsiteX0" fmla="*/ 401087 w 1388385"/>
                  <a:gd name="connsiteY0" fmla="*/ 252971 h 316523"/>
                  <a:gd name="connsiteX1" fmla="*/ 403101 w 1388385"/>
                  <a:gd name="connsiteY1" fmla="*/ 275264 h 316523"/>
                  <a:gd name="connsiteX2" fmla="*/ 402454 w 1388385"/>
                  <a:gd name="connsiteY2" fmla="*/ 275991 h 316523"/>
                  <a:gd name="connsiteX3" fmla="*/ 313180 w 1388385"/>
                  <a:gd name="connsiteY3" fmla="*/ 320520 h 316523"/>
                  <a:gd name="connsiteX4" fmla="*/ 197146 w 1388385"/>
                  <a:gd name="connsiteY4" fmla="*/ 201895 h 316523"/>
                  <a:gd name="connsiteX5" fmla="*/ 307065 w 1388385"/>
                  <a:gd name="connsiteY5" fmla="*/ 89602 h 316523"/>
                  <a:gd name="connsiteX6" fmla="*/ 407777 w 1388385"/>
                  <a:gd name="connsiteY6" fmla="*/ 192544 h 316523"/>
                  <a:gd name="connsiteX7" fmla="*/ 386196 w 1388385"/>
                  <a:gd name="connsiteY7" fmla="*/ 211032 h 316523"/>
                  <a:gd name="connsiteX8" fmla="*/ 238222 w 1388385"/>
                  <a:gd name="connsiteY8" fmla="*/ 211032 h 316523"/>
                  <a:gd name="connsiteX9" fmla="*/ 318489 w 1388385"/>
                  <a:gd name="connsiteY9" fmla="*/ 280587 h 316523"/>
                  <a:gd name="connsiteX10" fmla="*/ 373535 w 1388385"/>
                  <a:gd name="connsiteY10" fmla="*/ 250309 h 316523"/>
                  <a:gd name="connsiteX11" fmla="*/ 397418 w 1388385"/>
                  <a:gd name="connsiteY11" fmla="*/ 249230 h 316523"/>
                  <a:gd name="connsiteX12" fmla="*/ 398497 w 1388385"/>
                  <a:gd name="connsiteY12" fmla="*/ 250309 h 316523"/>
                  <a:gd name="connsiteX13" fmla="*/ 240164 w 1388385"/>
                  <a:gd name="connsiteY13" fmla="*/ 173840 h 316523"/>
                  <a:gd name="connsiteX14" fmla="*/ 362457 w 1388385"/>
                  <a:gd name="connsiteY14" fmla="*/ 173840 h 316523"/>
                  <a:gd name="connsiteX15" fmla="*/ 303828 w 1388385"/>
                  <a:gd name="connsiteY15" fmla="*/ 124347 h 316523"/>
                  <a:gd name="connsiteX16" fmla="*/ 240380 w 1388385"/>
                  <a:gd name="connsiteY16" fmla="*/ 173840 h 316523"/>
                  <a:gd name="connsiteX17" fmla="*/ 140963 w 1388385"/>
                  <a:gd name="connsiteY17" fmla="*/ 293903 h 316523"/>
                  <a:gd name="connsiteX18" fmla="*/ 126575 w 1388385"/>
                  <a:gd name="connsiteY18" fmla="*/ 276494 h 316523"/>
                  <a:gd name="connsiteX19" fmla="*/ 122907 w 1388385"/>
                  <a:gd name="connsiteY19" fmla="*/ 276566 h 316523"/>
                  <a:gd name="connsiteX20" fmla="*/ 83413 w 1388385"/>
                  <a:gd name="connsiteY20" fmla="*/ 276566 h 316523"/>
                  <a:gd name="connsiteX21" fmla="*/ 83413 w 1388385"/>
                  <a:gd name="connsiteY21" fmla="*/ 112550 h 316523"/>
                  <a:gd name="connsiteX22" fmla="*/ 69982 w 1388385"/>
                  <a:gd name="connsiteY22" fmla="*/ 94774 h 316523"/>
                  <a:gd name="connsiteX23" fmla="*/ 66148 w 1388385"/>
                  <a:gd name="connsiteY23" fmla="*/ 94709 h 316523"/>
                  <a:gd name="connsiteX24" fmla="*/ 60681 w 1388385"/>
                  <a:gd name="connsiteY24" fmla="*/ 94709 h 316523"/>
                  <a:gd name="connsiteX25" fmla="*/ 42517 w 1388385"/>
                  <a:gd name="connsiteY25" fmla="*/ 108809 h 316523"/>
                  <a:gd name="connsiteX26" fmla="*/ 42481 w 1388385"/>
                  <a:gd name="connsiteY26" fmla="*/ 112550 h 316523"/>
                  <a:gd name="connsiteX27" fmla="*/ 42481 w 1388385"/>
                  <a:gd name="connsiteY27" fmla="*/ 276566 h 316523"/>
                  <a:gd name="connsiteX28" fmla="*/ 18094 w 1388385"/>
                  <a:gd name="connsiteY28" fmla="*/ 276566 h 316523"/>
                  <a:gd name="connsiteX29" fmla="*/ 182 w 1388385"/>
                  <a:gd name="connsiteY29" fmla="*/ 289817 h 316523"/>
                  <a:gd name="connsiteX30" fmla="*/ 110 w 1388385"/>
                  <a:gd name="connsiteY30" fmla="*/ 293903 h 316523"/>
                  <a:gd name="connsiteX31" fmla="*/ 110 w 1388385"/>
                  <a:gd name="connsiteY31" fmla="*/ 297212 h 316523"/>
                  <a:gd name="connsiteX32" fmla="*/ 14188 w 1388385"/>
                  <a:gd name="connsiteY32" fmla="*/ 315002 h 316523"/>
                  <a:gd name="connsiteX33" fmla="*/ 18094 w 1388385"/>
                  <a:gd name="connsiteY33" fmla="*/ 314980 h 316523"/>
                  <a:gd name="connsiteX34" fmla="*/ 123194 w 1388385"/>
                  <a:gd name="connsiteY34" fmla="*/ 314980 h 316523"/>
                  <a:gd name="connsiteX35" fmla="*/ 141222 w 1388385"/>
                  <a:gd name="connsiteY35" fmla="*/ 300708 h 316523"/>
                  <a:gd name="connsiteX36" fmla="*/ 141250 w 1388385"/>
                  <a:gd name="connsiteY36" fmla="*/ 297212 h 316523"/>
                  <a:gd name="connsiteX37" fmla="*/ 141250 w 1388385"/>
                  <a:gd name="connsiteY37" fmla="*/ 293903 h 316523"/>
                  <a:gd name="connsiteX38" fmla="*/ 100462 w 1388385"/>
                  <a:gd name="connsiteY38" fmla="*/ 129023 h 316523"/>
                  <a:gd name="connsiteX39" fmla="*/ 140387 w 1388385"/>
                  <a:gd name="connsiteY39" fmla="*/ 169236 h 316523"/>
                  <a:gd name="connsiteX40" fmla="*/ 180600 w 1388385"/>
                  <a:gd name="connsiteY40" fmla="*/ 129311 h 316523"/>
                  <a:gd name="connsiteX41" fmla="*/ 140819 w 1388385"/>
                  <a:gd name="connsiteY41" fmla="*/ 89098 h 316523"/>
                  <a:gd name="connsiteX42" fmla="*/ 100469 w 1388385"/>
                  <a:gd name="connsiteY42" fmla="*/ 127714 h 316523"/>
                  <a:gd name="connsiteX43" fmla="*/ 100462 w 1388385"/>
                  <a:gd name="connsiteY43" fmla="*/ 129023 h 316523"/>
                  <a:gd name="connsiteX44" fmla="*/ 562658 w 1388385"/>
                  <a:gd name="connsiteY44" fmla="*/ 276566 h 316523"/>
                  <a:gd name="connsiteX45" fmla="*/ 529423 w 1388385"/>
                  <a:gd name="connsiteY45" fmla="*/ 276566 h 316523"/>
                  <a:gd name="connsiteX46" fmla="*/ 529423 w 1388385"/>
                  <a:gd name="connsiteY46" fmla="*/ 112550 h 316523"/>
                  <a:gd name="connsiteX47" fmla="*/ 511367 w 1388385"/>
                  <a:gd name="connsiteY47" fmla="*/ 94709 h 316523"/>
                  <a:gd name="connsiteX48" fmla="*/ 461011 w 1388385"/>
                  <a:gd name="connsiteY48" fmla="*/ 94709 h 316523"/>
                  <a:gd name="connsiteX49" fmla="*/ 443214 w 1388385"/>
                  <a:gd name="connsiteY49" fmla="*/ 108773 h 316523"/>
                  <a:gd name="connsiteX50" fmla="*/ 443170 w 1388385"/>
                  <a:gd name="connsiteY50" fmla="*/ 112118 h 316523"/>
                  <a:gd name="connsiteX51" fmla="*/ 443170 w 1388385"/>
                  <a:gd name="connsiteY51" fmla="*/ 115571 h 316523"/>
                  <a:gd name="connsiteX52" fmla="*/ 457752 w 1388385"/>
                  <a:gd name="connsiteY52" fmla="*/ 133217 h 316523"/>
                  <a:gd name="connsiteX53" fmla="*/ 461011 w 1388385"/>
                  <a:gd name="connsiteY53" fmla="*/ 133196 h 316523"/>
                  <a:gd name="connsiteX54" fmla="*/ 488131 w 1388385"/>
                  <a:gd name="connsiteY54" fmla="*/ 133196 h 316523"/>
                  <a:gd name="connsiteX55" fmla="*/ 488131 w 1388385"/>
                  <a:gd name="connsiteY55" fmla="*/ 276566 h 316523"/>
                  <a:gd name="connsiteX56" fmla="*/ 455400 w 1388385"/>
                  <a:gd name="connsiteY56" fmla="*/ 276566 h 316523"/>
                  <a:gd name="connsiteX57" fmla="*/ 437415 w 1388385"/>
                  <a:gd name="connsiteY57" fmla="*/ 290234 h 316523"/>
                  <a:gd name="connsiteX58" fmla="*/ 437343 w 1388385"/>
                  <a:gd name="connsiteY58" fmla="*/ 293903 h 316523"/>
                  <a:gd name="connsiteX59" fmla="*/ 437343 w 1388385"/>
                  <a:gd name="connsiteY59" fmla="*/ 297212 h 316523"/>
                  <a:gd name="connsiteX60" fmla="*/ 451904 w 1388385"/>
                  <a:gd name="connsiteY60" fmla="*/ 315009 h 316523"/>
                  <a:gd name="connsiteX61" fmla="*/ 455400 w 1388385"/>
                  <a:gd name="connsiteY61" fmla="*/ 314980 h 316523"/>
                  <a:gd name="connsiteX62" fmla="*/ 562370 w 1388385"/>
                  <a:gd name="connsiteY62" fmla="*/ 314980 h 316523"/>
                  <a:gd name="connsiteX63" fmla="*/ 580527 w 1388385"/>
                  <a:gd name="connsiteY63" fmla="*/ 301039 h 316523"/>
                  <a:gd name="connsiteX64" fmla="*/ 580570 w 1388385"/>
                  <a:gd name="connsiteY64" fmla="*/ 297212 h 316523"/>
                  <a:gd name="connsiteX65" fmla="*/ 580570 w 1388385"/>
                  <a:gd name="connsiteY65" fmla="*/ 293903 h 316523"/>
                  <a:gd name="connsiteX66" fmla="*/ 566370 w 1388385"/>
                  <a:gd name="connsiteY66" fmla="*/ 276465 h 316523"/>
                  <a:gd name="connsiteX67" fmla="*/ 562370 w 1388385"/>
                  <a:gd name="connsiteY67" fmla="*/ 276566 h 316523"/>
                  <a:gd name="connsiteX68" fmla="*/ 1008812 w 1388385"/>
                  <a:gd name="connsiteY68" fmla="*/ 112406 h 316523"/>
                  <a:gd name="connsiteX69" fmla="*/ 995345 w 1388385"/>
                  <a:gd name="connsiteY69" fmla="*/ 94652 h 316523"/>
                  <a:gd name="connsiteX70" fmla="*/ 991187 w 1388385"/>
                  <a:gd name="connsiteY70" fmla="*/ 94637 h 316523"/>
                  <a:gd name="connsiteX71" fmla="*/ 927595 w 1388385"/>
                  <a:gd name="connsiteY71" fmla="*/ 94637 h 316523"/>
                  <a:gd name="connsiteX72" fmla="*/ 927595 w 1388385"/>
                  <a:gd name="connsiteY72" fmla="*/ 50540 h 316523"/>
                  <a:gd name="connsiteX73" fmla="*/ 913826 w 1388385"/>
                  <a:gd name="connsiteY73" fmla="*/ 32505 h 316523"/>
                  <a:gd name="connsiteX74" fmla="*/ 909754 w 1388385"/>
                  <a:gd name="connsiteY74" fmla="*/ 32484 h 316523"/>
                  <a:gd name="connsiteX75" fmla="*/ 904575 w 1388385"/>
                  <a:gd name="connsiteY75" fmla="*/ 32484 h 316523"/>
                  <a:gd name="connsiteX76" fmla="*/ 886519 w 1388385"/>
                  <a:gd name="connsiteY76" fmla="*/ 46555 h 316523"/>
                  <a:gd name="connsiteX77" fmla="*/ 886519 w 1388385"/>
                  <a:gd name="connsiteY77" fmla="*/ 50540 h 316523"/>
                  <a:gd name="connsiteX78" fmla="*/ 886519 w 1388385"/>
                  <a:gd name="connsiteY78" fmla="*/ 94709 h 316523"/>
                  <a:gd name="connsiteX79" fmla="*/ 861988 w 1388385"/>
                  <a:gd name="connsiteY79" fmla="*/ 94709 h 316523"/>
                  <a:gd name="connsiteX80" fmla="*/ 844155 w 1388385"/>
                  <a:gd name="connsiteY80" fmla="*/ 108572 h 316523"/>
                  <a:gd name="connsiteX81" fmla="*/ 844148 w 1388385"/>
                  <a:gd name="connsiteY81" fmla="*/ 112478 h 316523"/>
                  <a:gd name="connsiteX82" fmla="*/ 844148 w 1388385"/>
                  <a:gd name="connsiteY82" fmla="*/ 114924 h 316523"/>
                  <a:gd name="connsiteX83" fmla="*/ 858247 w 1388385"/>
                  <a:gd name="connsiteY83" fmla="*/ 133088 h 316523"/>
                  <a:gd name="connsiteX84" fmla="*/ 861988 w 1388385"/>
                  <a:gd name="connsiteY84" fmla="*/ 133124 h 316523"/>
                  <a:gd name="connsiteX85" fmla="*/ 886519 w 1388385"/>
                  <a:gd name="connsiteY85" fmla="*/ 133124 h 316523"/>
                  <a:gd name="connsiteX86" fmla="*/ 886519 w 1388385"/>
                  <a:gd name="connsiteY86" fmla="*/ 238583 h 316523"/>
                  <a:gd name="connsiteX87" fmla="*/ 964067 w 1388385"/>
                  <a:gd name="connsiteY87" fmla="*/ 320232 h 316523"/>
                  <a:gd name="connsiteX88" fmla="*/ 994496 w 1388385"/>
                  <a:gd name="connsiteY88" fmla="*/ 315916 h 316523"/>
                  <a:gd name="connsiteX89" fmla="*/ 1006754 w 1388385"/>
                  <a:gd name="connsiteY89" fmla="*/ 299680 h 316523"/>
                  <a:gd name="connsiteX90" fmla="*/ 1006437 w 1388385"/>
                  <a:gd name="connsiteY90" fmla="*/ 298075 h 316523"/>
                  <a:gd name="connsiteX91" fmla="*/ 1004711 w 1388385"/>
                  <a:gd name="connsiteY91" fmla="*/ 288076 h 316523"/>
                  <a:gd name="connsiteX92" fmla="*/ 987734 w 1388385"/>
                  <a:gd name="connsiteY92" fmla="*/ 278293 h 316523"/>
                  <a:gd name="connsiteX93" fmla="*/ 968239 w 1388385"/>
                  <a:gd name="connsiteY93" fmla="*/ 281746 h 316523"/>
                  <a:gd name="connsiteX94" fmla="*/ 928098 w 1388385"/>
                  <a:gd name="connsiteY94" fmla="*/ 235706 h 316523"/>
                  <a:gd name="connsiteX95" fmla="*/ 928098 w 1388385"/>
                  <a:gd name="connsiteY95" fmla="*/ 133052 h 316523"/>
                  <a:gd name="connsiteX96" fmla="*/ 991690 w 1388385"/>
                  <a:gd name="connsiteY96" fmla="*/ 133052 h 316523"/>
                  <a:gd name="connsiteX97" fmla="*/ 1009351 w 1388385"/>
                  <a:gd name="connsiteY97" fmla="*/ 118650 h 316523"/>
                  <a:gd name="connsiteX98" fmla="*/ 1009315 w 1388385"/>
                  <a:gd name="connsiteY98" fmla="*/ 115067 h 316523"/>
                  <a:gd name="connsiteX99" fmla="*/ 1009315 w 1388385"/>
                  <a:gd name="connsiteY99" fmla="*/ 112406 h 316523"/>
                  <a:gd name="connsiteX100" fmla="*/ 1225126 w 1388385"/>
                  <a:gd name="connsiteY100" fmla="*/ 252539 h 316523"/>
                  <a:gd name="connsiteX101" fmla="*/ 1226968 w 1388385"/>
                  <a:gd name="connsiteY101" fmla="*/ 274947 h 316523"/>
                  <a:gd name="connsiteX102" fmla="*/ 1226421 w 1388385"/>
                  <a:gd name="connsiteY102" fmla="*/ 275559 h 316523"/>
                  <a:gd name="connsiteX103" fmla="*/ 1137147 w 1388385"/>
                  <a:gd name="connsiteY103" fmla="*/ 320088 h 316523"/>
                  <a:gd name="connsiteX104" fmla="*/ 1021113 w 1388385"/>
                  <a:gd name="connsiteY104" fmla="*/ 201464 h 316523"/>
                  <a:gd name="connsiteX105" fmla="*/ 1131033 w 1388385"/>
                  <a:gd name="connsiteY105" fmla="*/ 89170 h 316523"/>
                  <a:gd name="connsiteX106" fmla="*/ 1231744 w 1388385"/>
                  <a:gd name="connsiteY106" fmla="*/ 192184 h 316523"/>
                  <a:gd name="connsiteX107" fmla="*/ 1210163 w 1388385"/>
                  <a:gd name="connsiteY107" fmla="*/ 210600 h 316523"/>
                  <a:gd name="connsiteX108" fmla="*/ 1061757 w 1388385"/>
                  <a:gd name="connsiteY108" fmla="*/ 210600 h 316523"/>
                  <a:gd name="connsiteX109" fmla="*/ 1136622 w 1388385"/>
                  <a:gd name="connsiteY109" fmla="*/ 280379 h 316523"/>
                  <a:gd name="connsiteX110" fmla="*/ 1136716 w 1388385"/>
                  <a:gd name="connsiteY110" fmla="*/ 280379 h 316523"/>
                  <a:gd name="connsiteX111" fmla="*/ 1197071 w 1388385"/>
                  <a:gd name="connsiteY111" fmla="*/ 249949 h 316523"/>
                  <a:gd name="connsiteX112" fmla="*/ 1220738 w 1388385"/>
                  <a:gd name="connsiteY112" fmla="*/ 248654 h 316523"/>
                  <a:gd name="connsiteX113" fmla="*/ 1222033 w 1388385"/>
                  <a:gd name="connsiteY113" fmla="*/ 249949 h 316523"/>
                  <a:gd name="connsiteX114" fmla="*/ 1063699 w 1388385"/>
                  <a:gd name="connsiteY114" fmla="*/ 173840 h 316523"/>
                  <a:gd name="connsiteX115" fmla="*/ 1185992 w 1388385"/>
                  <a:gd name="connsiteY115" fmla="*/ 173840 h 316523"/>
                  <a:gd name="connsiteX116" fmla="*/ 1127364 w 1388385"/>
                  <a:gd name="connsiteY116" fmla="*/ 124347 h 316523"/>
                  <a:gd name="connsiteX117" fmla="*/ 1063915 w 1388385"/>
                  <a:gd name="connsiteY117" fmla="*/ 173840 h 316523"/>
                  <a:gd name="connsiteX118" fmla="*/ 1374468 w 1388385"/>
                  <a:gd name="connsiteY118" fmla="*/ 276350 h 316523"/>
                  <a:gd name="connsiteX119" fmla="*/ 1341520 w 1388385"/>
                  <a:gd name="connsiteY119" fmla="*/ 276350 h 316523"/>
                  <a:gd name="connsiteX120" fmla="*/ 1341520 w 1388385"/>
                  <a:gd name="connsiteY120" fmla="*/ 17952 h 316523"/>
                  <a:gd name="connsiteX121" fmla="*/ 1323464 w 1388385"/>
                  <a:gd name="connsiteY121" fmla="*/ 112 h 316523"/>
                  <a:gd name="connsiteX122" fmla="*/ 1273108 w 1388385"/>
                  <a:gd name="connsiteY122" fmla="*/ 112 h 316523"/>
                  <a:gd name="connsiteX123" fmla="*/ 1255376 w 1388385"/>
                  <a:gd name="connsiteY123" fmla="*/ 14097 h 316523"/>
                  <a:gd name="connsiteX124" fmla="*/ 1255340 w 1388385"/>
                  <a:gd name="connsiteY124" fmla="*/ 17521 h 316523"/>
                  <a:gd name="connsiteX125" fmla="*/ 1255340 w 1388385"/>
                  <a:gd name="connsiteY125" fmla="*/ 20974 h 316523"/>
                  <a:gd name="connsiteX126" fmla="*/ 1269928 w 1388385"/>
                  <a:gd name="connsiteY126" fmla="*/ 38613 h 316523"/>
                  <a:gd name="connsiteX127" fmla="*/ 1273108 w 1388385"/>
                  <a:gd name="connsiteY127" fmla="*/ 38598 h 316523"/>
                  <a:gd name="connsiteX128" fmla="*/ 1300300 w 1388385"/>
                  <a:gd name="connsiteY128" fmla="*/ 38598 h 316523"/>
                  <a:gd name="connsiteX129" fmla="*/ 1300300 w 1388385"/>
                  <a:gd name="connsiteY129" fmla="*/ 276422 h 316523"/>
                  <a:gd name="connsiteX130" fmla="*/ 1267569 w 1388385"/>
                  <a:gd name="connsiteY130" fmla="*/ 276422 h 316523"/>
                  <a:gd name="connsiteX131" fmla="*/ 1249578 w 1388385"/>
                  <a:gd name="connsiteY131" fmla="*/ 290241 h 316523"/>
                  <a:gd name="connsiteX132" fmla="*/ 1249513 w 1388385"/>
                  <a:gd name="connsiteY132" fmla="*/ 293831 h 316523"/>
                  <a:gd name="connsiteX133" fmla="*/ 1249513 w 1388385"/>
                  <a:gd name="connsiteY133" fmla="*/ 297068 h 316523"/>
                  <a:gd name="connsiteX134" fmla="*/ 1264152 w 1388385"/>
                  <a:gd name="connsiteY134" fmla="*/ 314930 h 316523"/>
                  <a:gd name="connsiteX135" fmla="*/ 1267569 w 1388385"/>
                  <a:gd name="connsiteY135" fmla="*/ 314908 h 316523"/>
                  <a:gd name="connsiteX136" fmla="*/ 1374540 w 1388385"/>
                  <a:gd name="connsiteY136" fmla="*/ 314908 h 316523"/>
                  <a:gd name="connsiteX137" fmla="*/ 1392704 w 1388385"/>
                  <a:gd name="connsiteY137" fmla="*/ 300809 h 316523"/>
                  <a:gd name="connsiteX138" fmla="*/ 1392740 w 1388385"/>
                  <a:gd name="connsiteY138" fmla="*/ 297068 h 316523"/>
                  <a:gd name="connsiteX139" fmla="*/ 1392740 w 1388385"/>
                  <a:gd name="connsiteY139" fmla="*/ 293831 h 316523"/>
                  <a:gd name="connsiteX140" fmla="*/ 1378460 w 1388385"/>
                  <a:gd name="connsiteY140" fmla="*/ 276336 h 316523"/>
                  <a:gd name="connsiteX141" fmla="*/ 1374540 w 1388385"/>
                  <a:gd name="connsiteY141" fmla="*/ 276422 h 316523"/>
                  <a:gd name="connsiteX142" fmla="*/ 825228 w 1388385"/>
                  <a:gd name="connsiteY142" fmla="*/ 189738 h 316523"/>
                  <a:gd name="connsiteX143" fmla="*/ 734659 w 1388385"/>
                  <a:gd name="connsiteY143" fmla="*/ 89026 h 316523"/>
                  <a:gd name="connsiteX144" fmla="*/ 658910 w 1388385"/>
                  <a:gd name="connsiteY144" fmla="*/ 125714 h 316523"/>
                  <a:gd name="connsiteX145" fmla="*/ 658910 w 1388385"/>
                  <a:gd name="connsiteY145" fmla="*/ 112406 h 316523"/>
                  <a:gd name="connsiteX146" fmla="*/ 641141 w 1388385"/>
                  <a:gd name="connsiteY146" fmla="*/ 94637 h 316523"/>
                  <a:gd name="connsiteX147" fmla="*/ 635674 w 1388385"/>
                  <a:gd name="connsiteY147" fmla="*/ 94637 h 316523"/>
                  <a:gd name="connsiteX148" fmla="*/ 617905 w 1388385"/>
                  <a:gd name="connsiteY148" fmla="*/ 112406 h 316523"/>
                  <a:gd name="connsiteX149" fmla="*/ 617905 w 1388385"/>
                  <a:gd name="connsiteY149" fmla="*/ 297068 h 316523"/>
                  <a:gd name="connsiteX150" fmla="*/ 635674 w 1388385"/>
                  <a:gd name="connsiteY150" fmla="*/ 314908 h 316523"/>
                  <a:gd name="connsiteX151" fmla="*/ 641141 w 1388385"/>
                  <a:gd name="connsiteY151" fmla="*/ 314908 h 316523"/>
                  <a:gd name="connsiteX152" fmla="*/ 658910 w 1388385"/>
                  <a:gd name="connsiteY152" fmla="*/ 297068 h 316523"/>
                  <a:gd name="connsiteX153" fmla="*/ 658910 w 1388385"/>
                  <a:gd name="connsiteY153" fmla="*/ 167582 h 316523"/>
                  <a:gd name="connsiteX154" fmla="*/ 658910 w 1388385"/>
                  <a:gd name="connsiteY154" fmla="*/ 167582 h 316523"/>
                  <a:gd name="connsiteX155" fmla="*/ 726746 w 1388385"/>
                  <a:gd name="connsiteY155" fmla="*/ 128736 h 316523"/>
                  <a:gd name="connsiteX156" fmla="*/ 783433 w 1388385"/>
                  <a:gd name="connsiteY156" fmla="*/ 190385 h 316523"/>
                  <a:gd name="connsiteX157" fmla="*/ 783433 w 1388385"/>
                  <a:gd name="connsiteY157" fmla="*/ 297068 h 316523"/>
                  <a:gd name="connsiteX158" fmla="*/ 801417 w 1388385"/>
                  <a:gd name="connsiteY158" fmla="*/ 314908 h 316523"/>
                  <a:gd name="connsiteX159" fmla="*/ 806453 w 1388385"/>
                  <a:gd name="connsiteY159" fmla="*/ 314908 h 316523"/>
                  <a:gd name="connsiteX160" fmla="*/ 824437 w 1388385"/>
                  <a:gd name="connsiteY160" fmla="*/ 297068 h 316523"/>
                  <a:gd name="connsiteX161" fmla="*/ 824437 w 1388385"/>
                  <a:gd name="connsiteY161" fmla="*/ 189738 h 31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</a:cxnLst>
                <a:rect l="l" t="t" r="r" b="b"/>
                <a:pathLst>
                  <a:path w="1388385" h="316523">
                    <a:moveTo>
                      <a:pt x="401087" y="252971"/>
                    </a:moveTo>
                    <a:cubicBezTo>
                      <a:pt x="407799" y="258568"/>
                      <a:pt x="408698" y="268552"/>
                      <a:pt x="403101" y="275264"/>
                    </a:cubicBezTo>
                    <a:cubicBezTo>
                      <a:pt x="402893" y="275509"/>
                      <a:pt x="402677" y="275753"/>
                      <a:pt x="402454" y="275991"/>
                    </a:cubicBezTo>
                    <a:cubicBezTo>
                      <a:pt x="381837" y="304622"/>
                      <a:pt x="348451" y="321275"/>
                      <a:pt x="313180" y="320520"/>
                    </a:cubicBezTo>
                    <a:cubicBezTo>
                      <a:pt x="244264" y="320520"/>
                      <a:pt x="197146" y="266207"/>
                      <a:pt x="197146" y="201895"/>
                    </a:cubicBezTo>
                    <a:cubicBezTo>
                      <a:pt x="197146" y="137584"/>
                      <a:pt x="241027" y="89602"/>
                      <a:pt x="307065" y="89602"/>
                    </a:cubicBezTo>
                    <a:cubicBezTo>
                      <a:pt x="366557" y="89602"/>
                      <a:pt x="407777" y="132764"/>
                      <a:pt x="407777" y="192544"/>
                    </a:cubicBezTo>
                    <a:cubicBezTo>
                      <a:pt x="407777" y="204054"/>
                      <a:pt x="400584" y="211032"/>
                      <a:pt x="386196" y="211032"/>
                    </a:cubicBezTo>
                    <a:lnTo>
                      <a:pt x="238222" y="211032"/>
                    </a:lnTo>
                    <a:cubicBezTo>
                      <a:pt x="241178" y="252402"/>
                      <a:pt x="277111" y="283544"/>
                      <a:pt x="318489" y="280587"/>
                    </a:cubicBezTo>
                    <a:cubicBezTo>
                      <a:pt x="340379" y="279026"/>
                      <a:pt x="360493" y="267963"/>
                      <a:pt x="373535" y="250309"/>
                    </a:cubicBezTo>
                    <a:cubicBezTo>
                      <a:pt x="379830" y="243417"/>
                      <a:pt x="390527" y="242936"/>
                      <a:pt x="397418" y="249230"/>
                    </a:cubicBezTo>
                    <a:cubicBezTo>
                      <a:pt x="397792" y="249575"/>
                      <a:pt x="398152" y="249935"/>
                      <a:pt x="398497" y="250309"/>
                    </a:cubicBezTo>
                    <a:close/>
                    <a:moveTo>
                      <a:pt x="240164" y="173840"/>
                    </a:moveTo>
                    <a:lnTo>
                      <a:pt x="362457" y="173840"/>
                    </a:lnTo>
                    <a:cubicBezTo>
                      <a:pt x="358745" y="144612"/>
                      <a:pt x="333265" y="123103"/>
                      <a:pt x="303828" y="124347"/>
                    </a:cubicBezTo>
                    <a:cubicBezTo>
                      <a:pt x="273478" y="123290"/>
                      <a:pt x="246739" y="144144"/>
                      <a:pt x="240380" y="173840"/>
                    </a:cubicBezTo>
                    <a:moveTo>
                      <a:pt x="140963" y="293903"/>
                    </a:moveTo>
                    <a:cubicBezTo>
                      <a:pt x="141797" y="285119"/>
                      <a:pt x="135359" y="277329"/>
                      <a:pt x="126575" y="276494"/>
                    </a:cubicBezTo>
                    <a:cubicBezTo>
                      <a:pt x="125352" y="276372"/>
                      <a:pt x="124122" y="276401"/>
                      <a:pt x="122907" y="276566"/>
                    </a:cubicBezTo>
                    <a:lnTo>
                      <a:pt x="83413" y="276566"/>
                    </a:lnTo>
                    <a:lnTo>
                      <a:pt x="83413" y="112550"/>
                    </a:lnTo>
                    <a:cubicBezTo>
                      <a:pt x="84615" y="103932"/>
                      <a:pt x="78600" y="95975"/>
                      <a:pt x="69982" y="94774"/>
                    </a:cubicBezTo>
                    <a:cubicBezTo>
                      <a:pt x="68709" y="94594"/>
                      <a:pt x="67421" y="94572"/>
                      <a:pt x="66148" y="94709"/>
                    </a:cubicBezTo>
                    <a:lnTo>
                      <a:pt x="60681" y="94709"/>
                    </a:lnTo>
                    <a:cubicBezTo>
                      <a:pt x="51775" y="93587"/>
                      <a:pt x="43639" y="99896"/>
                      <a:pt x="42517" y="108809"/>
                    </a:cubicBezTo>
                    <a:cubicBezTo>
                      <a:pt x="42359" y="110046"/>
                      <a:pt x="42352" y="111305"/>
                      <a:pt x="42481" y="112550"/>
                    </a:cubicBezTo>
                    <a:lnTo>
                      <a:pt x="42481" y="276566"/>
                    </a:lnTo>
                    <a:lnTo>
                      <a:pt x="18094" y="276566"/>
                    </a:lnTo>
                    <a:cubicBezTo>
                      <a:pt x="9491" y="275279"/>
                      <a:pt x="1470" y="281213"/>
                      <a:pt x="182" y="289817"/>
                    </a:cubicBezTo>
                    <a:cubicBezTo>
                      <a:pt x="-20" y="291169"/>
                      <a:pt x="-41" y="292543"/>
                      <a:pt x="110" y="293903"/>
                    </a:cubicBezTo>
                    <a:lnTo>
                      <a:pt x="110" y="297212"/>
                    </a:lnTo>
                    <a:cubicBezTo>
                      <a:pt x="-919" y="306010"/>
                      <a:pt x="5383" y="313981"/>
                      <a:pt x="14188" y="315002"/>
                    </a:cubicBezTo>
                    <a:cubicBezTo>
                      <a:pt x="15483" y="315153"/>
                      <a:pt x="16799" y="315146"/>
                      <a:pt x="18094" y="314980"/>
                    </a:cubicBezTo>
                    <a:lnTo>
                      <a:pt x="123194" y="314980"/>
                    </a:lnTo>
                    <a:cubicBezTo>
                      <a:pt x="132115" y="316016"/>
                      <a:pt x="140186" y="309628"/>
                      <a:pt x="141222" y="300708"/>
                    </a:cubicBezTo>
                    <a:cubicBezTo>
                      <a:pt x="141358" y="299550"/>
                      <a:pt x="141366" y="298378"/>
                      <a:pt x="141250" y="297212"/>
                    </a:cubicBezTo>
                    <a:lnTo>
                      <a:pt x="141250" y="293903"/>
                    </a:lnTo>
                    <a:moveTo>
                      <a:pt x="100462" y="129023"/>
                    </a:moveTo>
                    <a:cubicBezTo>
                      <a:pt x="100383" y="151151"/>
                      <a:pt x="118259" y="169157"/>
                      <a:pt x="140387" y="169236"/>
                    </a:cubicBezTo>
                    <a:cubicBezTo>
                      <a:pt x="162515" y="169315"/>
                      <a:pt x="180521" y="151439"/>
                      <a:pt x="180600" y="129311"/>
                    </a:cubicBezTo>
                    <a:cubicBezTo>
                      <a:pt x="180679" y="107233"/>
                      <a:pt x="162889" y="89256"/>
                      <a:pt x="140819" y="89098"/>
                    </a:cubicBezTo>
                    <a:cubicBezTo>
                      <a:pt x="119015" y="88623"/>
                      <a:pt x="100944" y="105910"/>
                      <a:pt x="100469" y="127714"/>
                    </a:cubicBezTo>
                    <a:cubicBezTo>
                      <a:pt x="100462" y="128153"/>
                      <a:pt x="100455" y="128584"/>
                      <a:pt x="100462" y="129023"/>
                    </a:cubicBezTo>
                    <a:moveTo>
                      <a:pt x="562658" y="276566"/>
                    </a:moveTo>
                    <a:lnTo>
                      <a:pt x="529423" y="276566"/>
                    </a:lnTo>
                    <a:lnTo>
                      <a:pt x="529423" y="112550"/>
                    </a:lnTo>
                    <a:cubicBezTo>
                      <a:pt x="529423" y="99961"/>
                      <a:pt x="523956" y="94709"/>
                      <a:pt x="511367" y="94709"/>
                    </a:cubicBezTo>
                    <a:lnTo>
                      <a:pt x="461011" y="94709"/>
                    </a:lnTo>
                    <a:cubicBezTo>
                      <a:pt x="452213" y="93680"/>
                      <a:pt x="444242" y="99975"/>
                      <a:pt x="443214" y="108773"/>
                    </a:cubicBezTo>
                    <a:cubicBezTo>
                      <a:pt x="443084" y="109888"/>
                      <a:pt x="443070" y="111003"/>
                      <a:pt x="443170" y="112118"/>
                    </a:cubicBezTo>
                    <a:lnTo>
                      <a:pt x="443170" y="115571"/>
                    </a:lnTo>
                    <a:cubicBezTo>
                      <a:pt x="442321" y="124470"/>
                      <a:pt x="448853" y="132368"/>
                      <a:pt x="457752" y="133217"/>
                    </a:cubicBezTo>
                    <a:cubicBezTo>
                      <a:pt x="458838" y="133318"/>
                      <a:pt x="459925" y="133311"/>
                      <a:pt x="461011" y="133196"/>
                    </a:cubicBezTo>
                    <a:lnTo>
                      <a:pt x="488131" y="133196"/>
                    </a:lnTo>
                    <a:lnTo>
                      <a:pt x="488131" y="276566"/>
                    </a:lnTo>
                    <a:lnTo>
                      <a:pt x="455400" y="276566"/>
                    </a:lnTo>
                    <a:cubicBezTo>
                      <a:pt x="446659" y="275372"/>
                      <a:pt x="438610" y="281494"/>
                      <a:pt x="437415" y="290234"/>
                    </a:cubicBezTo>
                    <a:cubicBezTo>
                      <a:pt x="437250" y="291450"/>
                      <a:pt x="437228" y="292680"/>
                      <a:pt x="437343" y="293903"/>
                    </a:cubicBezTo>
                    <a:lnTo>
                      <a:pt x="437343" y="297212"/>
                    </a:lnTo>
                    <a:cubicBezTo>
                      <a:pt x="436451" y="306147"/>
                      <a:pt x="442969" y="314117"/>
                      <a:pt x="451904" y="315009"/>
                    </a:cubicBezTo>
                    <a:cubicBezTo>
                      <a:pt x="453062" y="315124"/>
                      <a:pt x="454234" y="315117"/>
                      <a:pt x="455400" y="314980"/>
                    </a:cubicBezTo>
                    <a:lnTo>
                      <a:pt x="562370" y="314980"/>
                    </a:lnTo>
                    <a:cubicBezTo>
                      <a:pt x="571233" y="316146"/>
                      <a:pt x="579361" y="309902"/>
                      <a:pt x="580527" y="301039"/>
                    </a:cubicBezTo>
                    <a:cubicBezTo>
                      <a:pt x="580693" y="299766"/>
                      <a:pt x="580707" y="298485"/>
                      <a:pt x="580570" y="297212"/>
                    </a:cubicBezTo>
                    <a:lnTo>
                      <a:pt x="580570" y="293903"/>
                    </a:lnTo>
                    <a:cubicBezTo>
                      <a:pt x="581462" y="285170"/>
                      <a:pt x="575110" y="277365"/>
                      <a:pt x="566370" y="276465"/>
                    </a:cubicBezTo>
                    <a:cubicBezTo>
                      <a:pt x="565039" y="276336"/>
                      <a:pt x="563694" y="276365"/>
                      <a:pt x="562370" y="276566"/>
                    </a:cubicBezTo>
                    <a:moveTo>
                      <a:pt x="1008812" y="112406"/>
                    </a:moveTo>
                    <a:cubicBezTo>
                      <a:pt x="1009998" y="103788"/>
                      <a:pt x="1003970" y="95839"/>
                      <a:pt x="995345" y="94652"/>
                    </a:cubicBezTo>
                    <a:cubicBezTo>
                      <a:pt x="993971" y="94465"/>
                      <a:pt x="992568" y="94457"/>
                      <a:pt x="991187" y="94637"/>
                    </a:cubicBezTo>
                    <a:lnTo>
                      <a:pt x="927595" y="94637"/>
                    </a:lnTo>
                    <a:lnTo>
                      <a:pt x="927595" y="50540"/>
                    </a:lnTo>
                    <a:cubicBezTo>
                      <a:pt x="928774" y="41756"/>
                      <a:pt x="922609" y="33685"/>
                      <a:pt x="913826" y="32505"/>
                    </a:cubicBezTo>
                    <a:cubicBezTo>
                      <a:pt x="912473" y="32325"/>
                      <a:pt x="911107" y="32318"/>
                      <a:pt x="909754" y="32484"/>
                    </a:cubicBezTo>
                    <a:lnTo>
                      <a:pt x="904575" y="32484"/>
                    </a:lnTo>
                    <a:cubicBezTo>
                      <a:pt x="895705" y="31383"/>
                      <a:pt x="887619" y="37685"/>
                      <a:pt x="886519" y="46555"/>
                    </a:cubicBezTo>
                    <a:cubicBezTo>
                      <a:pt x="886353" y="47878"/>
                      <a:pt x="886353" y="49216"/>
                      <a:pt x="886519" y="50540"/>
                    </a:cubicBezTo>
                    <a:lnTo>
                      <a:pt x="886519" y="94709"/>
                    </a:lnTo>
                    <a:lnTo>
                      <a:pt x="861988" y="94709"/>
                    </a:lnTo>
                    <a:cubicBezTo>
                      <a:pt x="853233" y="93616"/>
                      <a:pt x="845255" y="99817"/>
                      <a:pt x="844155" y="108572"/>
                    </a:cubicBezTo>
                    <a:cubicBezTo>
                      <a:pt x="843989" y="109866"/>
                      <a:pt x="843989" y="111176"/>
                      <a:pt x="844148" y="112478"/>
                    </a:cubicBezTo>
                    <a:lnTo>
                      <a:pt x="844148" y="114924"/>
                    </a:lnTo>
                    <a:cubicBezTo>
                      <a:pt x="843025" y="123829"/>
                      <a:pt x="849334" y="131965"/>
                      <a:pt x="858247" y="133088"/>
                    </a:cubicBezTo>
                    <a:cubicBezTo>
                      <a:pt x="859484" y="133246"/>
                      <a:pt x="860743" y="133253"/>
                      <a:pt x="861988" y="133124"/>
                    </a:cubicBezTo>
                    <a:lnTo>
                      <a:pt x="886519" y="133124"/>
                    </a:lnTo>
                    <a:lnTo>
                      <a:pt x="886519" y="238583"/>
                    </a:lnTo>
                    <a:cubicBezTo>
                      <a:pt x="886519" y="286134"/>
                      <a:pt x="914286" y="320232"/>
                      <a:pt x="964067" y="320232"/>
                    </a:cubicBezTo>
                    <a:cubicBezTo>
                      <a:pt x="974368" y="320268"/>
                      <a:pt x="984612" y="318815"/>
                      <a:pt x="994496" y="315916"/>
                    </a:cubicBezTo>
                    <a:cubicBezTo>
                      <a:pt x="1002366" y="314815"/>
                      <a:pt x="1007855" y="307542"/>
                      <a:pt x="1006754" y="299680"/>
                    </a:cubicBezTo>
                    <a:cubicBezTo>
                      <a:pt x="1006682" y="299140"/>
                      <a:pt x="1006574" y="298600"/>
                      <a:pt x="1006437" y="298075"/>
                    </a:cubicBezTo>
                    <a:lnTo>
                      <a:pt x="1004711" y="288076"/>
                    </a:lnTo>
                    <a:cubicBezTo>
                      <a:pt x="1003128" y="278940"/>
                      <a:pt x="996654" y="277214"/>
                      <a:pt x="987734" y="278293"/>
                    </a:cubicBezTo>
                    <a:cubicBezTo>
                      <a:pt x="981454" y="280458"/>
                      <a:pt x="974879" y="281623"/>
                      <a:pt x="968239" y="281746"/>
                    </a:cubicBezTo>
                    <a:cubicBezTo>
                      <a:pt x="943277" y="281746"/>
                      <a:pt x="928098" y="262826"/>
                      <a:pt x="928098" y="235706"/>
                    </a:cubicBezTo>
                    <a:lnTo>
                      <a:pt x="928098" y="133052"/>
                    </a:lnTo>
                    <a:lnTo>
                      <a:pt x="991690" y="133052"/>
                    </a:lnTo>
                    <a:cubicBezTo>
                      <a:pt x="1000546" y="133951"/>
                      <a:pt x="1008452" y="127505"/>
                      <a:pt x="1009351" y="118650"/>
                    </a:cubicBezTo>
                    <a:cubicBezTo>
                      <a:pt x="1009473" y="117456"/>
                      <a:pt x="1009459" y="116254"/>
                      <a:pt x="1009315" y="115067"/>
                    </a:cubicBezTo>
                    <a:lnTo>
                      <a:pt x="1009315" y="112406"/>
                    </a:lnTo>
                    <a:moveTo>
                      <a:pt x="1225126" y="252539"/>
                    </a:moveTo>
                    <a:cubicBezTo>
                      <a:pt x="1231823" y="258215"/>
                      <a:pt x="1232644" y="268250"/>
                      <a:pt x="1226968" y="274947"/>
                    </a:cubicBezTo>
                    <a:cubicBezTo>
                      <a:pt x="1226788" y="275156"/>
                      <a:pt x="1226608" y="275358"/>
                      <a:pt x="1226421" y="275559"/>
                    </a:cubicBezTo>
                    <a:cubicBezTo>
                      <a:pt x="1205833" y="304219"/>
                      <a:pt x="1172425" y="320879"/>
                      <a:pt x="1137147" y="320088"/>
                    </a:cubicBezTo>
                    <a:cubicBezTo>
                      <a:pt x="1068303" y="320088"/>
                      <a:pt x="1021113" y="265776"/>
                      <a:pt x="1021113" y="201464"/>
                    </a:cubicBezTo>
                    <a:cubicBezTo>
                      <a:pt x="1021113" y="137152"/>
                      <a:pt x="1064994" y="89170"/>
                      <a:pt x="1131033" y="89170"/>
                    </a:cubicBezTo>
                    <a:cubicBezTo>
                      <a:pt x="1190596" y="89170"/>
                      <a:pt x="1231744" y="132332"/>
                      <a:pt x="1231744" y="192184"/>
                    </a:cubicBezTo>
                    <a:cubicBezTo>
                      <a:pt x="1231744" y="203694"/>
                      <a:pt x="1224551" y="210600"/>
                      <a:pt x="1210163" y="210600"/>
                    </a:cubicBezTo>
                    <a:lnTo>
                      <a:pt x="1061757" y="210600"/>
                    </a:lnTo>
                    <a:cubicBezTo>
                      <a:pt x="1063160" y="250546"/>
                      <a:pt x="1096683" y="281789"/>
                      <a:pt x="1136622" y="280379"/>
                    </a:cubicBezTo>
                    <a:cubicBezTo>
                      <a:pt x="1136651" y="280379"/>
                      <a:pt x="1136687" y="280379"/>
                      <a:pt x="1136716" y="280379"/>
                    </a:cubicBezTo>
                    <a:cubicBezTo>
                      <a:pt x="1160642" y="280904"/>
                      <a:pt x="1183266" y="269502"/>
                      <a:pt x="1197071" y="249949"/>
                    </a:cubicBezTo>
                    <a:cubicBezTo>
                      <a:pt x="1203250" y="243058"/>
                      <a:pt x="1213846" y="242475"/>
                      <a:pt x="1220738" y="248654"/>
                    </a:cubicBezTo>
                    <a:cubicBezTo>
                      <a:pt x="1221191" y="249065"/>
                      <a:pt x="1221623" y="249496"/>
                      <a:pt x="1222033" y="249949"/>
                    </a:cubicBezTo>
                    <a:close/>
                    <a:moveTo>
                      <a:pt x="1063699" y="173840"/>
                    </a:moveTo>
                    <a:lnTo>
                      <a:pt x="1185992" y="173840"/>
                    </a:lnTo>
                    <a:cubicBezTo>
                      <a:pt x="1182345" y="144576"/>
                      <a:pt x="1156822" y="123031"/>
                      <a:pt x="1127364" y="124347"/>
                    </a:cubicBezTo>
                    <a:cubicBezTo>
                      <a:pt x="1097006" y="123261"/>
                      <a:pt x="1070253" y="144130"/>
                      <a:pt x="1063915" y="173840"/>
                    </a:cubicBezTo>
                    <a:moveTo>
                      <a:pt x="1374468" y="276350"/>
                    </a:moveTo>
                    <a:lnTo>
                      <a:pt x="1341520" y="276350"/>
                    </a:lnTo>
                    <a:lnTo>
                      <a:pt x="1341520" y="17952"/>
                    </a:lnTo>
                    <a:cubicBezTo>
                      <a:pt x="1341520" y="5363"/>
                      <a:pt x="1336053" y="112"/>
                      <a:pt x="1323464" y="112"/>
                    </a:cubicBezTo>
                    <a:lnTo>
                      <a:pt x="1273108" y="112"/>
                    </a:lnTo>
                    <a:cubicBezTo>
                      <a:pt x="1264346" y="-924"/>
                      <a:pt x="1256412" y="5342"/>
                      <a:pt x="1255376" y="14097"/>
                    </a:cubicBezTo>
                    <a:cubicBezTo>
                      <a:pt x="1255239" y="15233"/>
                      <a:pt x="1255232" y="16384"/>
                      <a:pt x="1255340" y="17521"/>
                    </a:cubicBezTo>
                    <a:lnTo>
                      <a:pt x="1255340" y="20974"/>
                    </a:lnTo>
                    <a:cubicBezTo>
                      <a:pt x="1254498" y="29872"/>
                      <a:pt x="1261030" y="37771"/>
                      <a:pt x="1269928" y="38613"/>
                    </a:cubicBezTo>
                    <a:cubicBezTo>
                      <a:pt x="1270986" y="38713"/>
                      <a:pt x="1272051" y="38706"/>
                      <a:pt x="1273108" y="38598"/>
                    </a:cubicBezTo>
                    <a:lnTo>
                      <a:pt x="1300300" y="38598"/>
                    </a:lnTo>
                    <a:lnTo>
                      <a:pt x="1300300" y="276422"/>
                    </a:lnTo>
                    <a:lnTo>
                      <a:pt x="1267569" y="276422"/>
                    </a:lnTo>
                    <a:cubicBezTo>
                      <a:pt x="1258786" y="275271"/>
                      <a:pt x="1250729" y="281458"/>
                      <a:pt x="1249578" y="290241"/>
                    </a:cubicBezTo>
                    <a:cubicBezTo>
                      <a:pt x="1249419" y="291435"/>
                      <a:pt x="1249398" y="292637"/>
                      <a:pt x="1249513" y="293831"/>
                    </a:cubicBezTo>
                    <a:lnTo>
                      <a:pt x="1249513" y="297068"/>
                    </a:lnTo>
                    <a:cubicBezTo>
                      <a:pt x="1248621" y="306046"/>
                      <a:pt x="1255174" y="314038"/>
                      <a:pt x="1264152" y="314930"/>
                    </a:cubicBezTo>
                    <a:cubicBezTo>
                      <a:pt x="1265289" y="315045"/>
                      <a:pt x="1266432" y="315038"/>
                      <a:pt x="1267569" y="314908"/>
                    </a:cubicBezTo>
                    <a:lnTo>
                      <a:pt x="1374540" y="314908"/>
                    </a:lnTo>
                    <a:cubicBezTo>
                      <a:pt x="1383445" y="316031"/>
                      <a:pt x="1391581" y="309722"/>
                      <a:pt x="1392704" y="300809"/>
                    </a:cubicBezTo>
                    <a:cubicBezTo>
                      <a:pt x="1392862" y="299572"/>
                      <a:pt x="1392869" y="298313"/>
                      <a:pt x="1392740" y="297068"/>
                    </a:cubicBezTo>
                    <a:lnTo>
                      <a:pt x="1392740" y="293831"/>
                    </a:lnTo>
                    <a:cubicBezTo>
                      <a:pt x="1393624" y="285055"/>
                      <a:pt x="1387236" y="277221"/>
                      <a:pt x="1378460" y="276336"/>
                    </a:cubicBezTo>
                    <a:cubicBezTo>
                      <a:pt x="1377151" y="276207"/>
                      <a:pt x="1375834" y="276235"/>
                      <a:pt x="1374540" y="276422"/>
                    </a:cubicBezTo>
                    <a:moveTo>
                      <a:pt x="825228" y="189738"/>
                    </a:moveTo>
                    <a:cubicBezTo>
                      <a:pt x="825228" y="128088"/>
                      <a:pt x="789835" y="89026"/>
                      <a:pt x="734659" y="89026"/>
                    </a:cubicBezTo>
                    <a:cubicBezTo>
                      <a:pt x="705100" y="88904"/>
                      <a:pt x="677146" y="102450"/>
                      <a:pt x="658910" y="125714"/>
                    </a:cubicBezTo>
                    <a:lnTo>
                      <a:pt x="658910" y="112406"/>
                    </a:lnTo>
                    <a:cubicBezTo>
                      <a:pt x="658910" y="99817"/>
                      <a:pt x="653730" y="94637"/>
                      <a:pt x="641141" y="94637"/>
                    </a:cubicBezTo>
                    <a:lnTo>
                      <a:pt x="635674" y="94637"/>
                    </a:lnTo>
                    <a:cubicBezTo>
                      <a:pt x="623301" y="94637"/>
                      <a:pt x="617905" y="99817"/>
                      <a:pt x="617905" y="112406"/>
                    </a:cubicBezTo>
                    <a:lnTo>
                      <a:pt x="617905" y="297068"/>
                    </a:lnTo>
                    <a:cubicBezTo>
                      <a:pt x="617905" y="309441"/>
                      <a:pt x="623301" y="314908"/>
                      <a:pt x="635674" y="314908"/>
                    </a:cubicBezTo>
                    <a:lnTo>
                      <a:pt x="641141" y="314908"/>
                    </a:lnTo>
                    <a:cubicBezTo>
                      <a:pt x="653730" y="314908"/>
                      <a:pt x="658910" y="309441"/>
                      <a:pt x="658910" y="297068"/>
                    </a:cubicBezTo>
                    <a:lnTo>
                      <a:pt x="658910" y="167582"/>
                    </a:lnTo>
                    <a:lnTo>
                      <a:pt x="658910" y="167582"/>
                    </a:lnTo>
                    <a:cubicBezTo>
                      <a:pt x="675023" y="144993"/>
                      <a:pt x="699770" y="128736"/>
                      <a:pt x="726746" y="128736"/>
                    </a:cubicBezTo>
                    <a:cubicBezTo>
                      <a:pt x="761276" y="128736"/>
                      <a:pt x="783433" y="152834"/>
                      <a:pt x="783433" y="190385"/>
                    </a:cubicBezTo>
                    <a:lnTo>
                      <a:pt x="783433" y="297068"/>
                    </a:lnTo>
                    <a:cubicBezTo>
                      <a:pt x="783433" y="309441"/>
                      <a:pt x="788828" y="314908"/>
                      <a:pt x="801417" y="314908"/>
                    </a:cubicBezTo>
                    <a:lnTo>
                      <a:pt x="806453" y="314908"/>
                    </a:lnTo>
                    <a:cubicBezTo>
                      <a:pt x="819042" y="314908"/>
                      <a:pt x="824437" y="309441"/>
                      <a:pt x="824437" y="297068"/>
                    </a:cubicBezTo>
                    <a:lnTo>
                      <a:pt x="824437" y="189738"/>
                    </a:lnTo>
                  </a:path>
                </a:pathLst>
              </a:custGeom>
              <a:solidFill>
                <a:srgbClr val="00416C"/>
              </a:solidFill>
              <a:ln w="7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 sz="2489"/>
              </a:p>
            </p:txBody>
          </p:sp>
        </p:grpSp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id="{D6D4A13D-1B08-4F3A-B982-947595FCCF45}"/>
                </a:ext>
              </a:extLst>
            </p:cNvPr>
            <p:cNvGrpSpPr/>
            <p:nvPr userDrawn="1"/>
          </p:nvGrpSpPr>
          <p:grpSpPr>
            <a:xfrm>
              <a:off x="4359235" y="3032959"/>
              <a:ext cx="995358" cy="248110"/>
              <a:chOff x="-3856495" y="4962783"/>
              <a:chExt cx="1654552" cy="412426"/>
            </a:xfrm>
          </p:grpSpPr>
          <p:sp>
            <p:nvSpPr>
              <p:cNvPr id="50" name="Forma libre: forma 49">
                <a:extLst>
                  <a:ext uri="{FF2B5EF4-FFF2-40B4-BE49-F238E27FC236}">
                    <a16:creationId xmlns:a16="http://schemas.microsoft.com/office/drawing/2014/main" id="{A64C2C91-2BFE-4AF0-98BC-70E4FE387A52}"/>
                  </a:ext>
                </a:extLst>
              </p:cNvPr>
              <p:cNvSpPr/>
              <p:nvPr userDrawn="1"/>
            </p:nvSpPr>
            <p:spPr>
              <a:xfrm>
                <a:off x="-3586207" y="4962783"/>
                <a:ext cx="79131" cy="79131"/>
              </a:xfrm>
              <a:custGeom>
                <a:avLst/>
                <a:gdLst>
                  <a:gd name="connsiteX0" fmla="*/ 40437 w 79130"/>
                  <a:gd name="connsiteY0" fmla="*/ 80283 h 79130"/>
                  <a:gd name="connsiteX1" fmla="*/ 80290 w 79130"/>
                  <a:gd name="connsiteY1" fmla="*/ 39854 h 79130"/>
                  <a:gd name="connsiteX2" fmla="*/ 39862 w 79130"/>
                  <a:gd name="connsiteY2" fmla="*/ 1 h 79130"/>
                  <a:gd name="connsiteX3" fmla="*/ 8 w 79130"/>
                  <a:gd name="connsiteY3" fmla="*/ 40070 h 79130"/>
                  <a:gd name="connsiteX4" fmla="*/ 38617 w 79130"/>
                  <a:gd name="connsiteY4" fmla="*/ 80290 h 79130"/>
                  <a:gd name="connsiteX5" fmla="*/ 40437 w 79130"/>
                  <a:gd name="connsiteY5" fmla="*/ 80283 h 7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130" h="79130">
                    <a:moveTo>
                      <a:pt x="40437" y="80283"/>
                    </a:moveTo>
                    <a:cubicBezTo>
                      <a:pt x="62608" y="80125"/>
                      <a:pt x="80448" y="62025"/>
                      <a:pt x="80290" y="39854"/>
                    </a:cubicBezTo>
                    <a:cubicBezTo>
                      <a:pt x="80132" y="17683"/>
                      <a:pt x="62033" y="-157"/>
                      <a:pt x="39862" y="1"/>
                    </a:cubicBezTo>
                    <a:cubicBezTo>
                      <a:pt x="17834" y="159"/>
                      <a:pt x="52" y="18043"/>
                      <a:pt x="8" y="40070"/>
                    </a:cubicBezTo>
                    <a:cubicBezTo>
                      <a:pt x="-438" y="61838"/>
                      <a:pt x="16849" y="79844"/>
                      <a:pt x="38617" y="80290"/>
                    </a:cubicBezTo>
                    <a:cubicBezTo>
                      <a:pt x="39221" y="80297"/>
                      <a:pt x="39833" y="80297"/>
                      <a:pt x="40437" y="80283"/>
                    </a:cubicBezTo>
                  </a:path>
                </a:pathLst>
              </a:custGeom>
              <a:solidFill>
                <a:srgbClr val="87A0BB"/>
              </a:solidFill>
              <a:ln w="7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 sz="2489"/>
              </a:p>
            </p:txBody>
          </p:sp>
          <p:sp>
            <p:nvSpPr>
              <p:cNvPr id="51" name="Forma libre: forma 50">
                <a:extLst>
                  <a:ext uri="{FF2B5EF4-FFF2-40B4-BE49-F238E27FC236}">
                    <a16:creationId xmlns:a16="http://schemas.microsoft.com/office/drawing/2014/main" id="{63939C49-6437-4CB7-A64F-55CBB67CC33D}"/>
                  </a:ext>
                </a:extLst>
              </p:cNvPr>
              <p:cNvSpPr/>
              <p:nvPr userDrawn="1"/>
            </p:nvSpPr>
            <p:spPr>
              <a:xfrm>
                <a:off x="-3856495" y="4972361"/>
                <a:ext cx="1654552" cy="402848"/>
              </a:xfrm>
              <a:custGeom>
                <a:avLst/>
                <a:gdLst>
                  <a:gd name="connsiteX0" fmla="*/ 368347 w 1654552"/>
                  <a:gd name="connsiteY0" fmla="*/ 276445 h 402847"/>
                  <a:gd name="connsiteX1" fmla="*/ 386461 w 1654552"/>
                  <a:gd name="connsiteY1" fmla="*/ 289933 h 402847"/>
                  <a:gd name="connsiteX2" fmla="*/ 386547 w 1654552"/>
                  <a:gd name="connsiteY2" fmla="*/ 293853 h 402847"/>
                  <a:gd name="connsiteX3" fmla="*/ 386547 w 1654552"/>
                  <a:gd name="connsiteY3" fmla="*/ 297090 h 402847"/>
                  <a:gd name="connsiteX4" fmla="*/ 372088 w 1654552"/>
                  <a:gd name="connsiteY4" fmla="*/ 314967 h 402847"/>
                  <a:gd name="connsiteX5" fmla="*/ 368347 w 1654552"/>
                  <a:gd name="connsiteY5" fmla="*/ 314931 h 402847"/>
                  <a:gd name="connsiteX6" fmla="*/ 261377 w 1654552"/>
                  <a:gd name="connsiteY6" fmla="*/ 314931 h 402847"/>
                  <a:gd name="connsiteX7" fmla="*/ 243342 w 1654552"/>
                  <a:gd name="connsiteY7" fmla="*/ 300507 h 402847"/>
                  <a:gd name="connsiteX8" fmla="*/ 243320 w 1654552"/>
                  <a:gd name="connsiteY8" fmla="*/ 297090 h 402847"/>
                  <a:gd name="connsiteX9" fmla="*/ 243320 w 1654552"/>
                  <a:gd name="connsiteY9" fmla="*/ 293853 h 402847"/>
                  <a:gd name="connsiteX10" fmla="*/ 257787 w 1654552"/>
                  <a:gd name="connsiteY10" fmla="*/ 276380 h 402847"/>
                  <a:gd name="connsiteX11" fmla="*/ 261377 w 1654552"/>
                  <a:gd name="connsiteY11" fmla="*/ 276445 h 402847"/>
                  <a:gd name="connsiteX12" fmla="*/ 294108 w 1654552"/>
                  <a:gd name="connsiteY12" fmla="*/ 276445 h 402847"/>
                  <a:gd name="connsiteX13" fmla="*/ 294108 w 1654552"/>
                  <a:gd name="connsiteY13" fmla="*/ 133074 h 402847"/>
                  <a:gd name="connsiteX14" fmla="*/ 266916 w 1654552"/>
                  <a:gd name="connsiteY14" fmla="*/ 133074 h 402847"/>
                  <a:gd name="connsiteX15" fmla="*/ 249169 w 1654552"/>
                  <a:gd name="connsiteY15" fmla="*/ 118780 h 402847"/>
                  <a:gd name="connsiteX16" fmla="*/ 249147 w 1654552"/>
                  <a:gd name="connsiteY16" fmla="*/ 115521 h 402847"/>
                  <a:gd name="connsiteX17" fmla="*/ 249147 w 1654552"/>
                  <a:gd name="connsiteY17" fmla="*/ 111996 h 402847"/>
                  <a:gd name="connsiteX18" fmla="*/ 263571 w 1654552"/>
                  <a:gd name="connsiteY18" fmla="*/ 94616 h 402847"/>
                  <a:gd name="connsiteX19" fmla="*/ 266916 w 1654552"/>
                  <a:gd name="connsiteY19" fmla="*/ 94659 h 402847"/>
                  <a:gd name="connsiteX20" fmla="*/ 317272 w 1654552"/>
                  <a:gd name="connsiteY20" fmla="*/ 94659 h 402847"/>
                  <a:gd name="connsiteX21" fmla="*/ 335328 w 1654552"/>
                  <a:gd name="connsiteY21" fmla="*/ 112428 h 402847"/>
                  <a:gd name="connsiteX22" fmla="*/ 335328 w 1654552"/>
                  <a:gd name="connsiteY22" fmla="*/ 276445 h 402847"/>
                  <a:gd name="connsiteX23" fmla="*/ 368275 w 1654552"/>
                  <a:gd name="connsiteY23" fmla="*/ 276445 h 402847"/>
                  <a:gd name="connsiteX24" fmla="*/ 1657891 w 1654552"/>
                  <a:gd name="connsiteY24" fmla="*/ 112428 h 402847"/>
                  <a:gd name="connsiteX25" fmla="*/ 1644424 w 1654552"/>
                  <a:gd name="connsiteY25" fmla="*/ 94674 h 402847"/>
                  <a:gd name="connsiteX26" fmla="*/ 1640266 w 1654552"/>
                  <a:gd name="connsiteY26" fmla="*/ 94659 h 402847"/>
                  <a:gd name="connsiteX27" fmla="*/ 1576602 w 1654552"/>
                  <a:gd name="connsiteY27" fmla="*/ 94659 h 402847"/>
                  <a:gd name="connsiteX28" fmla="*/ 1576602 w 1654552"/>
                  <a:gd name="connsiteY28" fmla="*/ 50562 h 402847"/>
                  <a:gd name="connsiteX29" fmla="*/ 1562826 w 1654552"/>
                  <a:gd name="connsiteY29" fmla="*/ 32535 h 402847"/>
                  <a:gd name="connsiteX30" fmla="*/ 1558833 w 1654552"/>
                  <a:gd name="connsiteY30" fmla="*/ 32506 h 402847"/>
                  <a:gd name="connsiteX31" fmla="*/ 1553582 w 1654552"/>
                  <a:gd name="connsiteY31" fmla="*/ 32506 h 402847"/>
                  <a:gd name="connsiteX32" fmla="*/ 1535591 w 1654552"/>
                  <a:gd name="connsiteY32" fmla="*/ 46656 h 402847"/>
                  <a:gd name="connsiteX33" fmla="*/ 1535598 w 1654552"/>
                  <a:gd name="connsiteY33" fmla="*/ 50562 h 402847"/>
                  <a:gd name="connsiteX34" fmla="*/ 1535598 w 1654552"/>
                  <a:gd name="connsiteY34" fmla="*/ 94659 h 402847"/>
                  <a:gd name="connsiteX35" fmla="*/ 1510995 w 1654552"/>
                  <a:gd name="connsiteY35" fmla="*/ 94659 h 402847"/>
                  <a:gd name="connsiteX36" fmla="*/ 1493227 w 1654552"/>
                  <a:gd name="connsiteY36" fmla="*/ 108435 h 402847"/>
                  <a:gd name="connsiteX37" fmla="*/ 1493227 w 1654552"/>
                  <a:gd name="connsiteY37" fmla="*/ 112428 h 402847"/>
                  <a:gd name="connsiteX38" fmla="*/ 1493227 w 1654552"/>
                  <a:gd name="connsiteY38" fmla="*/ 114874 h 402847"/>
                  <a:gd name="connsiteX39" fmla="*/ 1507168 w 1654552"/>
                  <a:gd name="connsiteY39" fmla="*/ 133031 h 402847"/>
                  <a:gd name="connsiteX40" fmla="*/ 1510995 w 1654552"/>
                  <a:gd name="connsiteY40" fmla="*/ 133074 h 402847"/>
                  <a:gd name="connsiteX41" fmla="*/ 1535598 w 1654552"/>
                  <a:gd name="connsiteY41" fmla="*/ 133074 h 402847"/>
                  <a:gd name="connsiteX42" fmla="*/ 1535598 w 1654552"/>
                  <a:gd name="connsiteY42" fmla="*/ 238462 h 402847"/>
                  <a:gd name="connsiteX43" fmla="*/ 1613146 w 1654552"/>
                  <a:gd name="connsiteY43" fmla="*/ 320110 h 402847"/>
                  <a:gd name="connsiteX44" fmla="*/ 1643503 w 1654552"/>
                  <a:gd name="connsiteY44" fmla="*/ 315794 h 402847"/>
                  <a:gd name="connsiteX45" fmla="*/ 1655761 w 1654552"/>
                  <a:gd name="connsiteY45" fmla="*/ 299558 h 402847"/>
                  <a:gd name="connsiteX46" fmla="*/ 1655445 w 1654552"/>
                  <a:gd name="connsiteY46" fmla="*/ 297954 h 402847"/>
                  <a:gd name="connsiteX47" fmla="*/ 1653718 w 1654552"/>
                  <a:gd name="connsiteY47" fmla="*/ 287954 h 402847"/>
                  <a:gd name="connsiteX48" fmla="*/ 1636813 w 1654552"/>
                  <a:gd name="connsiteY48" fmla="*/ 278171 h 402847"/>
                  <a:gd name="connsiteX49" fmla="*/ 1616815 w 1654552"/>
                  <a:gd name="connsiteY49" fmla="*/ 281480 h 402847"/>
                  <a:gd name="connsiteX50" fmla="*/ 1576602 w 1654552"/>
                  <a:gd name="connsiteY50" fmla="*/ 235440 h 402847"/>
                  <a:gd name="connsiteX51" fmla="*/ 1576602 w 1654552"/>
                  <a:gd name="connsiteY51" fmla="*/ 133074 h 402847"/>
                  <a:gd name="connsiteX52" fmla="*/ 1640266 w 1654552"/>
                  <a:gd name="connsiteY52" fmla="*/ 133074 h 402847"/>
                  <a:gd name="connsiteX53" fmla="*/ 1657927 w 1654552"/>
                  <a:gd name="connsiteY53" fmla="*/ 118672 h 402847"/>
                  <a:gd name="connsiteX54" fmla="*/ 1657891 w 1654552"/>
                  <a:gd name="connsiteY54" fmla="*/ 115089 h 402847"/>
                  <a:gd name="connsiteX55" fmla="*/ 1657891 w 1654552"/>
                  <a:gd name="connsiteY55" fmla="*/ 112428 h 402847"/>
                  <a:gd name="connsiteX56" fmla="*/ 1092178 w 1654552"/>
                  <a:gd name="connsiteY56" fmla="*/ 271768 h 402847"/>
                  <a:gd name="connsiteX57" fmla="*/ 1177567 w 1654552"/>
                  <a:gd name="connsiteY57" fmla="*/ 320182 h 402847"/>
                  <a:gd name="connsiteX58" fmla="*/ 1261374 w 1654552"/>
                  <a:gd name="connsiteY58" fmla="*/ 253497 h 402847"/>
                  <a:gd name="connsiteX59" fmla="*/ 1188645 w 1654552"/>
                  <a:gd name="connsiteY59" fmla="*/ 181559 h 402847"/>
                  <a:gd name="connsiteX60" fmla="*/ 1138289 w 1654552"/>
                  <a:gd name="connsiteY60" fmla="*/ 148756 h 402847"/>
                  <a:gd name="connsiteX61" fmla="*/ 1171956 w 1654552"/>
                  <a:gd name="connsiteY61" fmla="*/ 123075 h 402847"/>
                  <a:gd name="connsiteX62" fmla="*/ 1218715 w 1654552"/>
                  <a:gd name="connsiteY62" fmla="*/ 147245 h 402847"/>
                  <a:gd name="connsiteX63" fmla="*/ 1239289 w 1654552"/>
                  <a:gd name="connsiteY63" fmla="*/ 148540 h 402847"/>
                  <a:gd name="connsiteX64" fmla="*/ 1246483 w 1654552"/>
                  <a:gd name="connsiteY64" fmla="*/ 140052 h 402847"/>
                  <a:gd name="connsiteX65" fmla="*/ 1248526 w 1654552"/>
                  <a:gd name="connsiteY65" fmla="*/ 121341 h 402847"/>
                  <a:gd name="connsiteX66" fmla="*/ 1247778 w 1654552"/>
                  <a:gd name="connsiteY66" fmla="*/ 120485 h 402847"/>
                  <a:gd name="connsiteX67" fmla="*/ 1175481 w 1654552"/>
                  <a:gd name="connsiteY67" fmla="*/ 88545 h 402847"/>
                  <a:gd name="connsiteX68" fmla="*/ 1099443 w 1654552"/>
                  <a:gd name="connsiteY68" fmla="*/ 150483 h 402847"/>
                  <a:gd name="connsiteX69" fmla="*/ 1172388 w 1654552"/>
                  <a:gd name="connsiteY69" fmla="*/ 217168 h 402847"/>
                  <a:gd name="connsiteX70" fmla="*/ 1222743 w 1654552"/>
                  <a:gd name="connsiteY70" fmla="*/ 254719 h 402847"/>
                  <a:gd name="connsiteX71" fmla="*/ 1181667 w 1654552"/>
                  <a:gd name="connsiteY71" fmla="*/ 285580 h 402847"/>
                  <a:gd name="connsiteX72" fmla="*/ 1125628 w 1654552"/>
                  <a:gd name="connsiteY72" fmla="*/ 252993 h 402847"/>
                  <a:gd name="connsiteX73" fmla="*/ 1109313 w 1654552"/>
                  <a:gd name="connsiteY73" fmla="*/ 246116 h 402847"/>
                  <a:gd name="connsiteX74" fmla="*/ 1105846 w 1654552"/>
                  <a:gd name="connsiteY74" fmla="*/ 248245 h 402847"/>
                  <a:gd name="connsiteX75" fmla="*/ 1097861 w 1654552"/>
                  <a:gd name="connsiteY75" fmla="*/ 253640 h 402847"/>
                  <a:gd name="connsiteX76" fmla="*/ 1091840 w 1654552"/>
                  <a:gd name="connsiteY76" fmla="*/ 270071 h 402847"/>
                  <a:gd name="connsiteX77" fmla="*/ 1092609 w 1654552"/>
                  <a:gd name="connsiteY77" fmla="*/ 271481 h 402847"/>
                  <a:gd name="connsiteX78" fmla="*/ 206920 w 1654552"/>
                  <a:gd name="connsiteY78" fmla="*/ 189760 h 402847"/>
                  <a:gd name="connsiteX79" fmla="*/ 116352 w 1654552"/>
                  <a:gd name="connsiteY79" fmla="*/ 89048 h 402847"/>
                  <a:gd name="connsiteX80" fmla="*/ 41177 w 1654552"/>
                  <a:gd name="connsiteY80" fmla="*/ 125017 h 402847"/>
                  <a:gd name="connsiteX81" fmla="*/ 41177 w 1654552"/>
                  <a:gd name="connsiteY81" fmla="*/ 17974 h 402847"/>
                  <a:gd name="connsiteX82" fmla="*/ 27186 w 1654552"/>
                  <a:gd name="connsiteY82" fmla="*/ 120 h 402847"/>
                  <a:gd name="connsiteX83" fmla="*/ 23193 w 1654552"/>
                  <a:gd name="connsiteY83" fmla="*/ 134 h 402847"/>
                  <a:gd name="connsiteX84" fmla="*/ 17078 w 1654552"/>
                  <a:gd name="connsiteY84" fmla="*/ 134 h 402847"/>
                  <a:gd name="connsiteX85" fmla="*/ 173 w 1654552"/>
                  <a:gd name="connsiteY85" fmla="*/ 17974 h 402847"/>
                  <a:gd name="connsiteX86" fmla="*/ 173 w 1654552"/>
                  <a:gd name="connsiteY86" fmla="*/ 297090 h 402847"/>
                  <a:gd name="connsiteX87" fmla="*/ 13316 w 1654552"/>
                  <a:gd name="connsiteY87" fmla="*/ 314830 h 402847"/>
                  <a:gd name="connsiteX88" fmla="*/ 17078 w 1654552"/>
                  <a:gd name="connsiteY88" fmla="*/ 314931 h 402847"/>
                  <a:gd name="connsiteX89" fmla="*/ 23193 w 1654552"/>
                  <a:gd name="connsiteY89" fmla="*/ 314931 h 402847"/>
                  <a:gd name="connsiteX90" fmla="*/ 41163 w 1654552"/>
                  <a:gd name="connsiteY90" fmla="*/ 300752 h 402847"/>
                  <a:gd name="connsiteX91" fmla="*/ 41177 w 1654552"/>
                  <a:gd name="connsiteY91" fmla="*/ 297090 h 402847"/>
                  <a:gd name="connsiteX92" fmla="*/ 41177 w 1654552"/>
                  <a:gd name="connsiteY92" fmla="*/ 167604 h 402847"/>
                  <a:gd name="connsiteX93" fmla="*/ 109230 w 1654552"/>
                  <a:gd name="connsiteY93" fmla="*/ 128757 h 402847"/>
                  <a:gd name="connsiteX94" fmla="*/ 165700 w 1654552"/>
                  <a:gd name="connsiteY94" fmla="*/ 190480 h 402847"/>
                  <a:gd name="connsiteX95" fmla="*/ 165700 w 1654552"/>
                  <a:gd name="connsiteY95" fmla="*/ 297090 h 402847"/>
                  <a:gd name="connsiteX96" fmla="*/ 183901 w 1654552"/>
                  <a:gd name="connsiteY96" fmla="*/ 314931 h 402847"/>
                  <a:gd name="connsiteX97" fmla="*/ 188936 w 1654552"/>
                  <a:gd name="connsiteY97" fmla="*/ 314931 h 402847"/>
                  <a:gd name="connsiteX98" fmla="*/ 206920 w 1654552"/>
                  <a:gd name="connsiteY98" fmla="*/ 297090 h 402847"/>
                  <a:gd name="connsiteX99" fmla="*/ 206920 w 1654552"/>
                  <a:gd name="connsiteY99" fmla="*/ 189760 h 402847"/>
                  <a:gd name="connsiteX100" fmla="*/ 408344 w 1654552"/>
                  <a:gd name="connsiteY100" fmla="*/ 271696 h 402847"/>
                  <a:gd name="connsiteX101" fmla="*/ 493661 w 1654552"/>
                  <a:gd name="connsiteY101" fmla="*/ 320110 h 402847"/>
                  <a:gd name="connsiteX102" fmla="*/ 577540 w 1654552"/>
                  <a:gd name="connsiteY102" fmla="*/ 253425 h 402847"/>
                  <a:gd name="connsiteX103" fmla="*/ 504740 w 1654552"/>
                  <a:gd name="connsiteY103" fmla="*/ 181487 h 402847"/>
                  <a:gd name="connsiteX104" fmla="*/ 454384 w 1654552"/>
                  <a:gd name="connsiteY104" fmla="*/ 148684 h 402847"/>
                  <a:gd name="connsiteX105" fmla="*/ 488050 w 1654552"/>
                  <a:gd name="connsiteY105" fmla="*/ 123003 h 402847"/>
                  <a:gd name="connsiteX106" fmla="*/ 534737 w 1654552"/>
                  <a:gd name="connsiteY106" fmla="*/ 147173 h 402847"/>
                  <a:gd name="connsiteX107" fmla="*/ 555383 w 1654552"/>
                  <a:gd name="connsiteY107" fmla="*/ 148468 h 402847"/>
                  <a:gd name="connsiteX108" fmla="*/ 562577 w 1654552"/>
                  <a:gd name="connsiteY108" fmla="*/ 139980 h 402847"/>
                  <a:gd name="connsiteX109" fmla="*/ 564527 w 1654552"/>
                  <a:gd name="connsiteY109" fmla="*/ 121161 h 402847"/>
                  <a:gd name="connsiteX110" fmla="*/ 563872 w 1654552"/>
                  <a:gd name="connsiteY110" fmla="*/ 120413 h 402847"/>
                  <a:gd name="connsiteX111" fmla="*/ 491503 w 1654552"/>
                  <a:gd name="connsiteY111" fmla="*/ 88473 h 402847"/>
                  <a:gd name="connsiteX112" fmla="*/ 415466 w 1654552"/>
                  <a:gd name="connsiteY112" fmla="*/ 150411 h 402847"/>
                  <a:gd name="connsiteX113" fmla="*/ 488482 w 1654552"/>
                  <a:gd name="connsiteY113" fmla="*/ 217096 h 402847"/>
                  <a:gd name="connsiteX114" fmla="*/ 538838 w 1654552"/>
                  <a:gd name="connsiteY114" fmla="*/ 254647 h 402847"/>
                  <a:gd name="connsiteX115" fmla="*/ 497834 w 1654552"/>
                  <a:gd name="connsiteY115" fmla="*/ 285508 h 402847"/>
                  <a:gd name="connsiteX116" fmla="*/ 441795 w 1654552"/>
                  <a:gd name="connsiteY116" fmla="*/ 252921 h 402847"/>
                  <a:gd name="connsiteX117" fmla="*/ 422012 w 1654552"/>
                  <a:gd name="connsiteY117" fmla="*/ 248173 h 402847"/>
                  <a:gd name="connsiteX118" fmla="*/ 413955 w 1654552"/>
                  <a:gd name="connsiteY118" fmla="*/ 253568 h 402847"/>
                  <a:gd name="connsiteX119" fmla="*/ 407941 w 1654552"/>
                  <a:gd name="connsiteY119" fmla="*/ 269891 h 402847"/>
                  <a:gd name="connsiteX120" fmla="*/ 408776 w 1654552"/>
                  <a:gd name="connsiteY120" fmla="*/ 271409 h 402847"/>
                  <a:gd name="connsiteX121" fmla="*/ 842556 w 1654552"/>
                  <a:gd name="connsiteY121" fmla="*/ 204507 h 402847"/>
                  <a:gd name="connsiteX122" fmla="*/ 731989 w 1654552"/>
                  <a:gd name="connsiteY122" fmla="*/ 89408 h 402847"/>
                  <a:gd name="connsiteX123" fmla="*/ 661419 w 1654552"/>
                  <a:gd name="connsiteY123" fmla="*/ 117248 h 402847"/>
                  <a:gd name="connsiteX124" fmla="*/ 661419 w 1654552"/>
                  <a:gd name="connsiteY124" fmla="*/ 112212 h 402847"/>
                  <a:gd name="connsiteX125" fmla="*/ 647485 w 1654552"/>
                  <a:gd name="connsiteY125" fmla="*/ 94436 h 402847"/>
                  <a:gd name="connsiteX126" fmla="*/ 643578 w 1654552"/>
                  <a:gd name="connsiteY126" fmla="*/ 94443 h 402847"/>
                  <a:gd name="connsiteX127" fmla="*/ 637392 w 1654552"/>
                  <a:gd name="connsiteY127" fmla="*/ 94443 h 402847"/>
                  <a:gd name="connsiteX128" fmla="*/ 619817 w 1654552"/>
                  <a:gd name="connsiteY128" fmla="*/ 108464 h 402847"/>
                  <a:gd name="connsiteX129" fmla="*/ 619839 w 1654552"/>
                  <a:gd name="connsiteY129" fmla="*/ 112212 h 402847"/>
                  <a:gd name="connsiteX130" fmla="*/ 619839 w 1654552"/>
                  <a:gd name="connsiteY130" fmla="*/ 389385 h 402847"/>
                  <a:gd name="connsiteX131" fmla="*/ 633730 w 1654552"/>
                  <a:gd name="connsiteY131" fmla="*/ 407197 h 402847"/>
                  <a:gd name="connsiteX132" fmla="*/ 637392 w 1654552"/>
                  <a:gd name="connsiteY132" fmla="*/ 407226 h 402847"/>
                  <a:gd name="connsiteX133" fmla="*/ 643075 w 1654552"/>
                  <a:gd name="connsiteY133" fmla="*/ 407226 h 402847"/>
                  <a:gd name="connsiteX134" fmla="*/ 660915 w 1654552"/>
                  <a:gd name="connsiteY134" fmla="*/ 393378 h 402847"/>
                  <a:gd name="connsiteX135" fmla="*/ 660915 w 1654552"/>
                  <a:gd name="connsiteY135" fmla="*/ 389385 h 402847"/>
                  <a:gd name="connsiteX136" fmla="*/ 660915 w 1654552"/>
                  <a:gd name="connsiteY136" fmla="*/ 292558 h 402847"/>
                  <a:gd name="connsiteX137" fmla="*/ 731485 w 1654552"/>
                  <a:gd name="connsiteY137" fmla="*/ 320758 h 402847"/>
                  <a:gd name="connsiteX138" fmla="*/ 842053 w 1654552"/>
                  <a:gd name="connsiteY138" fmla="*/ 204795 h 402847"/>
                  <a:gd name="connsiteX139" fmla="*/ 800545 w 1654552"/>
                  <a:gd name="connsiteY139" fmla="*/ 204795 h 402847"/>
                  <a:gd name="connsiteX140" fmla="*/ 728349 w 1654552"/>
                  <a:gd name="connsiteY140" fmla="*/ 281020 h 402847"/>
                  <a:gd name="connsiteX141" fmla="*/ 726666 w 1654552"/>
                  <a:gd name="connsiteY141" fmla="*/ 281048 h 402847"/>
                  <a:gd name="connsiteX142" fmla="*/ 660915 w 1654552"/>
                  <a:gd name="connsiteY142" fmla="*/ 247382 h 402847"/>
                  <a:gd name="connsiteX143" fmla="*/ 660915 w 1654552"/>
                  <a:gd name="connsiteY143" fmla="*/ 163072 h 402847"/>
                  <a:gd name="connsiteX144" fmla="*/ 726666 w 1654552"/>
                  <a:gd name="connsiteY144" fmla="*/ 129189 h 402847"/>
                  <a:gd name="connsiteX145" fmla="*/ 800559 w 1654552"/>
                  <a:gd name="connsiteY145" fmla="*/ 203630 h 402847"/>
                  <a:gd name="connsiteX146" fmla="*/ 800545 w 1654552"/>
                  <a:gd name="connsiteY146" fmla="*/ 204795 h 402847"/>
                  <a:gd name="connsiteX147" fmla="*/ 1475674 w 1654552"/>
                  <a:gd name="connsiteY147" fmla="*/ 176955 h 402847"/>
                  <a:gd name="connsiteX148" fmla="*/ 1475674 w 1654552"/>
                  <a:gd name="connsiteY148" fmla="*/ 296874 h 402847"/>
                  <a:gd name="connsiteX149" fmla="*/ 1458769 w 1654552"/>
                  <a:gd name="connsiteY149" fmla="*/ 314931 h 402847"/>
                  <a:gd name="connsiteX150" fmla="*/ 1452223 w 1654552"/>
                  <a:gd name="connsiteY150" fmla="*/ 314931 h 402847"/>
                  <a:gd name="connsiteX151" fmla="*/ 1434612 w 1654552"/>
                  <a:gd name="connsiteY151" fmla="*/ 300788 h 402847"/>
                  <a:gd name="connsiteX152" fmla="*/ 1434670 w 1654552"/>
                  <a:gd name="connsiteY152" fmla="*/ 296874 h 402847"/>
                  <a:gd name="connsiteX153" fmla="*/ 1434670 w 1654552"/>
                  <a:gd name="connsiteY153" fmla="*/ 293350 h 402847"/>
                  <a:gd name="connsiteX154" fmla="*/ 1366905 w 1654552"/>
                  <a:gd name="connsiteY154" fmla="*/ 320254 h 402847"/>
                  <a:gd name="connsiteX155" fmla="*/ 1292378 w 1654552"/>
                  <a:gd name="connsiteY155" fmla="*/ 249684 h 402847"/>
                  <a:gd name="connsiteX156" fmla="*/ 1380358 w 1654552"/>
                  <a:gd name="connsiteY156" fmla="*/ 182351 h 402847"/>
                  <a:gd name="connsiteX157" fmla="*/ 1434670 w 1654552"/>
                  <a:gd name="connsiteY157" fmla="*/ 188178 h 402847"/>
                  <a:gd name="connsiteX158" fmla="*/ 1434670 w 1654552"/>
                  <a:gd name="connsiteY158" fmla="*/ 176883 h 402847"/>
                  <a:gd name="connsiteX159" fmla="*/ 1379710 w 1654552"/>
                  <a:gd name="connsiteY159" fmla="*/ 128254 h 402847"/>
                  <a:gd name="connsiteX160" fmla="*/ 1334965 w 1654552"/>
                  <a:gd name="connsiteY160" fmla="*/ 145087 h 402847"/>
                  <a:gd name="connsiteX161" fmla="*/ 1316319 w 1654552"/>
                  <a:gd name="connsiteY161" fmla="*/ 143411 h 402847"/>
                  <a:gd name="connsiteX162" fmla="*/ 1315830 w 1654552"/>
                  <a:gd name="connsiteY162" fmla="*/ 142785 h 402847"/>
                  <a:gd name="connsiteX163" fmla="*/ 1311658 w 1654552"/>
                  <a:gd name="connsiteY163" fmla="*/ 137606 h 402847"/>
                  <a:gd name="connsiteX164" fmla="*/ 1312420 w 1654552"/>
                  <a:gd name="connsiteY164" fmla="*/ 114018 h 402847"/>
                  <a:gd name="connsiteX165" fmla="*/ 1314607 w 1654552"/>
                  <a:gd name="connsiteY165" fmla="*/ 112284 h 402847"/>
                  <a:gd name="connsiteX166" fmla="*/ 1378847 w 1654552"/>
                  <a:gd name="connsiteY166" fmla="*/ 89552 h 402847"/>
                  <a:gd name="connsiteX167" fmla="*/ 1475890 w 1654552"/>
                  <a:gd name="connsiteY167" fmla="*/ 176955 h 402847"/>
                  <a:gd name="connsiteX168" fmla="*/ 1434670 w 1654552"/>
                  <a:gd name="connsiteY168" fmla="*/ 219542 h 402847"/>
                  <a:gd name="connsiteX169" fmla="*/ 1381437 w 1654552"/>
                  <a:gd name="connsiteY169" fmla="*/ 215010 h 402847"/>
                  <a:gd name="connsiteX170" fmla="*/ 1333886 w 1654552"/>
                  <a:gd name="connsiteY170" fmla="*/ 249324 h 402847"/>
                  <a:gd name="connsiteX171" fmla="*/ 1373380 w 1654552"/>
                  <a:gd name="connsiteY171" fmla="*/ 283638 h 402847"/>
                  <a:gd name="connsiteX172" fmla="*/ 1434670 w 1654552"/>
                  <a:gd name="connsiteY172" fmla="*/ 257597 h 402847"/>
                  <a:gd name="connsiteX173" fmla="*/ 1052828 w 1654552"/>
                  <a:gd name="connsiteY173" fmla="*/ 176955 h 402847"/>
                  <a:gd name="connsiteX174" fmla="*/ 1052828 w 1654552"/>
                  <a:gd name="connsiteY174" fmla="*/ 296874 h 402847"/>
                  <a:gd name="connsiteX175" fmla="*/ 1035851 w 1654552"/>
                  <a:gd name="connsiteY175" fmla="*/ 314931 h 402847"/>
                  <a:gd name="connsiteX176" fmla="*/ 1029377 w 1654552"/>
                  <a:gd name="connsiteY176" fmla="*/ 314931 h 402847"/>
                  <a:gd name="connsiteX177" fmla="*/ 1011702 w 1654552"/>
                  <a:gd name="connsiteY177" fmla="*/ 300867 h 402847"/>
                  <a:gd name="connsiteX178" fmla="*/ 1011752 w 1654552"/>
                  <a:gd name="connsiteY178" fmla="*/ 296874 h 402847"/>
                  <a:gd name="connsiteX179" fmla="*/ 1011752 w 1654552"/>
                  <a:gd name="connsiteY179" fmla="*/ 293350 h 402847"/>
                  <a:gd name="connsiteX180" fmla="*/ 943987 w 1654552"/>
                  <a:gd name="connsiteY180" fmla="*/ 320254 h 402847"/>
                  <a:gd name="connsiteX181" fmla="*/ 869461 w 1654552"/>
                  <a:gd name="connsiteY181" fmla="*/ 249684 h 402847"/>
                  <a:gd name="connsiteX182" fmla="*/ 957440 w 1654552"/>
                  <a:gd name="connsiteY182" fmla="*/ 182351 h 402847"/>
                  <a:gd name="connsiteX183" fmla="*/ 1011752 w 1654552"/>
                  <a:gd name="connsiteY183" fmla="*/ 188178 h 402847"/>
                  <a:gd name="connsiteX184" fmla="*/ 1011752 w 1654552"/>
                  <a:gd name="connsiteY184" fmla="*/ 176883 h 402847"/>
                  <a:gd name="connsiteX185" fmla="*/ 956792 w 1654552"/>
                  <a:gd name="connsiteY185" fmla="*/ 128254 h 402847"/>
                  <a:gd name="connsiteX186" fmla="*/ 912047 w 1654552"/>
                  <a:gd name="connsiteY186" fmla="*/ 145087 h 402847"/>
                  <a:gd name="connsiteX187" fmla="*/ 893502 w 1654552"/>
                  <a:gd name="connsiteY187" fmla="*/ 143447 h 402847"/>
                  <a:gd name="connsiteX188" fmla="*/ 892984 w 1654552"/>
                  <a:gd name="connsiteY188" fmla="*/ 142785 h 402847"/>
                  <a:gd name="connsiteX189" fmla="*/ 888740 w 1654552"/>
                  <a:gd name="connsiteY189" fmla="*/ 137606 h 402847"/>
                  <a:gd name="connsiteX190" fmla="*/ 889502 w 1654552"/>
                  <a:gd name="connsiteY190" fmla="*/ 114018 h 402847"/>
                  <a:gd name="connsiteX191" fmla="*/ 891689 w 1654552"/>
                  <a:gd name="connsiteY191" fmla="*/ 112284 h 402847"/>
                  <a:gd name="connsiteX192" fmla="*/ 955929 w 1654552"/>
                  <a:gd name="connsiteY192" fmla="*/ 89552 h 402847"/>
                  <a:gd name="connsiteX193" fmla="*/ 1053044 w 1654552"/>
                  <a:gd name="connsiteY193" fmla="*/ 176955 h 402847"/>
                  <a:gd name="connsiteX194" fmla="*/ 1011752 w 1654552"/>
                  <a:gd name="connsiteY194" fmla="*/ 219542 h 402847"/>
                  <a:gd name="connsiteX195" fmla="*/ 958519 w 1654552"/>
                  <a:gd name="connsiteY195" fmla="*/ 215010 h 402847"/>
                  <a:gd name="connsiteX196" fmla="*/ 910968 w 1654552"/>
                  <a:gd name="connsiteY196" fmla="*/ 249324 h 402847"/>
                  <a:gd name="connsiteX197" fmla="*/ 950534 w 1654552"/>
                  <a:gd name="connsiteY197" fmla="*/ 283638 h 402847"/>
                  <a:gd name="connsiteX198" fmla="*/ 1011752 w 1654552"/>
                  <a:gd name="connsiteY198" fmla="*/ 257597 h 402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</a:cxnLst>
                <a:rect l="l" t="t" r="r" b="b"/>
                <a:pathLst>
                  <a:path w="1654552" h="402847">
                    <a:moveTo>
                      <a:pt x="368347" y="276445"/>
                    </a:moveTo>
                    <a:cubicBezTo>
                      <a:pt x="377073" y="275171"/>
                      <a:pt x="385180" y="281207"/>
                      <a:pt x="386461" y="289933"/>
                    </a:cubicBezTo>
                    <a:cubicBezTo>
                      <a:pt x="386648" y="291235"/>
                      <a:pt x="386677" y="292551"/>
                      <a:pt x="386547" y="293853"/>
                    </a:cubicBezTo>
                    <a:lnTo>
                      <a:pt x="386547" y="297090"/>
                    </a:lnTo>
                    <a:cubicBezTo>
                      <a:pt x="387490" y="306018"/>
                      <a:pt x="381022" y="314024"/>
                      <a:pt x="372088" y="314967"/>
                    </a:cubicBezTo>
                    <a:cubicBezTo>
                      <a:pt x="370843" y="315096"/>
                      <a:pt x="369592" y="315089"/>
                      <a:pt x="368347" y="314931"/>
                    </a:cubicBezTo>
                    <a:lnTo>
                      <a:pt x="261377" y="314931"/>
                    </a:lnTo>
                    <a:cubicBezTo>
                      <a:pt x="252413" y="315930"/>
                      <a:pt x="244342" y="309471"/>
                      <a:pt x="243342" y="300507"/>
                    </a:cubicBezTo>
                    <a:cubicBezTo>
                      <a:pt x="243213" y="299370"/>
                      <a:pt x="243205" y="298227"/>
                      <a:pt x="243320" y="297090"/>
                    </a:cubicBezTo>
                    <a:lnTo>
                      <a:pt x="243320" y="293853"/>
                    </a:lnTo>
                    <a:cubicBezTo>
                      <a:pt x="242493" y="285034"/>
                      <a:pt x="248968" y="277207"/>
                      <a:pt x="257787" y="276380"/>
                    </a:cubicBezTo>
                    <a:cubicBezTo>
                      <a:pt x="258981" y="276264"/>
                      <a:pt x="260190" y="276286"/>
                      <a:pt x="261377" y="276445"/>
                    </a:cubicBezTo>
                    <a:lnTo>
                      <a:pt x="294108" y="276445"/>
                    </a:lnTo>
                    <a:lnTo>
                      <a:pt x="294108" y="133074"/>
                    </a:lnTo>
                    <a:lnTo>
                      <a:pt x="266916" y="133074"/>
                    </a:lnTo>
                    <a:cubicBezTo>
                      <a:pt x="258068" y="134031"/>
                      <a:pt x="250118" y="127628"/>
                      <a:pt x="249169" y="118780"/>
                    </a:cubicBezTo>
                    <a:cubicBezTo>
                      <a:pt x="249054" y="117701"/>
                      <a:pt x="249047" y="116608"/>
                      <a:pt x="249147" y="115521"/>
                    </a:cubicBezTo>
                    <a:lnTo>
                      <a:pt x="249147" y="111996"/>
                    </a:lnTo>
                    <a:cubicBezTo>
                      <a:pt x="248335" y="103212"/>
                      <a:pt x="254787" y="95436"/>
                      <a:pt x="263571" y="94616"/>
                    </a:cubicBezTo>
                    <a:cubicBezTo>
                      <a:pt x="264686" y="94515"/>
                      <a:pt x="265808" y="94530"/>
                      <a:pt x="266916" y="94659"/>
                    </a:cubicBezTo>
                    <a:lnTo>
                      <a:pt x="317272" y="94659"/>
                    </a:lnTo>
                    <a:cubicBezTo>
                      <a:pt x="329861" y="94659"/>
                      <a:pt x="335328" y="99839"/>
                      <a:pt x="335328" y="112428"/>
                    </a:cubicBezTo>
                    <a:lnTo>
                      <a:pt x="335328" y="276445"/>
                    </a:lnTo>
                    <a:lnTo>
                      <a:pt x="368275" y="276445"/>
                    </a:lnTo>
                    <a:moveTo>
                      <a:pt x="1657891" y="112428"/>
                    </a:moveTo>
                    <a:cubicBezTo>
                      <a:pt x="1659078" y="103810"/>
                      <a:pt x="1653049" y="95861"/>
                      <a:pt x="1644424" y="94674"/>
                    </a:cubicBezTo>
                    <a:cubicBezTo>
                      <a:pt x="1643050" y="94487"/>
                      <a:pt x="1641647" y="94479"/>
                      <a:pt x="1640266" y="94659"/>
                    </a:cubicBezTo>
                    <a:lnTo>
                      <a:pt x="1576602" y="94659"/>
                    </a:lnTo>
                    <a:lnTo>
                      <a:pt x="1576602" y="50562"/>
                    </a:lnTo>
                    <a:cubicBezTo>
                      <a:pt x="1577774" y="41778"/>
                      <a:pt x="1571609" y="33707"/>
                      <a:pt x="1562826" y="32535"/>
                    </a:cubicBezTo>
                    <a:cubicBezTo>
                      <a:pt x="1561502" y="32362"/>
                      <a:pt x="1560157" y="32348"/>
                      <a:pt x="1558833" y="32506"/>
                    </a:cubicBezTo>
                    <a:lnTo>
                      <a:pt x="1553582" y="32506"/>
                    </a:lnTo>
                    <a:cubicBezTo>
                      <a:pt x="1544705" y="31448"/>
                      <a:pt x="1536648" y="37779"/>
                      <a:pt x="1535591" y="46656"/>
                    </a:cubicBezTo>
                    <a:cubicBezTo>
                      <a:pt x="1535432" y="47951"/>
                      <a:pt x="1535440" y="49267"/>
                      <a:pt x="1535598" y="50562"/>
                    </a:cubicBezTo>
                    <a:lnTo>
                      <a:pt x="1535598" y="94659"/>
                    </a:lnTo>
                    <a:lnTo>
                      <a:pt x="1510995" y="94659"/>
                    </a:lnTo>
                    <a:cubicBezTo>
                      <a:pt x="1502284" y="93559"/>
                      <a:pt x="1494327" y="99724"/>
                      <a:pt x="1493227" y="108435"/>
                    </a:cubicBezTo>
                    <a:cubicBezTo>
                      <a:pt x="1493061" y="109759"/>
                      <a:pt x="1493061" y="111104"/>
                      <a:pt x="1493227" y="112428"/>
                    </a:cubicBezTo>
                    <a:lnTo>
                      <a:pt x="1493227" y="114874"/>
                    </a:lnTo>
                    <a:cubicBezTo>
                      <a:pt x="1492062" y="123736"/>
                      <a:pt x="1498306" y="131865"/>
                      <a:pt x="1507168" y="133031"/>
                    </a:cubicBezTo>
                    <a:cubicBezTo>
                      <a:pt x="1508441" y="133196"/>
                      <a:pt x="1509722" y="133211"/>
                      <a:pt x="1510995" y="133074"/>
                    </a:cubicBezTo>
                    <a:lnTo>
                      <a:pt x="1535598" y="133074"/>
                    </a:lnTo>
                    <a:lnTo>
                      <a:pt x="1535598" y="238462"/>
                    </a:lnTo>
                    <a:cubicBezTo>
                      <a:pt x="1535598" y="286012"/>
                      <a:pt x="1563365" y="320110"/>
                      <a:pt x="1613146" y="320110"/>
                    </a:cubicBezTo>
                    <a:cubicBezTo>
                      <a:pt x="1623418" y="320146"/>
                      <a:pt x="1633648" y="318693"/>
                      <a:pt x="1643503" y="315794"/>
                    </a:cubicBezTo>
                    <a:cubicBezTo>
                      <a:pt x="1651373" y="314693"/>
                      <a:pt x="1656862" y="307420"/>
                      <a:pt x="1655761" y="299558"/>
                    </a:cubicBezTo>
                    <a:cubicBezTo>
                      <a:pt x="1655689" y="299018"/>
                      <a:pt x="1655582" y="298479"/>
                      <a:pt x="1655445" y="297954"/>
                    </a:cubicBezTo>
                    <a:lnTo>
                      <a:pt x="1653718" y="287954"/>
                    </a:lnTo>
                    <a:cubicBezTo>
                      <a:pt x="1652208" y="278818"/>
                      <a:pt x="1645733" y="277092"/>
                      <a:pt x="1636813" y="278171"/>
                    </a:cubicBezTo>
                    <a:cubicBezTo>
                      <a:pt x="1630368" y="280336"/>
                      <a:pt x="1623613" y="281451"/>
                      <a:pt x="1616815" y="281480"/>
                    </a:cubicBezTo>
                    <a:cubicBezTo>
                      <a:pt x="1591852" y="281480"/>
                      <a:pt x="1576602" y="262560"/>
                      <a:pt x="1576602" y="235440"/>
                    </a:cubicBezTo>
                    <a:lnTo>
                      <a:pt x="1576602" y="133074"/>
                    </a:lnTo>
                    <a:lnTo>
                      <a:pt x="1640266" y="133074"/>
                    </a:lnTo>
                    <a:cubicBezTo>
                      <a:pt x="1649122" y="133973"/>
                      <a:pt x="1657027" y="127527"/>
                      <a:pt x="1657927" y="118672"/>
                    </a:cubicBezTo>
                    <a:cubicBezTo>
                      <a:pt x="1658049" y="117478"/>
                      <a:pt x="1658035" y="116277"/>
                      <a:pt x="1657891" y="115089"/>
                    </a:cubicBezTo>
                    <a:lnTo>
                      <a:pt x="1657891" y="112428"/>
                    </a:lnTo>
                    <a:moveTo>
                      <a:pt x="1092178" y="271768"/>
                    </a:moveTo>
                    <a:cubicBezTo>
                      <a:pt x="1105846" y="301262"/>
                      <a:pt x="1139800" y="320182"/>
                      <a:pt x="1177567" y="320182"/>
                    </a:cubicBezTo>
                    <a:cubicBezTo>
                      <a:pt x="1225333" y="320182"/>
                      <a:pt x="1261374" y="295436"/>
                      <a:pt x="1261374" y="253497"/>
                    </a:cubicBezTo>
                    <a:cubicBezTo>
                      <a:pt x="1261374" y="209399"/>
                      <a:pt x="1231016" y="190767"/>
                      <a:pt x="1188645" y="181559"/>
                    </a:cubicBezTo>
                    <a:cubicBezTo>
                      <a:pt x="1158648" y="175229"/>
                      <a:pt x="1138289" y="168971"/>
                      <a:pt x="1138289" y="148756"/>
                    </a:cubicBezTo>
                    <a:cubicBezTo>
                      <a:pt x="1138289" y="132642"/>
                      <a:pt x="1153108" y="123075"/>
                      <a:pt x="1171956" y="123075"/>
                    </a:cubicBezTo>
                    <a:cubicBezTo>
                      <a:pt x="1190300" y="124010"/>
                      <a:pt x="1207342" y="132822"/>
                      <a:pt x="1218715" y="147245"/>
                    </a:cubicBezTo>
                    <a:cubicBezTo>
                      <a:pt x="1225909" y="153720"/>
                      <a:pt x="1234325" y="154439"/>
                      <a:pt x="1239289" y="148540"/>
                    </a:cubicBezTo>
                    <a:lnTo>
                      <a:pt x="1246483" y="140052"/>
                    </a:lnTo>
                    <a:cubicBezTo>
                      <a:pt x="1252216" y="135448"/>
                      <a:pt x="1253130" y="127074"/>
                      <a:pt x="1248526" y="121341"/>
                    </a:cubicBezTo>
                    <a:cubicBezTo>
                      <a:pt x="1248288" y="121046"/>
                      <a:pt x="1248044" y="120758"/>
                      <a:pt x="1247778" y="120485"/>
                    </a:cubicBezTo>
                    <a:cubicBezTo>
                      <a:pt x="1229211" y="100191"/>
                      <a:pt x="1202990" y="88602"/>
                      <a:pt x="1175481" y="88545"/>
                    </a:cubicBezTo>
                    <a:cubicBezTo>
                      <a:pt x="1130952" y="88545"/>
                      <a:pt x="1099443" y="112931"/>
                      <a:pt x="1099443" y="150483"/>
                    </a:cubicBezTo>
                    <a:cubicBezTo>
                      <a:pt x="1099443" y="188034"/>
                      <a:pt x="1125269" y="206953"/>
                      <a:pt x="1172388" y="217168"/>
                    </a:cubicBezTo>
                    <a:cubicBezTo>
                      <a:pt x="1200227" y="223498"/>
                      <a:pt x="1222743" y="230621"/>
                      <a:pt x="1222743" y="254719"/>
                    </a:cubicBezTo>
                    <a:cubicBezTo>
                      <a:pt x="1222743" y="274934"/>
                      <a:pt x="1202961" y="285580"/>
                      <a:pt x="1181667" y="285580"/>
                    </a:cubicBezTo>
                    <a:cubicBezTo>
                      <a:pt x="1158568" y="285293"/>
                      <a:pt x="1137304" y="272927"/>
                      <a:pt x="1125628" y="252993"/>
                    </a:cubicBezTo>
                    <a:cubicBezTo>
                      <a:pt x="1123024" y="246590"/>
                      <a:pt x="1115716" y="243512"/>
                      <a:pt x="1109313" y="246116"/>
                    </a:cubicBezTo>
                    <a:cubicBezTo>
                      <a:pt x="1108054" y="246633"/>
                      <a:pt x="1106882" y="247353"/>
                      <a:pt x="1105846" y="248245"/>
                    </a:cubicBezTo>
                    <a:lnTo>
                      <a:pt x="1097861" y="253640"/>
                    </a:lnTo>
                    <a:cubicBezTo>
                      <a:pt x="1091660" y="256518"/>
                      <a:pt x="1088969" y="263870"/>
                      <a:pt x="1091840" y="270071"/>
                    </a:cubicBezTo>
                    <a:cubicBezTo>
                      <a:pt x="1092063" y="270553"/>
                      <a:pt x="1092322" y="271027"/>
                      <a:pt x="1092609" y="271481"/>
                    </a:cubicBezTo>
                    <a:moveTo>
                      <a:pt x="206920" y="189760"/>
                    </a:moveTo>
                    <a:cubicBezTo>
                      <a:pt x="206920" y="128110"/>
                      <a:pt x="171527" y="89048"/>
                      <a:pt x="116352" y="89048"/>
                    </a:cubicBezTo>
                    <a:cubicBezTo>
                      <a:pt x="87116" y="88933"/>
                      <a:pt x="59428" y="102177"/>
                      <a:pt x="41177" y="125017"/>
                    </a:cubicBezTo>
                    <a:lnTo>
                      <a:pt x="41177" y="17974"/>
                    </a:lnTo>
                    <a:cubicBezTo>
                      <a:pt x="42242" y="9177"/>
                      <a:pt x="35976" y="1184"/>
                      <a:pt x="27186" y="120"/>
                    </a:cubicBezTo>
                    <a:cubicBezTo>
                      <a:pt x="25855" y="-46"/>
                      <a:pt x="24517" y="-39"/>
                      <a:pt x="23193" y="134"/>
                    </a:cubicBezTo>
                    <a:lnTo>
                      <a:pt x="17078" y="134"/>
                    </a:lnTo>
                    <a:cubicBezTo>
                      <a:pt x="5784" y="134"/>
                      <a:pt x="173" y="6249"/>
                      <a:pt x="173" y="17974"/>
                    </a:cubicBezTo>
                    <a:lnTo>
                      <a:pt x="173" y="297090"/>
                    </a:lnTo>
                    <a:cubicBezTo>
                      <a:pt x="-1100" y="305615"/>
                      <a:pt x="4784" y="313557"/>
                      <a:pt x="13316" y="314830"/>
                    </a:cubicBezTo>
                    <a:cubicBezTo>
                      <a:pt x="14561" y="315017"/>
                      <a:pt x="15827" y="315046"/>
                      <a:pt x="17078" y="314931"/>
                    </a:cubicBezTo>
                    <a:lnTo>
                      <a:pt x="23193" y="314931"/>
                    </a:lnTo>
                    <a:cubicBezTo>
                      <a:pt x="32070" y="315981"/>
                      <a:pt x="40113" y="309629"/>
                      <a:pt x="41163" y="300752"/>
                    </a:cubicBezTo>
                    <a:cubicBezTo>
                      <a:pt x="41307" y="299536"/>
                      <a:pt x="41314" y="298306"/>
                      <a:pt x="41177" y="297090"/>
                    </a:cubicBezTo>
                    <a:lnTo>
                      <a:pt x="41177" y="167604"/>
                    </a:lnTo>
                    <a:cubicBezTo>
                      <a:pt x="57507" y="145015"/>
                      <a:pt x="82253" y="128757"/>
                      <a:pt x="109230" y="128757"/>
                    </a:cubicBezTo>
                    <a:cubicBezTo>
                      <a:pt x="143544" y="128757"/>
                      <a:pt x="165700" y="152856"/>
                      <a:pt x="165700" y="190480"/>
                    </a:cubicBezTo>
                    <a:lnTo>
                      <a:pt x="165700" y="297090"/>
                    </a:lnTo>
                    <a:cubicBezTo>
                      <a:pt x="165700" y="309463"/>
                      <a:pt x="171096" y="314931"/>
                      <a:pt x="183901" y="314931"/>
                    </a:cubicBezTo>
                    <a:lnTo>
                      <a:pt x="188936" y="314931"/>
                    </a:lnTo>
                    <a:cubicBezTo>
                      <a:pt x="201525" y="314931"/>
                      <a:pt x="206920" y="309463"/>
                      <a:pt x="206920" y="297090"/>
                    </a:cubicBezTo>
                    <a:lnTo>
                      <a:pt x="206920" y="189760"/>
                    </a:lnTo>
                    <a:moveTo>
                      <a:pt x="408344" y="271696"/>
                    </a:moveTo>
                    <a:cubicBezTo>
                      <a:pt x="422012" y="301191"/>
                      <a:pt x="455894" y="320110"/>
                      <a:pt x="493661" y="320110"/>
                    </a:cubicBezTo>
                    <a:cubicBezTo>
                      <a:pt x="541500" y="320110"/>
                      <a:pt x="577540" y="295364"/>
                      <a:pt x="577540" y="253425"/>
                    </a:cubicBezTo>
                    <a:cubicBezTo>
                      <a:pt x="577540" y="209327"/>
                      <a:pt x="547111" y="190695"/>
                      <a:pt x="504740" y="181487"/>
                    </a:cubicBezTo>
                    <a:cubicBezTo>
                      <a:pt x="474814" y="175157"/>
                      <a:pt x="454384" y="168899"/>
                      <a:pt x="454384" y="148684"/>
                    </a:cubicBezTo>
                    <a:cubicBezTo>
                      <a:pt x="454384" y="132570"/>
                      <a:pt x="468771" y="123003"/>
                      <a:pt x="488050" y="123003"/>
                    </a:cubicBezTo>
                    <a:cubicBezTo>
                      <a:pt x="506373" y="123938"/>
                      <a:pt x="523393" y="132750"/>
                      <a:pt x="534737" y="147173"/>
                    </a:cubicBezTo>
                    <a:cubicBezTo>
                      <a:pt x="541931" y="153648"/>
                      <a:pt x="550420" y="154367"/>
                      <a:pt x="555383" y="148468"/>
                    </a:cubicBezTo>
                    <a:lnTo>
                      <a:pt x="562577" y="139980"/>
                    </a:lnTo>
                    <a:cubicBezTo>
                      <a:pt x="568311" y="135318"/>
                      <a:pt x="569181" y="126895"/>
                      <a:pt x="564527" y="121161"/>
                    </a:cubicBezTo>
                    <a:cubicBezTo>
                      <a:pt x="564318" y="120902"/>
                      <a:pt x="564095" y="120650"/>
                      <a:pt x="563872" y="120413"/>
                    </a:cubicBezTo>
                    <a:cubicBezTo>
                      <a:pt x="545276" y="100112"/>
                      <a:pt x="519034" y="88530"/>
                      <a:pt x="491503" y="88473"/>
                    </a:cubicBezTo>
                    <a:cubicBezTo>
                      <a:pt x="446974" y="88473"/>
                      <a:pt x="415466" y="112859"/>
                      <a:pt x="415466" y="150411"/>
                    </a:cubicBezTo>
                    <a:cubicBezTo>
                      <a:pt x="415466" y="187962"/>
                      <a:pt x="441363" y="206881"/>
                      <a:pt x="488482" y="217096"/>
                    </a:cubicBezTo>
                    <a:cubicBezTo>
                      <a:pt x="516250" y="223427"/>
                      <a:pt x="538838" y="230549"/>
                      <a:pt x="538838" y="254647"/>
                    </a:cubicBezTo>
                    <a:cubicBezTo>
                      <a:pt x="538838" y="274862"/>
                      <a:pt x="519127" y="285508"/>
                      <a:pt x="497834" y="285508"/>
                    </a:cubicBezTo>
                    <a:cubicBezTo>
                      <a:pt x="474735" y="285221"/>
                      <a:pt x="453470" y="272855"/>
                      <a:pt x="441795" y="252921"/>
                    </a:cubicBezTo>
                    <a:cubicBezTo>
                      <a:pt x="436759" y="245080"/>
                      <a:pt x="430501" y="242490"/>
                      <a:pt x="422012" y="248173"/>
                    </a:cubicBezTo>
                    <a:lnTo>
                      <a:pt x="413955" y="253568"/>
                    </a:lnTo>
                    <a:cubicBezTo>
                      <a:pt x="407790" y="256417"/>
                      <a:pt x="405092" y="263726"/>
                      <a:pt x="407941" y="269891"/>
                    </a:cubicBezTo>
                    <a:cubicBezTo>
                      <a:pt x="408186" y="270416"/>
                      <a:pt x="408459" y="270927"/>
                      <a:pt x="408776" y="271409"/>
                    </a:cubicBezTo>
                    <a:moveTo>
                      <a:pt x="842556" y="204507"/>
                    </a:moveTo>
                    <a:cubicBezTo>
                      <a:pt x="842556" y="140411"/>
                      <a:pt x="793855" y="89408"/>
                      <a:pt x="731989" y="89408"/>
                    </a:cubicBezTo>
                    <a:cubicBezTo>
                      <a:pt x="705725" y="89077"/>
                      <a:pt x="680381" y="99069"/>
                      <a:pt x="661419" y="117248"/>
                    </a:cubicBezTo>
                    <a:lnTo>
                      <a:pt x="661419" y="112212"/>
                    </a:lnTo>
                    <a:cubicBezTo>
                      <a:pt x="662483" y="103457"/>
                      <a:pt x="656246" y="95501"/>
                      <a:pt x="647485" y="94436"/>
                    </a:cubicBezTo>
                    <a:cubicBezTo>
                      <a:pt x="646190" y="94278"/>
                      <a:pt x="644873" y="94278"/>
                      <a:pt x="643578" y="94443"/>
                    </a:cubicBezTo>
                    <a:lnTo>
                      <a:pt x="637392" y="94443"/>
                    </a:lnTo>
                    <a:cubicBezTo>
                      <a:pt x="628666" y="93465"/>
                      <a:pt x="620796" y="99738"/>
                      <a:pt x="619817" y="108464"/>
                    </a:cubicBezTo>
                    <a:cubicBezTo>
                      <a:pt x="619673" y="109708"/>
                      <a:pt x="619681" y="110967"/>
                      <a:pt x="619839" y="112212"/>
                    </a:cubicBezTo>
                    <a:lnTo>
                      <a:pt x="619839" y="389385"/>
                    </a:lnTo>
                    <a:cubicBezTo>
                      <a:pt x="618753" y="398140"/>
                      <a:pt x="624975" y="406111"/>
                      <a:pt x="633730" y="407197"/>
                    </a:cubicBezTo>
                    <a:cubicBezTo>
                      <a:pt x="634946" y="407348"/>
                      <a:pt x="636176" y="407356"/>
                      <a:pt x="637392" y="407226"/>
                    </a:cubicBezTo>
                    <a:lnTo>
                      <a:pt x="643075" y="407226"/>
                    </a:lnTo>
                    <a:cubicBezTo>
                      <a:pt x="651822" y="408326"/>
                      <a:pt x="659814" y="402125"/>
                      <a:pt x="660915" y="393378"/>
                    </a:cubicBezTo>
                    <a:cubicBezTo>
                      <a:pt x="661081" y="392054"/>
                      <a:pt x="661081" y="390709"/>
                      <a:pt x="660915" y="389385"/>
                    </a:cubicBezTo>
                    <a:lnTo>
                      <a:pt x="660915" y="292558"/>
                    </a:lnTo>
                    <a:cubicBezTo>
                      <a:pt x="679770" y="310945"/>
                      <a:pt x="705149" y="321089"/>
                      <a:pt x="731485" y="320758"/>
                    </a:cubicBezTo>
                    <a:cubicBezTo>
                      <a:pt x="793351" y="320758"/>
                      <a:pt x="842053" y="269538"/>
                      <a:pt x="842053" y="204795"/>
                    </a:cubicBezTo>
                    <a:moveTo>
                      <a:pt x="800545" y="204795"/>
                    </a:moveTo>
                    <a:cubicBezTo>
                      <a:pt x="801660" y="245778"/>
                      <a:pt x="769331" y="279912"/>
                      <a:pt x="728349" y="281020"/>
                    </a:cubicBezTo>
                    <a:cubicBezTo>
                      <a:pt x="727788" y="281034"/>
                      <a:pt x="727227" y="281048"/>
                      <a:pt x="726666" y="281048"/>
                    </a:cubicBezTo>
                    <a:cubicBezTo>
                      <a:pt x="700416" y="281897"/>
                      <a:pt x="675569" y="269179"/>
                      <a:pt x="660915" y="247382"/>
                    </a:cubicBezTo>
                    <a:lnTo>
                      <a:pt x="660915" y="163072"/>
                    </a:lnTo>
                    <a:cubicBezTo>
                      <a:pt x="675418" y="141073"/>
                      <a:pt x="700337" y="128232"/>
                      <a:pt x="726666" y="129189"/>
                    </a:cubicBezTo>
                    <a:cubicBezTo>
                      <a:pt x="767627" y="129340"/>
                      <a:pt x="800710" y="162669"/>
                      <a:pt x="800559" y="203630"/>
                    </a:cubicBezTo>
                    <a:cubicBezTo>
                      <a:pt x="800559" y="204018"/>
                      <a:pt x="800552" y="204406"/>
                      <a:pt x="800545" y="204795"/>
                    </a:cubicBezTo>
                    <a:moveTo>
                      <a:pt x="1475674" y="176955"/>
                    </a:moveTo>
                    <a:lnTo>
                      <a:pt x="1475674" y="296874"/>
                    </a:lnTo>
                    <a:cubicBezTo>
                      <a:pt x="1475674" y="308600"/>
                      <a:pt x="1470063" y="314931"/>
                      <a:pt x="1458769" y="314931"/>
                    </a:cubicBezTo>
                    <a:lnTo>
                      <a:pt x="1452223" y="314931"/>
                    </a:lnTo>
                    <a:cubicBezTo>
                      <a:pt x="1443454" y="315887"/>
                      <a:pt x="1435569" y="309557"/>
                      <a:pt x="1434612" y="300788"/>
                    </a:cubicBezTo>
                    <a:cubicBezTo>
                      <a:pt x="1434476" y="299486"/>
                      <a:pt x="1434490" y="298169"/>
                      <a:pt x="1434670" y="296874"/>
                    </a:cubicBezTo>
                    <a:lnTo>
                      <a:pt x="1434670" y="293350"/>
                    </a:lnTo>
                    <a:cubicBezTo>
                      <a:pt x="1416362" y="310665"/>
                      <a:pt x="1392105" y="320290"/>
                      <a:pt x="1366905" y="320254"/>
                    </a:cubicBezTo>
                    <a:cubicBezTo>
                      <a:pt x="1323240" y="320254"/>
                      <a:pt x="1292378" y="291479"/>
                      <a:pt x="1292378" y="249684"/>
                    </a:cubicBezTo>
                    <a:cubicBezTo>
                      <a:pt x="1292378" y="207888"/>
                      <a:pt x="1329714" y="182351"/>
                      <a:pt x="1380358" y="182351"/>
                    </a:cubicBezTo>
                    <a:cubicBezTo>
                      <a:pt x="1398615" y="182343"/>
                      <a:pt x="1416830" y="184300"/>
                      <a:pt x="1434670" y="188178"/>
                    </a:cubicBezTo>
                    <a:lnTo>
                      <a:pt x="1434670" y="176883"/>
                    </a:lnTo>
                    <a:cubicBezTo>
                      <a:pt x="1434670" y="149116"/>
                      <a:pt x="1411866" y="128254"/>
                      <a:pt x="1379710" y="128254"/>
                    </a:cubicBezTo>
                    <a:cubicBezTo>
                      <a:pt x="1363316" y="128599"/>
                      <a:pt x="1347526" y="134541"/>
                      <a:pt x="1334965" y="145087"/>
                    </a:cubicBezTo>
                    <a:cubicBezTo>
                      <a:pt x="1329354" y="149770"/>
                      <a:pt x="1321010" y="149022"/>
                      <a:pt x="1316319" y="143411"/>
                    </a:cubicBezTo>
                    <a:cubicBezTo>
                      <a:pt x="1316154" y="143210"/>
                      <a:pt x="1315988" y="143001"/>
                      <a:pt x="1315830" y="142785"/>
                    </a:cubicBezTo>
                    <a:lnTo>
                      <a:pt x="1311658" y="137606"/>
                    </a:lnTo>
                    <a:cubicBezTo>
                      <a:pt x="1305356" y="130880"/>
                      <a:pt x="1305694" y="120319"/>
                      <a:pt x="1312420" y="114018"/>
                    </a:cubicBezTo>
                    <a:cubicBezTo>
                      <a:pt x="1313096" y="113377"/>
                      <a:pt x="1313830" y="112802"/>
                      <a:pt x="1314607" y="112284"/>
                    </a:cubicBezTo>
                    <a:cubicBezTo>
                      <a:pt x="1332973" y="97904"/>
                      <a:pt x="1355525" y="89926"/>
                      <a:pt x="1378847" y="89552"/>
                    </a:cubicBezTo>
                    <a:cubicBezTo>
                      <a:pt x="1435102" y="89192"/>
                      <a:pt x="1475890" y="123075"/>
                      <a:pt x="1475890" y="176955"/>
                    </a:cubicBezTo>
                    <a:close/>
                    <a:moveTo>
                      <a:pt x="1434670" y="219542"/>
                    </a:moveTo>
                    <a:cubicBezTo>
                      <a:pt x="1417060" y="216751"/>
                      <a:pt x="1399270" y="215233"/>
                      <a:pt x="1381437" y="215010"/>
                    </a:cubicBezTo>
                    <a:cubicBezTo>
                      <a:pt x="1354316" y="215010"/>
                      <a:pt x="1333886" y="228031"/>
                      <a:pt x="1333886" y="249324"/>
                    </a:cubicBezTo>
                    <a:cubicBezTo>
                      <a:pt x="1333886" y="270618"/>
                      <a:pt x="1349928" y="283638"/>
                      <a:pt x="1373380" y="283638"/>
                    </a:cubicBezTo>
                    <a:cubicBezTo>
                      <a:pt x="1396493" y="283616"/>
                      <a:pt x="1418614" y="274222"/>
                      <a:pt x="1434670" y="257597"/>
                    </a:cubicBezTo>
                    <a:close/>
                    <a:moveTo>
                      <a:pt x="1052828" y="176955"/>
                    </a:moveTo>
                    <a:lnTo>
                      <a:pt x="1052828" y="296874"/>
                    </a:lnTo>
                    <a:cubicBezTo>
                      <a:pt x="1052828" y="308600"/>
                      <a:pt x="1047145" y="314931"/>
                      <a:pt x="1035851" y="314931"/>
                    </a:cubicBezTo>
                    <a:lnTo>
                      <a:pt x="1029377" y="314931"/>
                    </a:lnTo>
                    <a:cubicBezTo>
                      <a:pt x="1020615" y="315930"/>
                      <a:pt x="1012702" y="309629"/>
                      <a:pt x="1011702" y="300867"/>
                    </a:cubicBezTo>
                    <a:cubicBezTo>
                      <a:pt x="1011551" y="299543"/>
                      <a:pt x="1011572" y="298198"/>
                      <a:pt x="1011752" y="296874"/>
                    </a:cubicBezTo>
                    <a:lnTo>
                      <a:pt x="1011752" y="293350"/>
                    </a:lnTo>
                    <a:cubicBezTo>
                      <a:pt x="993451" y="310679"/>
                      <a:pt x="969187" y="320304"/>
                      <a:pt x="943987" y="320254"/>
                    </a:cubicBezTo>
                    <a:cubicBezTo>
                      <a:pt x="900322" y="320254"/>
                      <a:pt x="869461" y="291479"/>
                      <a:pt x="869461" y="249684"/>
                    </a:cubicBezTo>
                    <a:cubicBezTo>
                      <a:pt x="869461" y="207888"/>
                      <a:pt x="906868" y="182351"/>
                      <a:pt x="957440" y="182351"/>
                    </a:cubicBezTo>
                    <a:cubicBezTo>
                      <a:pt x="975697" y="182343"/>
                      <a:pt x="993912" y="184293"/>
                      <a:pt x="1011752" y="188178"/>
                    </a:cubicBezTo>
                    <a:lnTo>
                      <a:pt x="1011752" y="176883"/>
                    </a:lnTo>
                    <a:cubicBezTo>
                      <a:pt x="1011752" y="149116"/>
                      <a:pt x="988948" y="128254"/>
                      <a:pt x="956792" y="128254"/>
                    </a:cubicBezTo>
                    <a:cubicBezTo>
                      <a:pt x="940398" y="128599"/>
                      <a:pt x="924608" y="134541"/>
                      <a:pt x="912047" y="145087"/>
                    </a:cubicBezTo>
                    <a:cubicBezTo>
                      <a:pt x="906472" y="149756"/>
                      <a:pt x="898171" y="149022"/>
                      <a:pt x="893502" y="143447"/>
                    </a:cubicBezTo>
                    <a:cubicBezTo>
                      <a:pt x="893322" y="143231"/>
                      <a:pt x="893150" y="143008"/>
                      <a:pt x="892984" y="142785"/>
                    </a:cubicBezTo>
                    <a:lnTo>
                      <a:pt x="888740" y="137606"/>
                    </a:lnTo>
                    <a:cubicBezTo>
                      <a:pt x="882438" y="130880"/>
                      <a:pt x="882776" y="120319"/>
                      <a:pt x="889502" y="114018"/>
                    </a:cubicBezTo>
                    <a:cubicBezTo>
                      <a:pt x="890179" y="113377"/>
                      <a:pt x="890912" y="112802"/>
                      <a:pt x="891689" y="112284"/>
                    </a:cubicBezTo>
                    <a:cubicBezTo>
                      <a:pt x="910055" y="97918"/>
                      <a:pt x="932614" y="89933"/>
                      <a:pt x="955929" y="89552"/>
                    </a:cubicBezTo>
                    <a:cubicBezTo>
                      <a:pt x="1012184" y="89192"/>
                      <a:pt x="1053044" y="123075"/>
                      <a:pt x="1053044" y="176955"/>
                    </a:cubicBezTo>
                    <a:close/>
                    <a:moveTo>
                      <a:pt x="1011752" y="219542"/>
                    </a:moveTo>
                    <a:cubicBezTo>
                      <a:pt x="994142" y="216744"/>
                      <a:pt x="976352" y="215233"/>
                      <a:pt x="958519" y="215010"/>
                    </a:cubicBezTo>
                    <a:cubicBezTo>
                      <a:pt x="931398" y="215010"/>
                      <a:pt x="910968" y="228031"/>
                      <a:pt x="910968" y="249324"/>
                    </a:cubicBezTo>
                    <a:cubicBezTo>
                      <a:pt x="910968" y="270618"/>
                      <a:pt x="927082" y="283638"/>
                      <a:pt x="950534" y="283638"/>
                    </a:cubicBezTo>
                    <a:cubicBezTo>
                      <a:pt x="973633" y="283631"/>
                      <a:pt x="995732" y="274229"/>
                      <a:pt x="1011752" y="257597"/>
                    </a:cubicBezTo>
                    <a:close/>
                  </a:path>
                </a:pathLst>
              </a:custGeom>
              <a:solidFill>
                <a:srgbClr val="00416C"/>
              </a:solidFill>
              <a:ln w="7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 sz="2489"/>
              </a:p>
            </p:txBody>
          </p:sp>
        </p:grpSp>
        <p:grpSp>
          <p:nvGrpSpPr>
            <p:cNvPr id="28" name="Grupo 27">
              <a:extLst>
                <a:ext uri="{FF2B5EF4-FFF2-40B4-BE49-F238E27FC236}">
                  <a16:creationId xmlns:a16="http://schemas.microsoft.com/office/drawing/2014/main" id="{9EC9A21A-2514-48DA-8798-D537E8D48D7B}"/>
                </a:ext>
              </a:extLst>
            </p:cNvPr>
            <p:cNvGrpSpPr/>
            <p:nvPr userDrawn="1"/>
          </p:nvGrpSpPr>
          <p:grpSpPr>
            <a:xfrm>
              <a:off x="7091537" y="3036080"/>
              <a:ext cx="839563" cy="196144"/>
              <a:chOff x="-3856394" y="5988101"/>
              <a:chExt cx="1395579" cy="326044"/>
            </a:xfrm>
          </p:grpSpPr>
          <p:sp>
            <p:nvSpPr>
              <p:cNvPr id="48" name="Forma libre: forma 47">
                <a:extLst>
                  <a:ext uri="{FF2B5EF4-FFF2-40B4-BE49-F238E27FC236}">
                    <a16:creationId xmlns:a16="http://schemas.microsoft.com/office/drawing/2014/main" id="{DD724479-D4A2-4E2B-ABE1-C571D1F15C40}"/>
                  </a:ext>
                </a:extLst>
              </p:cNvPr>
              <p:cNvSpPr/>
              <p:nvPr userDrawn="1"/>
            </p:nvSpPr>
            <p:spPr>
              <a:xfrm>
                <a:off x="-2734041" y="5988101"/>
                <a:ext cx="79131" cy="79131"/>
              </a:xfrm>
              <a:custGeom>
                <a:avLst/>
                <a:gdLst>
                  <a:gd name="connsiteX0" fmla="*/ 40437 w 79130"/>
                  <a:gd name="connsiteY0" fmla="*/ 80140 h 79130"/>
                  <a:gd name="connsiteX1" fmla="*/ 80146 w 79130"/>
                  <a:gd name="connsiteY1" fmla="*/ 39711 h 79130"/>
                  <a:gd name="connsiteX2" fmla="*/ 39718 w 79130"/>
                  <a:gd name="connsiteY2" fmla="*/ 2 h 79130"/>
                  <a:gd name="connsiteX3" fmla="*/ 8 w 79130"/>
                  <a:gd name="connsiteY3" fmla="*/ 39927 h 79130"/>
                  <a:gd name="connsiteX4" fmla="*/ 38617 w 79130"/>
                  <a:gd name="connsiteY4" fmla="*/ 80147 h 79130"/>
                  <a:gd name="connsiteX5" fmla="*/ 40437 w 79130"/>
                  <a:gd name="connsiteY5" fmla="*/ 80140 h 7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130" h="79130">
                    <a:moveTo>
                      <a:pt x="40437" y="80140"/>
                    </a:moveTo>
                    <a:cubicBezTo>
                      <a:pt x="62565" y="79938"/>
                      <a:pt x="80340" y="61839"/>
                      <a:pt x="80146" y="39711"/>
                    </a:cubicBezTo>
                    <a:cubicBezTo>
                      <a:pt x="79945" y="17583"/>
                      <a:pt x="61846" y="-192"/>
                      <a:pt x="39718" y="2"/>
                    </a:cubicBezTo>
                    <a:cubicBezTo>
                      <a:pt x="17784" y="203"/>
                      <a:pt x="88" y="17993"/>
                      <a:pt x="8" y="39927"/>
                    </a:cubicBezTo>
                    <a:cubicBezTo>
                      <a:pt x="-437" y="61695"/>
                      <a:pt x="16849" y="79701"/>
                      <a:pt x="38617" y="80147"/>
                    </a:cubicBezTo>
                    <a:cubicBezTo>
                      <a:pt x="39221" y="80154"/>
                      <a:pt x="39833" y="80154"/>
                      <a:pt x="40437" y="80140"/>
                    </a:cubicBezTo>
                  </a:path>
                </a:pathLst>
              </a:custGeom>
              <a:solidFill>
                <a:srgbClr val="E42313"/>
              </a:solidFill>
              <a:ln w="7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 sz="2489"/>
              </a:p>
            </p:txBody>
          </p:sp>
          <p:sp>
            <p:nvSpPr>
              <p:cNvPr id="49" name="Forma libre: forma 48">
                <a:extLst>
                  <a:ext uri="{FF2B5EF4-FFF2-40B4-BE49-F238E27FC236}">
                    <a16:creationId xmlns:a16="http://schemas.microsoft.com/office/drawing/2014/main" id="{469A9A5F-4465-42F1-847F-95C0AA99744A}"/>
                  </a:ext>
                </a:extLst>
              </p:cNvPr>
              <p:cNvSpPr/>
              <p:nvPr userDrawn="1"/>
            </p:nvSpPr>
            <p:spPr>
              <a:xfrm>
                <a:off x="-3856394" y="5997622"/>
                <a:ext cx="1395579" cy="316523"/>
              </a:xfrm>
              <a:custGeom>
                <a:avLst/>
                <a:gdLst>
                  <a:gd name="connsiteX0" fmla="*/ 1220412 w 1395578"/>
                  <a:gd name="connsiteY0" fmla="*/ 276430 h 316523"/>
                  <a:gd name="connsiteX1" fmla="*/ 1238511 w 1395578"/>
                  <a:gd name="connsiteY1" fmla="*/ 289760 h 316523"/>
                  <a:gd name="connsiteX2" fmla="*/ 1238612 w 1395578"/>
                  <a:gd name="connsiteY2" fmla="*/ 293767 h 316523"/>
                  <a:gd name="connsiteX3" fmla="*/ 1238612 w 1395578"/>
                  <a:gd name="connsiteY3" fmla="*/ 296788 h 316523"/>
                  <a:gd name="connsiteX4" fmla="*/ 1224153 w 1395578"/>
                  <a:gd name="connsiteY4" fmla="*/ 314665 h 316523"/>
                  <a:gd name="connsiteX5" fmla="*/ 1220412 w 1395578"/>
                  <a:gd name="connsiteY5" fmla="*/ 314629 h 316523"/>
                  <a:gd name="connsiteX6" fmla="*/ 1113442 w 1395578"/>
                  <a:gd name="connsiteY6" fmla="*/ 314629 h 316523"/>
                  <a:gd name="connsiteX7" fmla="*/ 1095407 w 1395578"/>
                  <a:gd name="connsiteY7" fmla="*/ 300205 h 316523"/>
                  <a:gd name="connsiteX8" fmla="*/ 1095386 w 1395578"/>
                  <a:gd name="connsiteY8" fmla="*/ 296788 h 316523"/>
                  <a:gd name="connsiteX9" fmla="*/ 1095386 w 1395578"/>
                  <a:gd name="connsiteY9" fmla="*/ 293551 h 316523"/>
                  <a:gd name="connsiteX10" fmla="*/ 1109773 w 1395578"/>
                  <a:gd name="connsiteY10" fmla="*/ 276142 h 316523"/>
                  <a:gd name="connsiteX11" fmla="*/ 1113442 w 1395578"/>
                  <a:gd name="connsiteY11" fmla="*/ 276214 h 316523"/>
                  <a:gd name="connsiteX12" fmla="*/ 1146173 w 1395578"/>
                  <a:gd name="connsiteY12" fmla="*/ 276214 h 316523"/>
                  <a:gd name="connsiteX13" fmla="*/ 1146173 w 1395578"/>
                  <a:gd name="connsiteY13" fmla="*/ 133060 h 316523"/>
                  <a:gd name="connsiteX14" fmla="*/ 1119269 w 1395578"/>
                  <a:gd name="connsiteY14" fmla="*/ 133060 h 316523"/>
                  <a:gd name="connsiteX15" fmla="*/ 1101450 w 1395578"/>
                  <a:gd name="connsiteY15" fmla="*/ 118694 h 316523"/>
                  <a:gd name="connsiteX16" fmla="*/ 1101428 w 1395578"/>
                  <a:gd name="connsiteY16" fmla="*/ 115435 h 316523"/>
                  <a:gd name="connsiteX17" fmla="*/ 1101428 w 1395578"/>
                  <a:gd name="connsiteY17" fmla="*/ 111982 h 316523"/>
                  <a:gd name="connsiteX18" fmla="*/ 1115924 w 1395578"/>
                  <a:gd name="connsiteY18" fmla="*/ 94530 h 316523"/>
                  <a:gd name="connsiteX19" fmla="*/ 1119269 w 1395578"/>
                  <a:gd name="connsiteY19" fmla="*/ 94573 h 316523"/>
                  <a:gd name="connsiteX20" fmla="*/ 1169625 w 1395578"/>
                  <a:gd name="connsiteY20" fmla="*/ 94573 h 316523"/>
                  <a:gd name="connsiteX21" fmla="*/ 1187681 w 1395578"/>
                  <a:gd name="connsiteY21" fmla="*/ 112414 h 316523"/>
                  <a:gd name="connsiteX22" fmla="*/ 1187681 w 1395578"/>
                  <a:gd name="connsiteY22" fmla="*/ 276430 h 316523"/>
                  <a:gd name="connsiteX23" fmla="*/ 1220628 w 1395578"/>
                  <a:gd name="connsiteY23" fmla="*/ 276430 h 316523"/>
                  <a:gd name="connsiteX24" fmla="*/ 1400471 w 1395578"/>
                  <a:gd name="connsiteY24" fmla="*/ 112342 h 316523"/>
                  <a:gd name="connsiteX25" fmla="*/ 1387004 w 1395578"/>
                  <a:gd name="connsiteY25" fmla="*/ 94588 h 316523"/>
                  <a:gd name="connsiteX26" fmla="*/ 1382846 w 1395578"/>
                  <a:gd name="connsiteY26" fmla="*/ 94573 h 316523"/>
                  <a:gd name="connsiteX27" fmla="*/ 1319254 w 1395578"/>
                  <a:gd name="connsiteY27" fmla="*/ 94573 h 316523"/>
                  <a:gd name="connsiteX28" fmla="*/ 1319254 w 1395578"/>
                  <a:gd name="connsiteY28" fmla="*/ 50476 h 316523"/>
                  <a:gd name="connsiteX29" fmla="*/ 1305485 w 1395578"/>
                  <a:gd name="connsiteY29" fmla="*/ 32441 h 316523"/>
                  <a:gd name="connsiteX30" fmla="*/ 1301413 w 1395578"/>
                  <a:gd name="connsiteY30" fmla="*/ 32420 h 316523"/>
                  <a:gd name="connsiteX31" fmla="*/ 1296234 w 1395578"/>
                  <a:gd name="connsiteY31" fmla="*/ 32420 h 316523"/>
                  <a:gd name="connsiteX32" fmla="*/ 1278178 w 1395578"/>
                  <a:gd name="connsiteY32" fmla="*/ 46490 h 316523"/>
                  <a:gd name="connsiteX33" fmla="*/ 1278178 w 1395578"/>
                  <a:gd name="connsiteY33" fmla="*/ 50476 h 316523"/>
                  <a:gd name="connsiteX34" fmla="*/ 1278178 w 1395578"/>
                  <a:gd name="connsiteY34" fmla="*/ 94573 h 316523"/>
                  <a:gd name="connsiteX35" fmla="*/ 1253647 w 1395578"/>
                  <a:gd name="connsiteY35" fmla="*/ 94573 h 316523"/>
                  <a:gd name="connsiteX36" fmla="*/ 1235814 w 1395578"/>
                  <a:gd name="connsiteY36" fmla="*/ 108436 h 316523"/>
                  <a:gd name="connsiteX37" fmla="*/ 1235807 w 1395578"/>
                  <a:gd name="connsiteY37" fmla="*/ 112342 h 316523"/>
                  <a:gd name="connsiteX38" fmla="*/ 1235807 w 1395578"/>
                  <a:gd name="connsiteY38" fmla="*/ 114788 h 316523"/>
                  <a:gd name="connsiteX39" fmla="*/ 1249906 w 1395578"/>
                  <a:gd name="connsiteY39" fmla="*/ 132952 h 316523"/>
                  <a:gd name="connsiteX40" fmla="*/ 1253647 w 1395578"/>
                  <a:gd name="connsiteY40" fmla="*/ 132988 h 316523"/>
                  <a:gd name="connsiteX41" fmla="*/ 1278178 w 1395578"/>
                  <a:gd name="connsiteY41" fmla="*/ 132988 h 316523"/>
                  <a:gd name="connsiteX42" fmla="*/ 1278178 w 1395578"/>
                  <a:gd name="connsiteY42" fmla="*/ 238375 h 316523"/>
                  <a:gd name="connsiteX43" fmla="*/ 1355726 w 1395578"/>
                  <a:gd name="connsiteY43" fmla="*/ 320024 h 316523"/>
                  <a:gd name="connsiteX44" fmla="*/ 1386155 w 1395578"/>
                  <a:gd name="connsiteY44" fmla="*/ 315708 h 316523"/>
                  <a:gd name="connsiteX45" fmla="*/ 1398413 w 1395578"/>
                  <a:gd name="connsiteY45" fmla="*/ 299471 h 316523"/>
                  <a:gd name="connsiteX46" fmla="*/ 1398097 w 1395578"/>
                  <a:gd name="connsiteY46" fmla="*/ 297868 h 316523"/>
                  <a:gd name="connsiteX47" fmla="*/ 1396370 w 1395578"/>
                  <a:gd name="connsiteY47" fmla="*/ 287868 h 316523"/>
                  <a:gd name="connsiteX48" fmla="*/ 1379393 w 1395578"/>
                  <a:gd name="connsiteY48" fmla="*/ 278085 h 316523"/>
                  <a:gd name="connsiteX49" fmla="*/ 1359395 w 1395578"/>
                  <a:gd name="connsiteY49" fmla="*/ 281394 h 316523"/>
                  <a:gd name="connsiteX50" fmla="*/ 1319254 w 1395578"/>
                  <a:gd name="connsiteY50" fmla="*/ 235354 h 316523"/>
                  <a:gd name="connsiteX51" fmla="*/ 1319254 w 1395578"/>
                  <a:gd name="connsiteY51" fmla="*/ 132988 h 316523"/>
                  <a:gd name="connsiteX52" fmla="*/ 1382846 w 1395578"/>
                  <a:gd name="connsiteY52" fmla="*/ 132988 h 316523"/>
                  <a:gd name="connsiteX53" fmla="*/ 1400507 w 1395578"/>
                  <a:gd name="connsiteY53" fmla="*/ 118586 h 316523"/>
                  <a:gd name="connsiteX54" fmla="*/ 1400471 w 1395578"/>
                  <a:gd name="connsiteY54" fmla="*/ 115003 h 316523"/>
                  <a:gd name="connsiteX55" fmla="*/ 1400471 w 1395578"/>
                  <a:gd name="connsiteY55" fmla="*/ 112342 h 316523"/>
                  <a:gd name="connsiteX56" fmla="*/ 1057403 w 1395578"/>
                  <a:gd name="connsiteY56" fmla="*/ 94573 h 316523"/>
                  <a:gd name="connsiteX57" fmla="*/ 1047332 w 1395578"/>
                  <a:gd name="connsiteY57" fmla="*/ 94573 h 316523"/>
                  <a:gd name="connsiteX58" fmla="*/ 1027844 w 1395578"/>
                  <a:gd name="connsiteY58" fmla="*/ 108428 h 316523"/>
                  <a:gd name="connsiteX59" fmla="*/ 1027765 w 1395578"/>
                  <a:gd name="connsiteY59" fmla="*/ 108961 h 316523"/>
                  <a:gd name="connsiteX60" fmla="*/ 979351 w 1395578"/>
                  <a:gd name="connsiteY60" fmla="*/ 258014 h 316523"/>
                  <a:gd name="connsiteX61" fmla="*/ 931801 w 1395578"/>
                  <a:gd name="connsiteY61" fmla="*/ 109752 h 316523"/>
                  <a:gd name="connsiteX62" fmla="*/ 912522 w 1395578"/>
                  <a:gd name="connsiteY62" fmla="*/ 94573 h 316523"/>
                  <a:gd name="connsiteX63" fmla="*/ 910651 w 1395578"/>
                  <a:gd name="connsiteY63" fmla="*/ 94573 h 316523"/>
                  <a:gd name="connsiteX64" fmla="*/ 891286 w 1395578"/>
                  <a:gd name="connsiteY64" fmla="*/ 109277 h 316523"/>
                  <a:gd name="connsiteX65" fmla="*/ 891228 w 1395578"/>
                  <a:gd name="connsiteY65" fmla="*/ 109752 h 316523"/>
                  <a:gd name="connsiteX66" fmla="*/ 843390 w 1395578"/>
                  <a:gd name="connsiteY66" fmla="*/ 258158 h 316523"/>
                  <a:gd name="connsiteX67" fmla="*/ 842311 w 1395578"/>
                  <a:gd name="connsiteY67" fmla="*/ 258158 h 316523"/>
                  <a:gd name="connsiteX68" fmla="*/ 794832 w 1395578"/>
                  <a:gd name="connsiteY68" fmla="*/ 109752 h 316523"/>
                  <a:gd name="connsiteX69" fmla="*/ 775553 w 1395578"/>
                  <a:gd name="connsiteY69" fmla="*/ 94573 h 316523"/>
                  <a:gd name="connsiteX70" fmla="*/ 773395 w 1395578"/>
                  <a:gd name="connsiteY70" fmla="*/ 94573 h 316523"/>
                  <a:gd name="connsiteX71" fmla="*/ 754260 w 1395578"/>
                  <a:gd name="connsiteY71" fmla="*/ 109737 h 316523"/>
                  <a:gd name="connsiteX72" fmla="*/ 754260 w 1395578"/>
                  <a:gd name="connsiteY72" fmla="*/ 109752 h 316523"/>
                  <a:gd name="connsiteX73" fmla="*/ 706494 w 1395578"/>
                  <a:gd name="connsiteY73" fmla="*/ 258158 h 316523"/>
                  <a:gd name="connsiteX74" fmla="*/ 658008 w 1395578"/>
                  <a:gd name="connsiteY74" fmla="*/ 109104 h 316523"/>
                  <a:gd name="connsiteX75" fmla="*/ 639089 w 1395578"/>
                  <a:gd name="connsiteY75" fmla="*/ 94652 h 316523"/>
                  <a:gd name="connsiteX76" fmla="*/ 638657 w 1395578"/>
                  <a:gd name="connsiteY76" fmla="*/ 94717 h 316523"/>
                  <a:gd name="connsiteX77" fmla="*/ 628874 w 1395578"/>
                  <a:gd name="connsiteY77" fmla="*/ 94717 h 316523"/>
                  <a:gd name="connsiteX78" fmla="*/ 616069 w 1395578"/>
                  <a:gd name="connsiteY78" fmla="*/ 114931 h 316523"/>
                  <a:gd name="connsiteX79" fmla="*/ 682970 w 1395578"/>
                  <a:gd name="connsiteY79" fmla="*/ 299954 h 316523"/>
                  <a:gd name="connsiteX80" fmla="*/ 702537 w 1395578"/>
                  <a:gd name="connsiteY80" fmla="*/ 314989 h 316523"/>
                  <a:gd name="connsiteX81" fmla="*/ 709227 w 1395578"/>
                  <a:gd name="connsiteY81" fmla="*/ 314989 h 316523"/>
                  <a:gd name="connsiteX82" fmla="*/ 728291 w 1395578"/>
                  <a:gd name="connsiteY82" fmla="*/ 299738 h 316523"/>
                  <a:gd name="connsiteX83" fmla="*/ 774474 w 1395578"/>
                  <a:gd name="connsiteY83" fmla="*/ 160108 h 316523"/>
                  <a:gd name="connsiteX84" fmla="*/ 821161 w 1395578"/>
                  <a:gd name="connsiteY84" fmla="*/ 299522 h 316523"/>
                  <a:gd name="connsiteX85" fmla="*/ 840081 w 1395578"/>
                  <a:gd name="connsiteY85" fmla="*/ 314773 h 316523"/>
                  <a:gd name="connsiteX86" fmla="*/ 845836 w 1395578"/>
                  <a:gd name="connsiteY86" fmla="*/ 314773 h 316523"/>
                  <a:gd name="connsiteX87" fmla="*/ 864899 w 1395578"/>
                  <a:gd name="connsiteY87" fmla="*/ 299522 h 316523"/>
                  <a:gd name="connsiteX88" fmla="*/ 911442 w 1395578"/>
                  <a:gd name="connsiteY88" fmla="*/ 160108 h 316523"/>
                  <a:gd name="connsiteX89" fmla="*/ 958130 w 1395578"/>
                  <a:gd name="connsiteY89" fmla="*/ 299522 h 316523"/>
                  <a:gd name="connsiteX90" fmla="*/ 977049 w 1395578"/>
                  <a:gd name="connsiteY90" fmla="*/ 314773 h 316523"/>
                  <a:gd name="connsiteX91" fmla="*/ 983523 w 1395578"/>
                  <a:gd name="connsiteY91" fmla="*/ 314773 h 316523"/>
                  <a:gd name="connsiteX92" fmla="*/ 1002659 w 1395578"/>
                  <a:gd name="connsiteY92" fmla="*/ 299738 h 316523"/>
                  <a:gd name="connsiteX93" fmla="*/ 1069776 w 1395578"/>
                  <a:gd name="connsiteY93" fmla="*/ 114716 h 316523"/>
                  <a:gd name="connsiteX94" fmla="*/ 1057187 w 1395578"/>
                  <a:gd name="connsiteY94" fmla="*/ 94501 h 316523"/>
                  <a:gd name="connsiteX95" fmla="*/ 201136 w 1395578"/>
                  <a:gd name="connsiteY95" fmla="*/ 250029 h 316523"/>
                  <a:gd name="connsiteX96" fmla="*/ 177253 w 1395578"/>
                  <a:gd name="connsiteY96" fmla="*/ 248950 h 316523"/>
                  <a:gd name="connsiteX97" fmla="*/ 176174 w 1395578"/>
                  <a:gd name="connsiteY97" fmla="*/ 250029 h 316523"/>
                  <a:gd name="connsiteX98" fmla="*/ 70930 w 1395578"/>
                  <a:gd name="connsiteY98" fmla="*/ 265042 h 316523"/>
                  <a:gd name="connsiteX99" fmla="*/ 41076 w 1395578"/>
                  <a:gd name="connsiteY99" fmla="*/ 210464 h 316523"/>
                  <a:gd name="connsiteX100" fmla="*/ 189051 w 1395578"/>
                  <a:gd name="connsiteY100" fmla="*/ 210464 h 316523"/>
                  <a:gd name="connsiteX101" fmla="*/ 210632 w 1395578"/>
                  <a:gd name="connsiteY101" fmla="*/ 191976 h 316523"/>
                  <a:gd name="connsiteX102" fmla="*/ 109920 w 1395578"/>
                  <a:gd name="connsiteY102" fmla="*/ 89034 h 316523"/>
                  <a:gd name="connsiteX103" fmla="*/ 0 w 1395578"/>
                  <a:gd name="connsiteY103" fmla="*/ 201328 h 316523"/>
                  <a:gd name="connsiteX104" fmla="*/ 115962 w 1395578"/>
                  <a:gd name="connsiteY104" fmla="*/ 319952 h 316523"/>
                  <a:gd name="connsiteX105" fmla="*/ 205668 w 1395578"/>
                  <a:gd name="connsiteY105" fmla="*/ 275567 h 316523"/>
                  <a:gd name="connsiteX106" fmla="*/ 205064 w 1395578"/>
                  <a:gd name="connsiteY106" fmla="*/ 253094 h 316523"/>
                  <a:gd name="connsiteX107" fmla="*/ 204373 w 1395578"/>
                  <a:gd name="connsiteY107" fmla="*/ 252475 h 316523"/>
                  <a:gd name="connsiteX108" fmla="*/ 42874 w 1395578"/>
                  <a:gd name="connsiteY108" fmla="*/ 173776 h 316523"/>
                  <a:gd name="connsiteX109" fmla="*/ 106251 w 1395578"/>
                  <a:gd name="connsiteY109" fmla="*/ 124283 h 316523"/>
                  <a:gd name="connsiteX110" fmla="*/ 164952 w 1395578"/>
                  <a:gd name="connsiteY110" fmla="*/ 173776 h 316523"/>
                  <a:gd name="connsiteX111" fmla="*/ 42659 w 1395578"/>
                  <a:gd name="connsiteY111" fmla="*/ 173776 h 316523"/>
                  <a:gd name="connsiteX112" fmla="*/ 583769 w 1395578"/>
                  <a:gd name="connsiteY112" fmla="*/ 250029 h 316523"/>
                  <a:gd name="connsiteX113" fmla="*/ 559886 w 1395578"/>
                  <a:gd name="connsiteY113" fmla="*/ 248950 h 316523"/>
                  <a:gd name="connsiteX114" fmla="*/ 558807 w 1395578"/>
                  <a:gd name="connsiteY114" fmla="*/ 250029 h 316523"/>
                  <a:gd name="connsiteX115" fmla="*/ 453635 w 1395578"/>
                  <a:gd name="connsiteY115" fmla="*/ 264834 h 316523"/>
                  <a:gd name="connsiteX116" fmla="*/ 423925 w 1395578"/>
                  <a:gd name="connsiteY116" fmla="*/ 210464 h 316523"/>
                  <a:gd name="connsiteX117" fmla="*/ 571828 w 1395578"/>
                  <a:gd name="connsiteY117" fmla="*/ 210464 h 316523"/>
                  <a:gd name="connsiteX118" fmla="*/ 593409 w 1395578"/>
                  <a:gd name="connsiteY118" fmla="*/ 191976 h 316523"/>
                  <a:gd name="connsiteX119" fmla="*/ 492697 w 1395578"/>
                  <a:gd name="connsiteY119" fmla="*/ 89034 h 316523"/>
                  <a:gd name="connsiteX120" fmla="*/ 382777 w 1395578"/>
                  <a:gd name="connsiteY120" fmla="*/ 201328 h 316523"/>
                  <a:gd name="connsiteX121" fmla="*/ 498812 w 1395578"/>
                  <a:gd name="connsiteY121" fmla="*/ 319952 h 316523"/>
                  <a:gd name="connsiteX122" fmla="*/ 588085 w 1395578"/>
                  <a:gd name="connsiteY122" fmla="*/ 275423 h 316523"/>
                  <a:gd name="connsiteX123" fmla="*/ 587301 w 1395578"/>
                  <a:gd name="connsiteY123" fmla="*/ 252849 h 316523"/>
                  <a:gd name="connsiteX124" fmla="*/ 586719 w 1395578"/>
                  <a:gd name="connsiteY124" fmla="*/ 252331 h 316523"/>
                  <a:gd name="connsiteX125" fmla="*/ 425508 w 1395578"/>
                  <a:gd name="connsiteY125" fmla="*/ 173776 h 316523"/>
                  <a:gd name="connsiteX126" fmla="*/ 488956 w 1395578"/>
                  <a:gd name="connsiteY126" fmla="*/ 124283 h 316523"/>
                  <a:gd name="connsiteX127" fmla="*/ 547585 w 1395578"/>
                  <a:gd name="connsiteY127" fmla="*/ 173776 h 316523"/>
                  <a:gd name="connsiteX128" fmla="*/ 425292 w 1395578"/>
                  <a:gd name="connsiteY128" fmla="*/ 173776 h 316523"/>
                  <a:gd name="connsiteX129" fmla="*/ 352995 w 1395578"/>
                  <a:gd name="connsiteY129" fmla="*/ 276358 h 316523"/>
                  <a:gd name="connsiteX130" fmla="*/ 320767 w 1395578"/>
                  <a:gd name="connsiteY130" fmla="*/ 276358 h 316523"/>
                  <a:gd name="connsiteX131" fmla="*/ 320767 w 1395578"/>
                  <a:gd name="connsiteY131" fmla="*/ 17888 h 316523"/>
                  <a:gd name="connsiteX132" fmla="*/ 302711 w 1395578"/>
                  <a:gd name="connsiteY132" fmla="*/ 120 h 316523"/>
                  <a:gd name="connsiteX133" fmla="*/ 252355 w 1395578"/>
                  <a:gd name="connsiteY133" fmla="*/ 120 h 316523"/>
                  <a:gd name="connsiteX134" fmla="*/ 234565 w 1395578"/>
                  <a:gd name="connsiteY134" fmla="*/ 14032 h 316523"/>
                  <a:gd name="connsiteX135" fmla="*/ 234515 w 1395578"/>
                  <a:gd name="connsiteY135" fmla="*/ 17457 h 316523"/>
                  <a:gd name="connsiteX136" fmla="*/ 234515 w 1395578"/>
                  <a:gd name="connsiteY136" fmla="*/ 20981 h 316523"/>
                  <a:gd name="connsiteX137" fmla="*/ 249176 w 1395578"/>
                  <a:gd name="connsiteY137" fmla="*/ 38563 h 316523"/>
                  <a:gd name="connsiteX138" fmla="*/ 252355 w 1395578"/>
                  <a:gd name="connsiteY138" fmla="*/ 38534 h 316523"/>
                  <a:gd name="connsiteX139" fmla="*/ 279475 w 1395578"/>
                  <a:gd name="connsiteY139" fmla="*/ 38534 h 316523"/>
                  <a:gd name="connsiteX140" fmla="*/ 279475 w 1395578"/>
                  <a:gd name="connsiteY140" fmla="*/ 276430 h 316523"/>
                  <a:gd name="connsiteX141" fmla="*/ 246744 w 1395578"/>
                  <a:gd name="connsiteY141" fmla="*/ 276430 h 316523"/>
                  <a:gd name="connsiteX142" fmla="*/ 228832 w 1395578"/>
                  <a:gd name="connsiteY142" fmla="*/ 290012 h 316523"/>
                  <a:gd name="connsiteX143" fmla="*/ 228760 w 1395578"/>
                  <a:gd name="connsiteY143" fmla="*/ 293767 h 316523"/>
                  <a:gd name="connsiteX144" fmla="*/ 228760 w 1395578"/>
                  <a:gd name="connsiteY144" fmla="*/ 296788 h 316523"/>
                  <a:gd name="connsiteX145" fmla="*/ 243327 w 1395578"/>
                  <a:gd name="connsiteY145" fmla="*/ 314579 h 316523"/>
                  <a:gd name="connsiteX146" fmla="*/ 246744 w 1395578"/>
                  <a:gd name="connsiteY146" fmla="*/ 314557 h 316523"/>
                  <a:gd name="connsiteX147" fmla="*/ 353714 w 1395578"/>
                  <a:gd name="connsiteY147" fmla="*/ 314557 h 316523"/>
                  <a:gd name="connsiteX148" fmla="*/ 371807 w 1395578"/>
                  <a:gd name="connsiteY148" fmla="*/ 300371 h 316523"/>
                  <a:gd name="connsiteX149" fmla="*/ 371843 w 1395578"/>
                  <a:gd name="connsiteY149" fmla="*/ 296788 h 316523"/>
                  <a:gd name="connsiteX150" fmla="*/ 371843 w 1395578"/>
                  <a:gd name="connsiteY150" fmla="*/ 293479 h 316523"/>
                  <a:gd name="connsiteX151" fmla="*/ 357491 w 1395578"/>
                  <a:gd name="connsiteY151" fmla="*/ 276042 h 316523"/>
                  <a:gd name="connsiteX152" fmla="*/ 353571 w 1395578"/>
                  <a:gd name="connsiteY152" fmla="*/ 276142 h 31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</a:cxnLst>
                <a:rect l="l" t="t" r="r" b="b"/>
                <a:pathLst>
                  <a:path w="1395578" h="316523">
                    <a:moveTo>
                      <a:pt x="1220412" y="276430"/>
                    </a:moveTo>
                    <a:cubicBezTo>
                      <a:pt x="1229095" y="275114"/>
                      <a:pt x="1237195" y="281085"/>
                      <a:pt x="1238511" y="289760"/>
                    </a:cubicBezTo>
                    <a:cubicBezTo>
                      <a:pt x="1238713" y="291091"/>
                      <a:pt x="1238749" y="292436"/>
                      <a:pt x="1238612" y="293767"/>
                    </a:cubicBezTo>
                    <a:lnTo>
                      <a:pt x="1238612" y="296788"/>
                    </a:lnTo>
                    <a:cubicBezTo>
                      <a:pt x="1239555" y="305716"/>
                      <a:pt x="1233087" y="313722"/>
                      <a:pt x="1224153" y="314665"/>
                    </a:cubicBezTo>
                    <a:cubicBezTo>
                      <a:pt x="1222908" y="314794"/>
                      <a:pt x="1221657" y="314787"/>
                      <a:pt x="1220412" y="314629"/>
                    </a:cubicBezTo>
                    <a:lnTo>
                      <a:pt x="1113442" y="314629"/>
                    </a:lnTo>
                    <a:cubicBezTo>
                      <a:pt x="1104478" y="315629"/>
                      <a:pt x="1096407" y="309169"/>
                      <a:pt x="1095407" y="300205"/>
                    </a:cubicBezTo>
                    <a:cubicBezTo>
                      <a:pt x="1095278" y="299069"/>
                      <a:pt x="1095270" y="297925"/>
                      <a:pt x="1095386" y="296788"/>
                    </a:cubicBezTo>
                    <a:lnTo>
                      <a:pt x="1095386" y="293551"/>
                    </a:lnTo>
                    <a:cubicBezTo>
                      <a:pt x="1094551" y="284768"/>
                      <a:pt x="1100990" y="276977"/>
                      <a:pt x="1109773" y="276142"/>
                    </a:cubicBezTo>
                    <a:cubicBezTo>
                      <a:pt x="1110996" y="276020"/>
                      <a:pt x="1112226" y="276049"/>
                      <a:pt x="1113442" y="276214"/>
                    </a:cubicBezTo>
                    <a:lnTo>
                      <a:pt x="1146173" y="276214"/>
                    </a:lnTo>
                    <a:lnTo>
                      <a:pt x="1146173" y="133060"/>
                    </a:lnTo>
                    <a:lnTo>
                      <a:pt x="1119269" y="133060"/>
                    </a:lnTo>
                    <a:cubicBezTo>
                      <a:pt x="1110377" y="134016"/>
                      <a:pt x="1102399" y="127578"/>
                      <a:pt x="1101450" y="118694"/>
                    </a:cubicBezTo>
                    <a:cubicBezTo>
                      <a:pt x="1101335" y="117607"/>
                      <a:pt x="1101328" y="116521"/>
                      <a:pt x="1101428" y="115435"/>
                    </a:cubicBezTo>
                    <a:lnTo>
                      <a:pt x="1101428" y="111982"/>
                    </a:lnTo>
                    <a:cubicBezTo>
                      <a:pt x="1100615" y="103162"/>
                      <a:pt x="1107104" y="95350"/>
                      <a:pt x="1115924" y="94530"/>
                    </a:cubicBezTo>
                    <a:cubicBezTo>
                      <a:pt x="1117039" y="94429"/>
                      <a:pt x="1118161" y="94444"/>
                      <a:pt x="1119269" y="94573"/>
                    </a:cubicBezTo>
                    <a:lnTo>
                      <a:pt x="1169625" y="94573"/>
                    </a:lnTo>
                    <a:cubicBezTo>
                      <a:pt x="1182214" y="94573"/>
                      <a:pt x="1187681" y="99825"/>
                      <a:pt x="1187681" y="112414"/>
                    </a:cubicBezTo>
                    <a:lnTo>
                      <a:pt x="1187681" y="276430"/>
                    </a:lnTo>
                    <a:lnTo>
                      <a:pt x="1220628" y="276430"/>
                    </a:lnTo>
                    <a:moveTo>
                      <a:pt x="1400471" y="112342"/>
                    </a:moveTo>
                    <a:cubicBezTo>
                      <a:pt x="1401658" y="103724"/>
                      <a:pt x="1395629" y="95775"/>
                      <a:pt x="1387004" y="94588"/>
                    </a:cubicBezTo>
                    <a:cubicBezTo>
                      <a:pt x="1385630" y="94401"/>
                      <a:pt x="1384227" y="94393"/>
                      <a:pt x="1382846" y="94573"/>
                    </a:cubicBezTo>
                    <a:lnTo>
                      <a:pt x="1319254" y="94573"/>
                    </a:lnTo>
                    <a:lnTo>
                      <a:pt x="1319254" y="50476"/>
                    </a:lnTo>
                    <a:cubicBezTo>
                      <a:pt x="1320433" y="41692"/>
                      <a:pt x="1314268" y="33621"/>
                      <a:pt x="1305485" y="32441"/>
                    </a:cubicBezTo>
                    <a:cubicBezTo>
                      <a:pt x="1304132" y="32262"/>
                      <a:pt x="1302766" y="32254"/>
                      <a:pt x="1301413" y="32420"/>
                    </a:cubicBezTo>
                    <a:lnTo>
                      <a:pt x="1296234" y="32420"/>
                    </a:lnTo>
                    <a:cubicBezTo>
                      <a:pt x="1287364" y="31319"/>
                      <a:pt x="1279278" y="37621"/>
                      <a:pt x="1278178" y="46490"/>
                    </a:cubicBezTo>
                    <a:cubicBezTo>
                      <a:pt x="1278012" y="47814"/>
                      <a:pt x="1278012" y="49152"/>
                      <a:pt x="1278178" y="50476"/>
                    </a:cubicBezTo>
                    <a:lnTo>
                      <a:pt x="1278178" y="94573"/>
                    </a:lnTo>
                    <a:lnTo>
                      <a:pt x="1253647" y="94573"/>
                    </a:lnTo>
                    <a:cubicBezTo>
                      <a:pt x="1244892" y="93473"/>
                      <a:pt x="1236915" y="99681"/>
                      <a:pt x="1235814" y="108436"/>
                    </a:cubicBezTo>
                    <a:cubicBezTo>
                      <a:pt x="1235648" y="109730"/>
                      <a:pt x="1235648" y="111047"/>
                      <a:pt x="1235807" y="112342"/>
                    </a:cubicBezTo>
                    <a:lnTo>
                      <a:pt x="1235807" y="114788"/>
                    </a:lnTo>
                    <a:cubicBezTo>
                      <a:pt x="1234685" y="123693"/>
                      <a:pt x="1240993" y="131829"/>
                      <a:pt x="1249906" y="132952"/>
                    </a:cubicBezTo>
                    <a:cubicBezTo>
                      <a:pt x="1251144" y="133110"/>
                      <a:pt x="1252402" y="133117"/>
                      <a:pt x="1253647" y="132988"/>
                    </a:cubicBezTo>
                    <a:lnTo>
                      <a:pt x="1278178" y="132988"/>
                    </a:lnTo>
                    <a:lnTo>
                      <a:pt x="1278178" y="238375"/>
                    </a:lnTo>
                    <a:cubicBezTo>
                      <a:pt x="1278178" y="285926"/>
                      <a:pt x="1306017" y="320024"/>
                      <a:pt x="1355726" y="320024"/>
                    </a:cubicBezTo>
                    <a:cubicBezTo>
                      <a:pt x="1366027" y="320060"/>
                      <a:pt x="1376271" y="318607"/>
                      <a:pt x="1386155" y="315708"/>
                    </a:cubicBezTo>
                    <a:cubicBezTo>
                      <a:pt x="1394025" y="314607"/>
                      <a:pt x="1399514" y="307334"/>
                      <a:pt x="1398413" y="299471"/>
                    </a:cubicBezTo>
                    <a:cubicBezTo>
                      <a:pt x="1398341" y="298932"/>
                      <a:pt x="1398233" y="298393"/>
                      <a:pt x="1398097" y="297868"/>
                    </a:cubicBezTo>
                    <a:lnTo>
                      <a:pt x="1396370" y="287868"/>
                    </a:lnTo>
                    <a:cubicBezTo>
                      <a:pt x="1394859" y="278732"/>
                      <a:pt x="1388313" y="277006"/>
                      <a:pt x="1379393" y="278085"/>
                    </a:cubicBezTo>
                    <a:cubicBezTo>
                      <a:pt x="1372948" y="280257"/>
                      <a:pt x="1366193" y="281372"/>
                      <a:pt x="1359395" y="281394"/>
                    </a:cubicBezTo>
                    <a:cubicBezTo>
                      <a:pt x="1334432" y="281394"/>
                      <a:pt x="1319254" y="262474"/>
                      <a:pt x="1319254" y="235354"/>
                    </a:cubicBezTo>
                    <a:lnTo>
                      <a:pt x="1319254" y="132988"/>
                    </a:lnTo>
                    <a:lnTo>
                      <a:pt x="1382846" y="132988"/>
                    </a:lnTo>
                    <a:cubicBezTo>
                      <a:pt x="1391701" y="133887"/>
                      <a:pt x="1399607" y="127441"/>
                      <a:pt x="1400507" y="118586"/>
                    </a:cubicBezTo>
                    <a:cubicBezTo>
                      <a:pt x="1400629" y="117392"/>
                      <a:pt x="1400614" y="116190"/>
                      <a:pt x="1400471" y="115003"/>
                    </a:cubicBezTo>
                    <a:lnTo>
                      <a:pt x="1400471" y="112342"/>
                    </a:lnTo>
                    <a:moveTo>
                      <a:pt x="1057403" y="94573"/>
                    </a:moveTo>
                    <a:lnTo>
                      <a:pt x="1047332" y="94573"/>
                    </a:lnTo>
                    <a:cubicBezTo>
                      <a:pt x="1038124" y="93019"/>
                      <a:pt x="1029405" y="99220"/>
                      <a:pt x="1027844" y="108428"/>
                    </a:cubicBezTo>
                    <a:cubicBezTo>
                      <a:pt x="1027815" y="108601"/>
                      <a:pt x="1027786" y="108781"/>
                      <a:pt x="1027765" y="108961"/>
                    </a:cubicBezTo>
                    <a:lnTo>
                      <a:pt x="979351" y="258014"/>
                    </a:lnTo>
                    <a:lnTo>
                      <a:pt x="931801" y="109752"/>
                    </a:lnTo>
                    <a:cubicBezTo>
                      <a:pt x="930599" y="100271"/>
                      <a:pt x="922017" y="93516"/>
                      <a:pt x="912522" y="94573"/>
                    </a:cubicBezTo>
                    <a:lnTo>
                      <a:pt x="910651" y="94573"/>
                    </a:lnTo>
                    <a:cubicBezTo>
                      <a:pt x="901242" y="93286"/>
                      <a:pt x="892573" y="99868"/>
                      <a:pt x="891286" y="109277"/>
                    </a:cubicBezTo>
                    <a:cubicBezTo>
                      <a:pt x="891264" y="109435"/>
                      <a:pt x="891243" y="109594"/>
                      <a:pt x="891228" y="109752"/>
                    </a:cubicBezTo>
                    <a:lnTo>
                      <a:pt x="843390" y="258158"/>
                    </a:lnTo>
                    <a:lnTo>
                      <a:pt x="842311" y="258158"/>
                    </a:lnTo>
                    <a:lnTo>
                      <a:pt x="794832" y="109752"/>
                    </a:lnTo>
                    <a:cubicBezTo>
                      <a:pt x="793631" y="100271"/>
                      <a:pt x="785049" y="93516"/>
                      <a:pt x="775553" y="94573"/>
                    </a:cubicBezTo>
                    <a:lnTo>
                      <a:pt x="773395" y="94573"/>
                    </a:lnTo>
                    <a:cubicBezTo>
                      <a:pt x="763921" y="93480"/>
                      <a:pt x="755353" y="100271"/>
                      <a:pt x="754260" y="109737"/>
                    </a:cubicBezTo>
                    <a:cubicBezTo>
                      <a:pt x="754260" y="109745"/>
                      <a:pt x="754260" y="109745"/>
                      <a:pt x="754260" y="109752"/>
                    </a:cubicBezTo>
                    <a:lnTo>
                      <a:pt x="706494" y="258158"/>
                    </a:lnTo>
                    <a:lnTo>
                      <a:pt x="658008" y="109104"/>
                    </a:lnTo>
                    <a:cubicBezTo>
                      <a:pt x="656778" y="99890"/>
                      <a:pt x="648304" y="93422"/>
                      <a:pt x="639089" y="94652"/>
                    </a:cubicBezTo>
                    <a:cubicBezTo>
                      <a:pt x="638945" y="94674"/>
                      <a:pt x="638801" y="94695"/>
                      <a:pt x="638657" y="94717"/>
                    </a:cubicBezTo>
                    <a:lnTo>
                      <a:pt x="628874" y="94717"/>
                    </a:lnTo>
                    <a:cubicBezTo>
                      <a:pt x="615421" y="94717"/>
                      <a:pt x="611537" y="102342"/>
                      <a:pt x="616069" y="114931"/>
                    </a:cubicBezTo>
                    <a:lnTo>
                      <a:pt x="682970" y="299954"/>
                    </a:lnTo>
                    <a:cubicBezTo>
                      <a:pt x="686711" y="310385"/>
                      <a:pt x="691675" y="314989"/>
                      <a:pt x="702537" y="314989"/>
                    </a:cubicBezTo>
                    <a:lnTo>
                      <a:pt x="709227" y="314989"/>
                    </a:lnTo>
                    <a:cubicBezTo>
                      <a:pt x="718666" y="315916"/>
                      <a:pt x="727125" y="309154"/>
                      <a:pt x="728291" y="299738"/>
                    </a:cubicBezTo>
                    <a:lnTo>
                      <a:pt x="774474" y="160108"/>
                    </a:lnTo>
                    <a:lnTo>
                      <a:pt x="821161" y="299522"/>
                    </a:lnTo>
                    <a:cubicBezTo>
                      <a:pt x="822327" y="308874"/>
                      <a:pt x="830693" y="315621"/>
                      <a:pt x="840081" y="314773"/>
                    </a:cubicBezTo>
                    <a:lnTo>
                      <a:pt x="845836" y="314773"/>
                    </a:lnTo>
                    <a:cubicBezTo>
                      <a:pt x="855274" y="315701"/>
                      <a:pt x="863734" y="308939"/>
                      <a:pt x="864899" y="299522"/>
                    </a:cubicBezTo>
                    <a:lnTo>
                      <a:pt x="911442" y="160108"/>
                    </a:lnTo>
                    <a:lnTo>
                      <a:pt x="958130" y="299522"/>
                    </a:lnTo>
                    <a:cubicBezTo>
                      <a:pt x="959295" y="308874"/>
                      <a:pt x="967661" y="315621"/>
                      <a:pt x="977049" y="314773"/>
                    </a:cubicBezTo>
                    <a:lnTo>
                      <a:pt x="983523" y="314773"/>
                    </a:lnTo>
                    <a:cubicBezTo>
                      <a:pt x="994170" y="314773"/>
                      <a:pt x="999206" y="310169"/>
                      <a:pt x="1002659" y="299738"/>
                    </a:cubicBezTo>
                    <a:lnTo>
                      <a:pt x="1069776" y="114716"/>
                    </a:lnTo>
                    <a:cubicBezTo>
                      <a:pt x="1074308" y="102127"/>
                      <a:pt x="1070423" y="94501"/>
                      <a:pt x="1057187" y="94501"/>
                    </a:cubicBezTo>
                    <a:moveTo>
                      <a:pt x="201136" y="250029"/>
                    </a:moveTo>
                    <a:cubicBezTo>
                      <a:pt x="194841" y="243138"/>
                      <a:pt x="184144" y="242656"/>
                      <a:pt x="177253" y="248950"/>
                    </a:cubicBezTo>
                    <a:cubicBezTo>
                      <a:pt x="176879" y="249296"/>
                      <a:pt x="176519" y="249655"/>
                      <a:pt x="176174" y="250029"/>
                    </a:cubicBezTo>
                    <a:cubicBezTo>
                      <a:pt x="151255" y="283236"/>
                      <a:pt x="104136" y="289962"/>
                      <a:pt x="70930" y="265042"/>
                    </a:cubicBezTo>
                    <a:cubicBezTo>
                      <a:pt x="53564" y="252008"/>
                      <a:pt x="42680" y="232110"/>
                      <a:pt x="41076" y="210464"/>
                    </a:cubicBezTo>
                    <a:lnTo>
                      <a:pt x="189051" y="210464"/>
                    </a:lnTo>
                    <a:cubicBezTo>
                      <a:pt x="203438" y="210464"/>
                      <a:pt x="210632" y="203270"/>
                      <a:pt x="210632" y="191976"/>
                    </a:cubicBezTo>
                    <a:cubicBezTo>
                      <a:pt x="210632" y="132268"/>
                      <a:pt x="169556" y="89034"/>
                      <a:pt x="109920" y="89034"/>
                    </a:cubicBezTo>
                    <a:cubicBezTo>
                      <a:pt x="43882" y="89034"/>
                      <a:pt x="0" y="137448"/>
                      <a:pt x="0" y="201328"/>
                    </a:cubicBezTo>
                    <a:cubicBezTo>
                      <a:pt x="0" y="265208"/>
                      <a:pt x="47119" y="319952"/>
                      <a:pt x="115962" y="319952"/>
                    </a:cubicBezTo>
                    <a:cubicBezTo>
                      <a:pt x="151363" y="320880"/>
                      <a:pt x="184936" y="304270"/>
                      <a:pt x="205668" y="275567"/>
                    </a:cubicBezTo>
                    <a:cubicBezTo>
                      <a:pt x="211711" y="269193"/>
                      <a:pt x="211437" y="259129"/>
                      <a:pt x="205064" y="253094"/>
                    </a:cubicBezTo>
                    <a:cubicBezTo>
                      <a:pt x="204841" y="252878"/>
                      <a:pt x="204611" y="252676"/>
                      <a:pt x="204373" y="252475"/>
                    </a:cubicBezTo>
                    <a:close/>
                    <a:moveTo>
                      <a:pt x="42874" y="173776"/>
                    </a:moveTo>
                    <a:cubicBezTo>
                      <a:pt x="49176" y="144080"/>
                      <a:pt x="75908" y="123204"/>
                      <a:pt x="106251" y="124283"/>
                    </a:cubicBezTo>
                    <a:cubicBezTo>
                      <a:pt x="135702" y="123039"/>
                      <a:pt x="161204" y="144541"/>
                      <a:pt x="164952" y="173776"/>
                    </a:cubicBezTo>
                    <a:lnTo>
                      <a:pt x="42659" y="173776"/>
                    </a:lnTo>
                    <a:moveTo>
                      <a:pt x="583769" y="250029"/>
                    </a:moveTo>
                    <a:cubicBezTo>
                      <a:pt x="577475" y="243138"/>
                      <a:pt x="566778" y="242656"/>
                      <a:pt x="559886" y="248950"/>
                    </a:cubicBezTo>
                    <a:cubicBezTo>
                      <a:pt x="559512" y="249296"/>
                      <a:pt x="559152" y="249655"/>
                      <a:pt x="558807" y="250029"/>
                    </a:cubicBezTo>
                    <a:cubicBezTo>
                      <a:pt x="533852" y="283164"/>
                      <a:pt x="486762" y="289789"/>
                      <a:pt x="453635" y="264834"/>
                    </a:cubicBezTo>
                    <a:cubicBezTo>
                      <a:pt x="436370" y="251835"/>
                      <a:pt x="425544" y="232016"/>
                      <a:pt x="423925" y="210464"/>
                    </a:cubicBezTo>
                    <a:lnTo>
                      <a:pt x="571828" y="210464"/>
                    </a:lnTo>
                    <a:cubicBezTo>
                      <a:pt x="586215" y="210464"/>
                      <a:pt x="593409" y="203270"/>
                      <a:pt x="593409" y="191976"/>
                    </a:cubicBezTo>
                    <a:cubicBezTo>
                      <a:pt x="593409" y="132268"/>
                      <a:pt x="552333" y="89034"/>
                      <a:pt x="492697" y="89034"/>
                    </a:cubicBezTo>
                    <a:cubicBezTo>
                      <a:pt x="426659" y="89034"/>
                      <a:pt x="382777" y="137448"/>
                      <a:pt x="382777" y="201328"/>
                    </a:cubicBezTo>
                    <a:cubicBezTo>
                      <a:pt x="382777" y="265208"/>
                      <a:pt x="429896" y="319952"/>
                      <a:pt x="498812" y="319952"/>
                    </a:cubicBezTo>
                    <a:cubicBezTo>
                      <a:pt x="534082" y="320679"/>
                      <a:pt x="567454" y="304033"/>
                      <a:pt x="588085" y="275423"/>
                    </a:cubicBezTo>
                    <a:cubicBezTo>
                      <a:pt x="594099" y="268977"/>
                      <a:pt x="593754" y="258870"/>
                      <a:pt x="587301" y="252849"/>
                    </a:cubicBezTo>
                    <a:cubicBezTo>
                      <a:pt x="587114" y="252669"/>
                      <a:pt x="586920" y="252497"/>
                      <a:pt x="586719" y="252331"/>
                    </a:cubicBezTo>
                    <a:close/>
                    <a:moveTo>
                      <a:pt x="425508" y="173776"/>
                    </a:moveTo>
                    <a:cubicBezTo>
                      <a:pt x="431867" y="144080"/>
                      <a:pt x="458606" y="123226"/>
                      <a:pt x="488956" y="124283"/>
                    </a:cubicBezTo>
                    <a:cubicBezTo>
                      <a:pt x="518393" y="123039"/>
                      <a:pt x="543873" y="144548"/>
                      <a:pt x="547585" y="173776"/>
                    </a:cubicBezTo>
                    <a:lnTo>
                      <a:pt x="425292" y="173776"/>
                    </a:lnTo>
                    <a:moveTo>
                      <a:pt x="352995" y="276358"/>
                    </a:moveTo>
                    <a:lnTo>
                      <a:pt x="320767" y="276358"/>
                    </a:lnTo>
                    <a:lnTo>
                      <a:pt x="320767" y="17888"/>
                    </a:lnTo>
                    <a:cubicBezTo>
                      <a:pt x="320767" y="5299"/>
                      <a:pt x="315300" y="120"/>
                      <a:pt x="302711" y="120"/>
                    </a:cubicBezTo>
                    <a:lnTo>
                      <a:pt x="252355" y="120"/>
                    </a:lnTo>
                    <a:cubicBezTo>
                      <a:pt x="243600" y="-952"/>
                      <a:pt x="235637" y="5278"/>
                      <a:pt x="234565" y="14032"/>
                    </a:cubicBezTo>
                    <a:cubicBezTo>
                      <a:pt x="234421" y="15169"/>
                      <a:pt x="234407" y="16320"/>
                      <a:pt x="234515" y="17457"/>
                    </a:cubicBezTo>
                    <a:lnTo>
                      <a:pt x="234515" y="20981"/>
                    </a:lnTo>
                    <a:cubicBezTo>
                      <a:pt x="233709" y="29888"/>
                      <a:pt x="240277" y="37757"/>
                      <a:pt x="249176" y="38563"/>
                    </a:cubicBezTo>
                    <a:cubicBezTo>
                      <a:pt x="250233" y="38657"/>
                      <a:pt x="251298" y="38650"/>
                      <a:pt x="252355" y="38534"/>
                    </a:cubicBezTo>
                    <a:lnTo>
                      <a:pt x="279475" y="38534"/>
                    </a:lnTo>
                    <a:lnTo>
                      <a:pt x="279475" y="276430"/>
                    </a:lnTo>
                    <a:lnTo>
                      <a:pt x="246744" y="276430"/>
                    </a:lnTo>
                    <a:cubicBezTo>
                      <a:pt x="238047" y="275236"/>
                      <a:pt x="230026" y="281315"/>
                      <a:pt x="228832" y="290012"/>
                    </a:cubicBezTo>
                    <a:cubicBezTo>
                      <a:pt x="228659" y="291257"/>
                      <a:pt x="228637" y="292515"/>
                      <a:pt x="228760" y="293767"/>
                    </a:cubicBezTo>
                    <a:lnTo>
                      <a:pt x="228760" y="296788"/>
                    </a:lnTo>
                    <a:cubicBezTo>
                      <a:pt x="227868" y="305723"/>
                      <a:pt x="234392" y="313686"/>
                      <a:pt x="243327" y="314579"/>
                    </a:cubicBezTo>
                    <a:cubicBezTo>
                      <a:pt x="244464" y="314694"/>
                      <a:pt x="245607" y="314686"/>
                      <a:pt x="246744" y="314557"/>
                    </a:cubicBezTo>
                    <a:lnTo>
                      <a:pt x="353714" y="314557"/>
                    </a:lnTo>
                    <a:cubicBezTo>
                      <a:pt x="362627" y="315636"/>
                      <a:pt x="370728" y="309284"/>
                      <a:pt x="371807" y="300371"/>
                    </a:cubicBezTo>
                    <a:cubicBezTo>
                      <a:pt x="371951" y="299176"/>
                      <a:pt x="371965" y="297983"/>
                      <a:pt x="371843" y="296788"/>
                    </a:cubicBezTo>
                    <a:lnTo>
                      <a:pt x="371843" y="293479"/>
                    </a:lnTo>
                    <a:cubicBezTo>
                      <a:pt x="372699" y="284703"/>
                      <a:pt x="366267" y="276891"/>
                      <a:pt x="357491" y="276042"/>
                    </a:cubicBezTo>
                    <a:cubicBezTo>
                      <a:pt x="356189" y="275912"/>
                      <a:pt x="354866" y="275948"/>
                      <a:pt x="353571" y="276142"/>
                    </a:cubicBezTo>
                  </a:path>
                </a:pathLst>
              </a:custGeom>
              <a:solidFill>
                <a:srgbClr val="00416C"/>
              </a:solidFill>
              <a:ln w="71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 sz="2489"/>
              </a:p>
            </p:txBody>
          </p:sp>
        </p:grpSp>
      </p:grpSp>
      <p:grpSp>
        <p:nvGrpSpPr>
          <p:cNvPr id="39" name="Grupo 38">
            <a:extLst>
              <a:ext uri="{FF2B5EF4-FFF2-40B4-BE49-F238E27FC236}">
                <a16:creationId xmlns:a16="http://schemas.microsoft.com/office/drawing/2014/main" id="{252230A2-DA1A-48E6-BD55-4CC43F160AA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45778" y="2244553"/>
            <a:ext cx="2284815" cy="1026681"/>
            <a:chOff x="792180" y="413490"/>
            <a:chExt cx="1185546" cy="532725"/>
          </a:xfrm>
        </p:grpSpPr>
        <p:grpSp>
          <p:nvGrpSpPr>
            <p:cNvPr id="40" name="Gráfico 31">
              <a:extLst>
                <a:ext uri="{FF2B5EF4-FFF2-40B4-BE49-F238E27FC236}">
                  <a16:creationId xmlns:a16="http://schemas.microsoft.com/office/drawing/2014/main" id="{3D6E2459-60F3-476B-BD63-58E539561DE7}"/>
                </a:ext>
              </a:extLst>
            </p:cNvPr>
            <p:cNvGrpSpPr/>
            <p:nvPr userDrawn="1"/>
          </p:nvGrpSpPr>
          <p:grpSpPr>
            <a:xfrm>
              <a:off x="792180" y="413490"/>
              <a:ext cx="1185546" cy="302807"/>
              <a:chOff x="3709333" y="1543934"/>
              <a:chExt cx="1713600" cy="437686"/>
            </a:xfrm>
          </p:grpSpPr>
          <p:sp>
            <p:nvSpPr>
              <p:cNvPr id="42" name="Forma libre: forma 41">
                <a:extLst>
                  <a:ext uri="{FF2B5EF4-FFF2-40B4-BE49-F238E27FC236}">
                    <a16:creationId xmlns:a16="http://schemas.microsoft.com/office/drawing/2014/main" id="{5E48B832-C538-498C-8E32-A038C584B8AA}"/>
                  </a:ext>
                </a:extLst>
              </p:cNvPr>
              <p:cNvSpPr/>
              <p:nvPr userDrawn="1"/>
            </p:nvSpPr>
            <p:spPr>
              <a:xfrm>
                <a:off x="4998024" y="1543934"/>
                <a:ext cx="100800" cy="100800"/>
              </a:xfrm>
              <a:custGeom>
                <a:avLst/>
                <a:gdLst>
                  <a:gd name="connsiteX0" fmla="*/ 53794 w 100800"/>
                  <a:gd name="connsiteY0" fmla="*/ 106702 h 100800"/>
                  <a:gd name="connsiteX1" fmla="*/ 106714 w 100800"/>
                  <a:gd name="connsiteY1" fmla="*/ 52920 h 100800"/>
                  <a:gd name="connsiteX2" fmla="*/ 52930 w 100800"/>
                  <a:gd name="connsiteY2" fmla="*/ 2 h 100800"/>
                  <a:gd name="connsiteX3" fmla="*/ 10 w 100800"/>
                  <a:gd name="connsiteY3" fmla="*/ 53278 h 100800"/>
                  <a:gd name="connsiteX4" fmla="*/ 51389 w 100800"/>
                  <a:gd name="connsiteY4" fmla="*/ 106710 h 100800"/>
                  <a:gd name="connsiteX5" fmla="*/ 53794 w 100800"/>
                  <a:gd name="connsiteY5" fmla="*/ 106702 h 100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800" h="100800">
                    <a:moveTo>
                      <a:pt x="53794" y="106702"/>
                    </a:moveTo>
                    <a:cubicBezTo>
                      <a:pt x="83257" y="106464"/>
                      <a:pt x="106952" y="82384"/>
                      <a:pt x="106714" y="52920"/>
                    </a:cubicBezTo>
                    <a:cubicBezTo>
                      <a:pt x="106477" y="23455"/>
                      <a:pt x="82393" y="-237"/>
                      <a:pt x="52930" y="2"/>
                    </a:cubicBezTo>
                    <a:cubicBezTo>
                      <a:pt x="23662" y="239"/>
                      <a:pt x="53" y="24010"/>
                      <a:pt x="10" y="53278"/>
                    </a:cubicBezTo>
                    <a:cubicBezTo>
                      <a:pt x="-559" y="82221"/>
                      <a:pt x="22446" y="106143"/>
                      <a:pt x="51389" y="106710"/>
                    </a:cubicBezTo>
                    <a:cubicBezTo>
                      <a:pt x="52189" y="106726"/>
                      <a:pt x="52995" y="106723"/>
                      <a:pt x="53794" y="106702"/>
                    </a:cubicBezTo>
                  </a:path>
                </a:pathLst>
              </a:custGeom>
              <a:solidFill>
                <a:srgbClr val="32D2C8"/>
              </a:solidFill>
              <a:ln w="716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lang="es-ES" sz="1867"/>
              </a:p>
            </p:txBody>
          </p:sp>
          <p:sp>
            <p:nvSpPr>
              <p:cNvPr id="43" name="Forma libre: forma 42">
                <a:extLst>
                  <a:ext uri="{FF2B5EF4-FFF2-40B4-BE49-F238E27FC236}">
                    <a16:creationId xmlns:a16="http://schemas.microsoft.com/office/drawing/2014/main" id="{F062784B-422C-4239-9F68-F11EE554CEF9}"/>
                  </a:ext>
                </a:extLst>
              </p:cNvPr>
              <p:cNvSpPr/>
              <p:nvPr userDrawn="1"/>
            </p:nvSpPr>
            <p:spPr>
              <a:xfrm>
                <a:off x="3709333" y="1556820"/>
                <a:ext cx="1713600" cy="424800"/>
              </a:xfrm>
              <a:custGeom>
                <a:avLst/>
                <a:gdLst>
                  <a:gd name="connsiteX0" fmla="*/ 1207701 w 1713600"/>
                  <a:gd name="connsiteY0" fmla="*/ 335808 h 424800"/>
                  <a:gd name="connsiteX1" fmla="*/ 1210380 w 1713600"/>
                  <a:gd name="connsiteY1" fmla="*/ 365422 h 424800"/>
                  <a:gd name="connsiteX2" fmla="*/ 1209429 w 1713600"/>
                  <a:gd name="connsiteY2" fmla="*/ 366480 h 424800"/>
                  <a:gd name="connsiteX3" fmla="*/ 1090557 w 1713600"/>
                  <a:gd name="connsiteY3" fmla="*/ 425736 h 424800"/>
                  <a:gd name="connsiteX4" fmla="*/ 936117 w 1713600"/>
                  <a:gd name="connsiteY4" fmla="*/ 267912 h 424800"/>
                  <a:gd name="connsiteX5" fmla="*/ 1082421 w 1713600"/>
                  <a:gd name="connsiteY5" fmla="*/ 118512 h 424800"/>
                  <a:gd name="connsiteX6" fmla="*/ 1216413 w 1713600"/>
                  <a:gd name="connsiteY6" fmla="*/ 255312 h 424800"/>
                  <a:gd name="connsiteX7" fmla="*/ 1187613 w 1713600"/>
                  <a:gd name="connsiteY7" fmla="*/ 279936 h 424800"/>
                  <a:gd name="connsiteX8" fmla="*/ 990693 w 1713600"/>
                  <a:gd name="connsiteY8" fmla="*/ 279936 h 424800"/>
                  <a:gd name="connsiteX9" fmla="*/ 1090485 w 1713600"/>
                  <a:gd name="connsiteY9" fmla="*/ 372672 h 424800"/>
                  <a:gd name="connsiteX10" fmla="*/ 1170909 w 1713600"/>
                  <a:gd name="connsiteY10" fmla="*/ 332208 h 424800"/>
                  <a:gd name="connsiteX11" fmla="*/ 1202748 w 1713600"/>
                  <a:gd name="connsiteY11" fmla="*/ 330782 h 424800"/>
                  <a:gd name="connsiteX12" fmla="*/ 1204173 w 1713600"/>
                  <a:gd name="connsiteY12" fmla="*/ 332208 h 424800"/>
                  <a:gd name="connsiteX13" fmla="*/ 993357 w 1713600"/>
                  <a:gd name="connsiteY13" fmla="*/ 231192 h 424800"/>
                  <a:gd name="connsiteX14" fmla="*/ 1156293 w 1713600"/>
                  <a:gd name="connsiteY14" fmla="*/ 231192 h 424800"/>
                  <a:gd name="connsiteX15" fmla="*/ 1078173 w 1713600"/>
                  <a:gd name="connsiteY15" fmla="*/ 165312 h 424800"/>
                  <a:gd name="connsiteX16" fmla="*/ 993717 w 1713600"/>
                  <a:gd name="connsiteY16" fmla="*/ 231192 h 424800"/>
                  <a:gd name="connsiteX17" fmla="*/ 188037 w 1713600"/>
                  <a:gd name="connsiteY17" fmla="*/ 390744 h 424800"/>
                  <a:gd name="connsiteX18" fmla="*/ 164061 w 1713600"/>
                  <a:gd name="connsiteY18" fmla="*/ 367632 h 424800"/>
                  <a:gd name="connsiteX19" fmla="*/ 111429 w 1713600"/>
                  <a:gd name="connsiteY19" fmla="*/ 367632 h 424800"/>
                  <a:gd name="connsiteX20" fmla="*/ 111429 w 1713600"/>
                  <a:gd name="connsiteY20" fmla="*/ 149616 h 424800"/>
                  <a:gd name="connsiteX21" fmla="*/ 88029 w 1713600"/>
                  <a:gd name="connsiteY21" fmla="*/ 125928 h 424800"/>
                  <a:gd name="connsiteX22" fmla="*/ 80829 w 1713600"/>
                  <a:gd name="connsiteY22" fmla="*/ 125928 h 424800"/>
                  <a:gd name="connsiteX23" fmla="*/ 56493 w 1713600"/>
                  <a:gd name="connsiteY23" fmla="*/ 149616 h 424800"/>
                  <a:gd name="connsiteX24" fmla="*/ 56493 w 1713600"/>
                  <a:gd name="connsiteY24" fmla="*/ 367848 h 424800"/>
                  <a:gd name="connsiteX25" fmla="*/ 24093 w 1713600"/>
                  <a:gd name="connsiteY25" fmla="*/ 367848 h 424800"/>
                  <a:gd name="connsiteX26" fmla="*/ 117 w 1713600"/>
                  <a:gd name="connsiteY26" fmla="*/ 390960 h 424800"/>
                  <a:gd name="connsiteX27" fmla="*/ 117 w 1713600"/>
                  <a:gd name="connsiteY27" fmla="*/ 395280 h 424800"/>
                  <a:gd name="connsiteX28" fmla="*/ 19370 w 1713600"/>
                  <a:gd name="connsiteY28" fmla="*/ 418997 h 424800"/>
                  <a:gd name="connsiteX29" fmla="*/ 24093 w 1713600"/>
                  <a:gd name="connsiteY29" fmla="*/ 418968 h 424800"/>
                  <a:gd name="connsiteX30" fmla="*/ 164061 w 1713600"/>
                  <a:gd name="connsiteY30" fmla="*/ 418968 h 424800"/>
                  <a:gd name="connsiteX31" fmla="*/ 188008 w 1713600"/>
                  <a:gd name="connsiteY31" fmla="*/ 400003 h 424800"/>
                  <a:gd name="connsiteX32" fmla="*/ 188037 w 1713600"/>
                  <a:gd name="connsiteY32" fmla="*/ 395280 h 424800"/>
                  <a:gd name="connsiteX33" fmla="*/ 188037 w 1713600"/>
                  <a:gd name="connsiteY33" fmla="*/ 390960 h 424800"/>
                  <a:gd name="connsiteX34" fmla="*/ 534141 w 1713600"/>
                  <a:gd name="connsiteY34" fmla="*/ 336024 h 424800"/>
                  <a:gd name="connsiteX35" fmla="*/ 536618 w 1713600"/>
                  <a:gd name="connsiteY35" fmla="*/ 365861 h 424800"/>
                  <a:gd name="connsiteX36" fmla="*/ 535869 w 1713600"/>
                  <a:gd name="connsiteY36" fmla="*/ 366696 h 424800"/>
                  <a:gd name="connsiteX37" fmla="*/ 416997 w 1713600"/>
                  <a:gd name="connsiteY37" fmla="*/ 425952 h 424800"/>
                  <a:gd name="connsiteX38" fmla="*/ 262485 w 1713600"/>
                  <a:gd name="connsiteY38" fmla="*/ 268128 h 424800"/>
                  <a:gd name="connsiteX39" fmla="*/ 408861 w 1713600"/>
                  <a:gd name="connsiteY39" fmla="*/ 118512 h 424800"/>
                  <a:gd name="connsiteX40" fmla="*/ 542781 w 1713600"/>
                  <a:gd name="connsiteY40" fmla="*/ 255312 h 424800"/>
                  <a:gd name="connsiteX41" fmla="*/ 513981 w 1713600"/>
                  <a:gd name="connsiteY41" fmla="*/ 279936 h 424800"/>
                  <a:gd name="connsiteX42" fmla="*/ 317205 w 1713600"/>
                  <a:gd name="connsiteY42" fmla="*/ 279936 h 424800"/>
                  <a:gd name="connsiteX43" fmla="*/ 416997 w 1713600"/>
                  <a:gd name="connsiteY43" fmla="*/ 372672 h 424800"/>
                  <a:gd name="connsiteX44" fmla="*/ 497349 w 1713600"/>
                  <a:gd name="connsiteY44" fmla="*/ 332208 h 424800"/>
                  <a:gd name="connsiteX45" fmla="*/ 529187 w 1713600"/>
                  <a:gd name="connsiteY45" fmla="*/ 330782 h 424800"/>
                  <a:gd name="connsiteX46" fmla="*/ 530613 w 1713600"/>
                  <a:gd name="connsiteY46" fmla="*/ 332208 h 424800"/>
                  <a:gd name="connsiteX47" fmla="*/ 319797 w 1713600"/>
                  <a:gd name="connsiteY47" fmla="*/ 231192 h 424800"/>
                  <a:gd name="connsiteX48" fmla="*/ 482301 w 1713600"/>
                  <a:gd name="connsiteY48" fmla="*/ 231192 h 424800"/>
                  <a:gd name="connsiteX49" fmla="*/ 404253 w 1713600"/>
                  <a:gd name="connsiteY49" fmla="*/ 165312 h 424800"/>
                  <a:gd name="connsiteX50" fmla="*/ 319797 w 1713600"/>
                  <a:gd name="connsiteY50" fmla="*/ 231192 h 424800"/>
                  <a:gd name="connsiteX51" fmla="*/ 883989 w 1713600"/>
                  <a:gd name="connsiteY51" fmla="*/ 23976 h 424800"/>
                  <a:gd name="connsiteX52" fmla="*/ 883989 w 1713600"/>
                  <a:gd name="connsiteY52" fmla="*/ 395064 h 424800"/>
                  <a:gd name="connsiteX53" fmla="*/ 865687 w 1713600"/>
                  <a:gd name="connsiteY53" fmla="*/ 418752 h 424800"/>
                  <a:gd name="connsiteX54" fmla="*/ 860301 w 1713600"/>
                  <a:gd name="connsiteY54" fmla="*/ 418752 h 424800"/>
                  <a:gd name="connsiteX55" fmla="*/ 852237 w 1713600"/>
                  <a:gd name="connsiteY55" fmla="*/ 418752 h 424800"/>
                  <a:gd name="connsiteX56" fmla="*/ 829341 w 1713600"/>
                  <a:gd name="connsiteY56" fmla="*/ 395064 h 424800"/>
                  <a:gd name="connsiteX57" fmla="*/ 829341 w 1713600"/>
                  <a:gd name="connsiteY57" fmla="*/ 388440 h 424800"/>
                  <a:gd name="connsiteX58" fmla="*/ 735741 w 1713600"/>
                  <a:gd name="connsiteY58" fmla="*/ 426024 h 424800"/>
                  <a:gd name="connsiteX59" fmla="*/ 588501 w 1713600"/>
                  <a:gd name="connsiteY59" fmla="*/ 271656 h 424800"/>
                  <a:gd name="connsiteX60" fmla="*/ 735741 w 1713600"/>
                  <a:gd name="connsiteY60" fmla="*/ 118512 h 424800"/>
                  <a:gd name="connsiteX61" fmla="*/ 829341 w 1713600"/>
                  <a:gd name="connsiteY61" fmla="*/ 155520 h 424800"/>
                  <a:gd name="connsiteX62" fmla="*/ 829341 w 1713600"/>
                  <a:gd name="connsiteY62" fmla="*/ 23976 h 424800"/>
                  <a:gd name="connsiteX63" fmla="*/ 852237 w 1713600"/>
                  <a:gd name="connsiteY63" fmla="*/ 0 h 424800"/>
                  <a:gd name="connsiteX64" fmla="*/ 860301 w 1713600"/>
                  <a:gd name="connsiteY64" fmla="*/ 0 h 424800"/>
                  <a:gd name="connsiteX65" fmla="*/ 883989 w 1713600"/>
                  <a:gd name="connsiteY65" fmla="*/ 23976 h 424800"/>
                  <a:gd name="connsiteX66" fmla="*/ 829341 w 1713600"/>
                  <a:gd name="connsiteY66" fmla="*/ 328320 h 424800"/>
                  <a:gd name="connsiteX67" fmla="*/ 829341 w 1713600"/>
                  <a:gd name="connsiteY67" fmla="*/ 216216 h 424800"/>
                  <a:gd name="connsiteX68" fmla="*/ 741717 w 1713600"/>
                  <a:gd name="connsiteY68" fmla="*/ 171072 h 424800"/>
                  <a:gd name="connsiteX69" fmla="*/ 640701 w 1713600"/>
                  <a:gd name="connsiteY69" fmla="*/ 272088 h 424800"/>
                  <a:gd name="connsiteX70" fmla="*/ 741717 w 1713600"/>
                  <a:gd name="connsiteY70" fmla="*/ 373104 h 424800"/>
                  <a:gd name="connsiteX71" fmla="*/ 829341 w 1713600"/>
                  <a:gd name="connsiteY71" fmla="*/ 328320 h 424800"/>
                  <a:gd name="connsiteX72" fmla="*/ 133893 w 1713600"/>
                  <a:gd name="connsiteY72" fmla="*/ 171216 h 424800"/>
                  <a:gd name="connsiteX73" fmla="*/ 187029 w 1713600"/>
                  <a:gd name="connsiteY73" fmla="*/ 224782 h 424800"/>
                  <a:gd name="connsiteX74" fmla="*/ 240597 w 1713600"/>
                  <a:gd name="connsiteY74" fmla="*/ 171644 h 424800"/>
                  <a:gd name="connsiteX75" fmla="*/ 187677 w 1713600"/>
                  <a:gd name="connsiteY75" fmla="*/ 118080 h 424800"/>
                  <a:gd name="connsiteX76" fmla="*/ 133900 w 1713600"/>
                  <a:gd name="connsiteY76" fmla="*/ 169545 h 424800"/>
                  <a:gd name="connsiteX77" fmla="*/ 133893 w 1713600"/>
                  <a:gd name="connsiteY77" fmla="*/ 171216 h 424800"/>
                  <a:gd name="connsiteX78" fmla="*/ 1419309 w 1713600"/>
                  <a:gd name="connsiteY78" fmla="*/ 367488 h 424800"/>
                  <a:gd name="connsiteX79" fmla="*/ 1375461 w 1713600"/>
                  <a:gd name="connsiteY79" fmla="*/ 367488 h 424800"/>
                  <a:gd name="connsiteX80" fmla="*/ 1375461 w 1713600"/>
                  <a:gd name="connsiteY80" fmla="*/ 149616 h 424800"/>
                  <a:gd name="connsiteX81" fmla="*/ 1351485 w 1713600"/>
                  <a:gd name="connsiteY81" fmla="*/ 125928 h 424800"/>
                  <a:gd name="connsiteX82" fmla="*/ 1284381 w 1713600"/>
                  <a:gd name="connsiteY82" fmla="*/ 125928 h 424800"/>
                  <a:gd name="connsiteX83" fmla="*/ 1260672 w 1713600"/>
                  <a:gd name="connsiteY83" fmla="*/ 145192 h 424800"/>
                  <a:gd name="connsiteX84" fmla="*/ 1260621 w 1713600"/>
                  <a:gd name="connsiteY84" fmla="*/ 149040 h 424800"/>
                  <a:gd name="connsiteX85" fmla="*/ 1260621 w 1713600"/>
                  <a:gd name="connsiteY85" fmla="*/ 153720 h 424800"/>
                  <a:gd name="connsiteX86" fmla="*/ 1280220 w 1713600"/>
                  <a:gd name="connsiteY86" fmla="*/ 177152 h 424800"/>
                  <a:gd name="connsiteX87" fmla="*/ 1284381 w 1713600"/>
                  <a:gd name="connsiteY87" fmla="*/ 177120 h 424800"/>
                  <a:gd name="connsiteX88" fmla="*/ 1320381 w 1713600"/>
                  <a:gd name="connsiteY88" fmla="*/ 177120 h 424800"/>
                  <a:gd name="connsiteX89" fmla="*/ 1320381 w 1713600"/>
                  <a:gd name="connsiteY89" fmla="*/ 367848 h 424800"/>
                  <a:gd name="connsiteX90" fmla="*/ 1276749 w 1713600"/>
                  <a:gd name="connsiteY90" fmla="*/ 367848 h 424800"/>
                  <a:gd name="connsiteX91" fmla="*/ 1252773 w 1713600"/>
                  <a:gd name="connsiteY91" fmla="*/ 390960 h 424800"/>
                  <a:gd name="connsiteX92" fmla="*/ 1252773 w 1713600"/>
                  <a:gd name="connsiteY92" fmla="*/ 395280 h 424800"/>
                  <a:gd name="connsiteX93" fmla="*/ 1272026 w 1713600"/>
                  <a:gd name="connsiteY93" fmla="*/ 418997 h 424800"/>
                  <a:gd name="connsiteX94" fmla="*/ 1276749 w 1713600"/>
                  <a:gd name="connsiteY94" fmla="*/ 418968 h 424800"/>
                  <a:gd name="connsiteX95" fmla="*/ 1419165 w 1713600"/>
                  <a:gd name="connsiteY95" fmla="*/ 418968 h 424800"/>
                  <a:gd name="connsiteX96" fmla="*/ 1443501 w 1713600"/>
                  <a:gd name="connsiteY96" fmla="*/ 395280 h 424800"/>
                  <a:gd name="connsiteX97" fmla="*/ 1443501 w 1713600"/>
                  <a:gd name="connsiteY97" fmla="*/ 390960 h 424800"/>
                  <a:gd name="connsiteX98" fmla="*/ 1419165 w 1713600"/>
                  <a:gd name="connsiteY98" fmla="*/ 367848 h 424800"/>
                  <a:gd name="connsiteX99" fmla="*/ 1587789 w 1713600"/>
                  <a:gd name="connsiteY99" fmla="*/ 118728 h 424800"/>
                  <a:gd name="connsiteX100" fmla="*/ 1502253 w 1713600"/>
                  <a:gd name="connsiteY100" fmla="*/ 148968 h 424800"/>
                  <a:gd name="connsiteX101" fmla="*/ 1495989 w 1713600"/>
                  <a:gd name="connsiteY101" fmla="*/ 179593 h 424800"/>
                  <a:gd name="connsiteX102" fmla="*/ 1498365 w 1713600"/>
                  <a:gd name="connsiteY102" fmla="*/ 182592 h 424800"/>
                  <a:gd name="connsiteX103" fmla="*/ 1503981 w 1713600"/>
                  <a:gd name="connsiteY103" fmla="*/ 189792 h 424800"/>
                  <a:gd name="connsiteX104" fmla="*/ 1528540 w 1713600"/>
                  <a:gd name="connsiteY104" fmla="*/ 193560 h 424800"/>
                  <a:gd name="connsiteX105" fmla="*/ 1529397 w 1713600"/>
                  <a:gd name="connsiteY105" fmla="*/ 192888 h 424800"/>
                  <a:gd name="connsiteX106" fmla="*/ 1588941 w 1713600"/>
                  <a:gd name="connsiteY106" fmla="*/ 170424 h 424800"/>
                  <a:gd name="connsiteX107" fmla="*/ 1662165 w 1713600"/>
                  <a:gd name="connsiteY107" fmla="*/ 235224 h 424800"/>
                  <a:gd name="connsiteX108" fmla="*/ 1662165 w 1713600"/>
                  <a:gd name="connsiteY108" fmla="*/ 249696 h 424800"/>
                  <a:gd name="connsiteX109" fmla="*/ 1589805 w 1713600"/>
                  <a:gd name="connsiteY109" fmla="*/ 241920 h 424800"/>
                  <a:gd name="connsiteX110" fmla="*/ 1472661 w 1713600"/>
                  <a:gd name="connsiteY110" fmla="*/ 331488 h 424800"/>
                  <a:gd name="connsiteX111" fmla="*/ 1571877 w 1713600"/>
                  <a:gd name="connsiteY111" fmla="*/ 425088 h 424800"/>
                  <a:gd name="connsiteX112" fmla="*/ 1662165 w 1713600"/>
                  <a:gd name="connsiteY112" fmla="*/ 389088 h 424800"/>
                  <a:gd name="connsiteX113" fmla="*/ 1662165 w 1713600"/>
                  <a:gd name="connsiteY113" fmla="*/ 394272 h 424800"/>
                  <a:gd name="connsiteX114" fmla="*/ 1685565 w 1713600"/>
                  <a:gd name="connsiteY114" fmla="*/ 418248 h 424800"/>
                  <a:gd name="connsiteX115" fmla="*/ 1694277 w 1713600"/>
                  <a:gd name="connsiteY115" fmla="*/ 418248 h 424800"/>
                  <a:gd name="connsiteX116" fmla="*/ 1716813 w 1713600"/>
                  <a:gd name="connsiteY116" fmla="*/ 394272 h 424800"/>
                  <a:gd name="connsiteX117" fmla="*/ 1716813 w 1713600"/>
                  <a:gd name="connsiteY117" fmla="*/ 235224 h 424800"/>
                  <a:gd name="connsiteX118" fmla="*/ 1587789 w 1713600"/>
                  <a:gd name="connsiteY118" fmla="*/ 118512 h 424800"/>
                  <a:gd name="connsiteX119" fmla="*/ 1662165 w 1713600"/>
                  <a:gd name="connsiteY119" fmla="*/ 342720 h 424800"/>
                  <a:gd name="connsiteX120" fmla="*/ 1580589 w 1713600"/>
                  <a:gd name="connsiteY120" fmla="*/ 377352 h 424800"/>
                  <a:gd name="connsiteX121" fmla="*/ 1527957 w 1713600"/>
                  <a:gd name="connsiteY121" fmla="*/ 331704 h 424800"/>
                  <a:gd name="connsiteX122" fmla="*/ 1591317 w 1713600"/>
                  <a:gd name="connsiteY122" fmla="*/ 286056 h 424800"/>
                  <a:gd name="connsiteX123" fmla="*/ 1662165 w 1713600"/>
                  <a:gd name="connsiteY123" fmla="*/ 292104 h 42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</a:cxnLst>
                <a:rect l="l" t="t" r="r" b="b"/>
                <a:pathLst>
                  <a:path w="1713600" h="424800">
                    <a:moveTo>
                      <a:pt x="1207701" y="335808"/>
                    </a:moveTo>
                    <a:cubicBezTo>
                      <a:pt x="1216615" y="343246"/>
                      <a:pt x="1217817" y="356501"/>
                      <a:pt x="1210380" y="365422"/>
                    </a:cubicBezTo>
                    <a:cubicBezTo>
                      <a:pt x="1210070" y="365782"/>
                      <a:pt x="1209760" y="366134"/>
                      <a:pt x="1209429" y="366480"/>
                    </a:cubicBezTo>
                    <a:cubicBezTo>
                      <a:pt x="1181990" y="404611"/>
                      <a:pt x="1137523" y="426780"/>
                      <a:pt x="1090557" y="425736"/>
                    </a:cubicBezTo>
                    <a:cubicBezTo>
                      <a:pt x="998829" y="425736"/>
                      <a:pt x="936117" y="353736"/>
                      <a:pt x="936117" y="267912"/>
                    </a:cubicBezTo>
                    <a:cubicBezTo>
                      <a:pt x="936117" y="182088"/>
                      <a:pt x="994509" y="118512"/>
                      <a:pt x="1082421" y="118512"/>
                    </a:cubicBezTo>
                    <a:cubicBezTo>
                      <a:pt x="1161621" y="118512"/>
                      <a:pt x="1216413" y="176112"/>
                      <a:pt x="1216413" y="255312"/>
                    </a:cubicBezTo>
                    <a:cubicBezTo>
                      <a:pt x="1216413" y="270648"/>
                      <a:pt x="1207125" y="279936"/>
                      <a:pt x="1187613" y="279936"/>
                    </a:cubicBezTo>
                    <a:lnTo>
                      <a:pt x="990693" y="279936"/>
                    </a:lnTo>
                    <a:cubicBezTo>
                      <a:pt x="993285" y="335088"/>
                      <a:pt x="1036701" y="372672"/>
                      <a:pt x="1090485" y="372672"/>
                    </a:cubicBezTo>
                    <a:cubicBezTo>
                      <a:pt x="1118853" y="372672"/>
                      <a:pt x="1146285" y="363744"/>
                      <a:pt x="1170909" y="332208"/>
                    </a:cubicBezTo>
                    <a:cubicBezTo>
                      <a:pt x="1179304" y="323022"/>
                      <a:pt x="1193560" y="322384"/>
                      <a:pt x="1202748" y="330782"/>
                    </a:cubicBezTo>
                    <a:cubicBezTo>
                      <a:pt x="1203244" y="331236"/>
                      <a:pt x="1203720" y="331711"/>
                      <a:pt x="1204173" y="332208"/>
                    </a:cubicBezTo>
                    <a:close/>
                    <a:moveTo>
                      <a:pt x="993357" y="231192"/>
                    </a:moveTo>
                    <a:lnTo>
                      <a:pt x="1156293" y="231192"/>
                    </a:lnTo>
                    <a:cubicBezTo>
                      <a:pt x="1151347" y="192257"/>
                      <a:pt x="1117384" y="163614"/>
                      <a:pt x="1078173" y="165312"/>
                    </a:cubicBezTo>
                    <a:cubicBezTo>
                      <a:pt x="1037759" y="163864"/>
                      <a:pt x="1002148" y="191645"/>
                      <a:pt x="993717" y="231192"/>
                    </a:cubicBezTo>
                    <a:moveTo>
                      <a:pt x="188037" y="390744"/>
                    </a:moveTo>
                    <a:cubicBezTo>
                      <a:pt x="188037" y="375408"/>
                      <a:pt x="179037" y="367632"/>
                      <a:pt x="164061" y="367632"/>
                    </a:cubicBezTo>
                    <a:lnTo>
                      <a:pt x="111429" y="367632"/>
                    </a:lnTo>
                    <a:lnTo>
                      <a:pt x="111429" y="149616"/>
                    </a:lnTo>
                    <a:cubicBezTo>
                      <a:pt x="111429" y="134352"/>
                      <a:pt x="103653" y="125928"/>
                      <a:pt x="88029" y="125928"/>
                    </a:cubicBezTo>
                    <a:lnTo>
                      <a:pt x="80829" y="125928"/>
                    </a:lnTo>
                    <a:cubicBezTo>
                      <a:pt x="65205" y="125928"/>
                      <a:pt x="56493" y="134352"/>
                      <a:pt x="56493" y="149616"/>
                    </a:cubicBezTo>
                    <a:lnTo>
                      <a:pt x="56493" y="367848"/>
                    </a:lnTo>
                    <a:lnTo>
                      <a:pt x="24093" y="367848"/>
                    </a:lnTo>
                    <a:cubicBezTo>
                      <a:pt x="8469" y="367848"/>
                      <a:pt x="117" y="375624"/>
                      <a:pt x="117" y="390960"/>
                    </a:cubicBezTo>
                    <a:lnTo>
                      <a:pt x="117" y="395280"/>
                    </a:lnTo>
                    <a:cubicBezTo>
                      <a:pt x="-1114" y="407146"/>
                      <a:pt x="7504" y="417766"/>
                      <a:pt x="19370" y="418997"/>
                    </a:cubicBezTo>
                    <a:cubicBezTo>
                      <a:pt x="20939" y="419162"/>
                      <a:pt x="22523" y="419148"/>
                      <a:pt x="24093" y="418968"/>
                    </a:cubicBezTo>
                    <a:lnTo>
                      <a:pt x="164061" y="418968"/>
                    </a:lnTo>
                    <a:cubicBezTo>
                      <a:pt x="175912" y="420343"/>
                      <a:pt x="186633" y="411854"/>
                      <a:pt x="188008" y="400003"/>
                    </a:cubicBezTo>
                    <a:cubicBezTo>
                      <a:pt x="188188" y="398434"/>
                      <a:pt x="188203" y="396850"/>
                      <a:pt x="188037" y="395280"/>
                    </a:cubicBezTo>
                    <a:lnTo>
                      <a:pt x="188037" y="390960"/>
                    </a:lnTo>
                    <a:moveTo>
                      <a:pt x="534141" y="336024"/>
                    </a:moveTo>
                    <a:cubicBezTo>
                      <a:pt x="543062" y="343577"/>
                      <a:pt x="544171" y="356933"/>
                      <a:pt x="536618" y="365861"/>
                    </a:cubicBezTo>
                    <a:cubicBezTo>
                      <a:pt x="536373" y="366142"/>
                      <a:pt x="536128" y="366422"/>
                      <a:pt x="535869" y="366696"/>
                    </a:cubicBezTo>
                    <a:cubicBezTo>
                      <a:pt x="508423" y="404820"/>
                      <a:pt x="463963" y="426982"/>
                      <a:pt x="416997" y="425952"/>
                    </a:cubicBezTo>
                    <a:cubicBezTo>
                      <a:pt x="325269" y="425952"/>
                      <a:pt x="262485" y="353952"/>
                      <a:pt x="262485" y="268128"/>
                    </a:cubicBezTo>
                    <a:cubicBezTo>
                      <a:pt x="262485" y="182304"/>
                      <a:pt x="321093" y="118512"/>
                      <a:pt x="408861" y="118512"/>
                    </a:cubicBezTo>
                    <a:cubicBezTo>
                      <a:pt x="488061" y="118512"/>
                      <a:pt x="542781" y="176112"/>
                      <a:pt x="542781" y="255312"/>
                    </a:cubicBezTo>
                    <a:cubicBezTo>
                      <a:pt x="542781" y="270648"/>
                      <a:pt x="533493" y="279936"/>
                      <a:pt x="513981" y="279936"/>
                    </a:cubicBezTo>
                    <a:lnTo>
                      <a:pt x="317205" y="279936"/>
                    </a:lnTo>
                    <a:cubicBezTo>
                      <a:pt x="319797" y="335088"/>
                      <a:pt x="363141" y="372672"/>
                      <a:pt x="416997" y="372672"/>
                    </a:cubicBezTo>
                    <a:cubicBezTo>
                      <a:pt x="448864" y="373464"/>
                      <a:pt x="479018" y="358279"/>
                      <a:pt x="497349" y="332208"/>
                    </a:cubicBezTo>
                    <a:cubicBezTo>
                      <a:pt x="505744" y="323022"/>
                      <a:pt x="520000" y="322384"/>
                      <a:pt x="529187" y="330782"/>
                    </a:cubicBezTo>
                    <a:cubicBezTo>
                      <a:pt x="529684" y="331236"/>
                      <a:pt x="530160" y="331711"/>
                      <a:pt x="530613" y="332208"/>
                    </a:cubicBezTo>
                    <a:close/>
                    <a:moveTo>
                      <a:pt x="319797" y="231192"/>
                    </a:moveTo>
                    <a:lnTo>
                      <a:pt x="482301" y="231192"/>
                    </a:lnTo>
                    <a:cubicBezTo>
                      <a:pt x="477391" y="192269"/>
                      <a:pt x="443450" y="163617"/>
                      <a:pt x="404253" y="165312"/>
                    </a:cubicBezTo>
                    <a:cubicBezTo>
                      <a:pt x="363832" y="163835"/>
                      <a:pt x="328200" y="191628"/>
                      <a:pt x="319797" y="231192"/>
                    </a:cubicBezTo>
                    <a:moveTo>
                      <a:pt x="883989" y="23976"/>
                    </a:moveTo>
                    <a:lnTo>
                      <a:pt x="883989" y="395064"/>
                    </a:lnTo>
                    <a:cubicBezTo>
                      <a:pt x="885472" y="406663"/>
                      <a:pt x="877279" y="417269"/>
                      <a:pt x="865687" y="418752"/>
                    </a:cubicBezTo>
                    <a:cubicBezTo>
                      <a:pt x="863894" y="418982"/>
                      <a:pt x="862087" y="418982"/>
                      <a:pt x="860301" y="418752"/>
                    </a:cubicBezTo>
                    <a:lnTo>
                      <a:pt x="852237" y="418752"/>
                    </a:lnTo>
                    <a:cubicBezTo>
                      <a:pt x="836613" y="418752"/>
                      <a:pt x="829341" y="410400"/>
                      <a:pt x="829341" y="395064"/>
                    </a:cubicBezTo>
                    <a:lnTo>
                      <a:pt x="829341" y="388440"/>
                    </a:lnTo>
                    <a:cubicBezTo>
                      <a:pt x="804336" y="412848"/>
                      <a:pt x="770683" y="426362"/>
                      <a:pt x="735741" y="426024"/>
                    </a:cubicBezTo>
                    <a:cubicBezTo>
                      <a:pt x="653589" y="426024"/>
                      <a:pt x="588501" y="357768"/>
                      <a:pt x="588501" y="271656"/>
                    </a:cubicBezTo>
                    <a:cubicBezTo>
                      <a:pt x="588501" y="185544"/>
                      <a:pt x="653301" y="118512"/>
                      <a:pt x="735741" y="118512"/>
                    </a:cubicBezTo>
                    <a:cubicBezTo>
                      <a:pt x="770589" y="118078"/>
                      <a:pt x="804213" y="131371"/>
                      <a:pt x="829341" y="155520"/>
                    </a:cubicBezTo>
                    <a:lnTo>
                      <a:pt x="829341" y="23976"/>
                    </a:lnTo>
                    <a:cubicBezTo>
                      <a:pt x="829341" y="8136"/>
                      <a:pt x="836541" y="0"/>
                      <a:pt x="852237" y="0"/>
                    </a:cubicBezTo>
                    <a:lnTo>
                      <a:pt x="860301" y="0"/>
                    </a:lnTo>
                    <a:cubicBezTo>
                      <a:pt x="875925" y="0"/>
                      <a:pt x="883989" y="8136"/>
                      <a:pt x="883989" y="23976"/>
                    </a:cubicBezTo>
                    <a:moveTo>
                      <a:pt x="829341" y="328320"/>
                    </a:moveTo>
                    <a:lnTo>
                      <a:pt x="829341" y="216216"/>
                    </a:lnTo>
                    <a:cubicBezTo>
                      <a:pt x="811989" y="188136"/>
                      <a:pt x="779589" y="171072"/>
                      <a:pt x="741717" y="171072"/>
                    </a:cubicBezTo>
                    <a:cubicBezTo>
                      <a:pt x="685924" y="171072"/>
                      <a:pt x="640701" y="216299"/>
                      <a:pt x="640701" y="272088"/>
                    </a:cubicBezTo>
                    <a:cubicBezTo>
                      <a:pt x="640701" y="327878"/>
                      <a:pt x="685924" y="373104"/>
                      <a:pt x="741717" y="373104"/>
                    </a:cubicBezTo>
                    <a:cubicBezTo>
                      <a:pt x="776695" y="374306"/>
                      <a:pt x="809822" y="357372"/>
                      <a:pt x="829341" y="328320"/>
                    </a:cubicBezTo>
                    <a:moveTo>
                      <a:pt x="133893" y="171216"/>
                    </a:moveTo>
                    <a:cubicBezTo>
                      <a:pt x="133778" y="200681"/>
                      <a:pt x="157567" y="224664"/>
                      <a:pt x="187029" y="224782"/>
                    </a:cubicBezTo>
                    <a:cubicBezTo>
                      <a:pt x="216499" y="224900"/>
                      <a:pt x="240475" y="201110"/>
                      <a:pt x="240597" y="171644"/>
                    </a:cubicBezTo>
                    <a:cubicBezTo>
                      <a:pt x="240712" y="142265"/>
                      <a:pt x="217053" y="118318"/>
                      <a:pt x="187677" y="118080"/>
                    </a:cubicBezTo>
                    <a:cubicBezTo>
                      <a:pt x="158618" y="117442"/>
                      <a:pt x="134541" y="140484"/>
                      <a:pt x="133900" y="169545"/>
                    </a:cubicBezTo>
                    <a:cubicBezTo>
                      <a:pt x="133893" y="170101"/>
                      <a:pt x="133886" y="170659"/>
                      <a:pt x="133893" y="171216"/>
                    </a:cubicBezTo>
                    <a:moveTo>
                      <a:pt x="1419309" y="367488"/>
                    </a:moveTo>
                    <a:lnTo>
                      <a:pt x="1375461" y="367488"/>
                    </a:lnTo>
                    <a:lnTo>
                      <a:pt x="1375461" y="149616"/>
                    </a:lnTo>
                    <a:cubicBezTo>
                      <a:pt x="1375461" y="132912"/>
                      <a:pt x="1368261" y="125928"/>
                      <a:pt x="1351485" y="125928"/>
                    </a:cubicBezTo>
                    <a:lnTo>
                      <a:pt x="1284381" y="125928"/>
                    </a:lnTo>
                    <a:cubicBezTo>
                      <a:pt x="1272516" y="124701"/>
                      <a:pt x="1261903" y="133326"/>
                      <a:pt x="1260672" y="145192"/>
                    </a:cubicBezTo>
                    <a:cubicBezTo>
                      <a:pt x="1260542" y="146470"/>
                      <a:pt x="1260527" y="147758"/>
                      <a:pt x="1260621" y="149040"/>
                    </a:cubicBezTo>
                    <a:lnTo>
                      <a:pt x="1260621" y="153720"/>
                    </a:lnTo>
                    <a:cubicBezTo>
                      <a:pt x="1259563" y="165602"/>
                      <a:pt x="1268340" y="176093"/>
                      <a:pt x="1280220" y="177152"/>
                    </a:cubicBezTo>
                    <a:cubicBezTo>
                      <a:pt x="1281602" y="177276"/>
                      <a:pt x="1282999" y="177265"/>
                      <a:pt x="1284381" y="177120"/>
                    </a:cubicBezTo>
                    <a:lnTo>
                      <a:pt x="1320381" y="177120"/>
                    </a:lnTo>
                    <a:lnTo>
                      <a:pt x="1320381" y="367848"/>
                    </a:lnTo>
                    <a:lnTo>
                      <a:pt x="1276749" y="367848"/>
                    </a:lnTo>
                    <a:cubicBezTo>
                      <a:pt x="1261701" y="367848"/>
                      <a:pt x="1252773" y="375624"/>
                      <a:pt x="1252773" y="390960"/>
                    </a:cubicBezTo>
                    <a:lnTo>
                      <a:pt x="1252773" y="395280"/>
                    </a:lnTo>
                    <a:cubicBezTo>
                      <a:pt x="1251542" y="407146"/>
                      <a:pt x="1260160" y="417766"/>
                      <a:pt x="1272026" y="418997"/>
                    </a:cubicBezTo>
                    <a:cubicBezTo>
                      <a:pt x="1273596" y="419162"/>
                      <a:pt x="1275180" y="419148"/>
                      <a:pt x="1276749" y="418968"/>
                    </a:cubicBezTo>
                    <a:lnTo>
                      <a:pt x="1419165" y="418968"/>
                    </a:lnTo>
                    <a:cubicBezTo>
                      <a:pt x="1434789" y="418968"/>
                      <a:pt x="1443501" y="410616"/>
                      <a:pt x="1443501" y="395280"/>
                    </a:cubicBezTo>
                    <a:lnTo>
                      <a:pt x="1443501" y="390960"/>
                    </a:lnTo>
                    <a:cubicBezTo>
                      <a:pt x="1443501" y="375624"/>
                      <a:pt x="1434789" y="367848"/>
                      <a:pt x="1419165" y="367848"/>
                    </a:cubicBezTo>
                    <a:moveTo>
                      <a:pt x="1587789" y="118728"/>
                    </a:moveTo>
                    <a:cubicBezTo>
                      <a:pt x="1556750" y="119261"/>
                      <a:pt x="1526726" y="129875"/>
                      <a:pt x="1502253" y="148968"/>
                    </a:cubicBezTo>
                    <a:cubicBezTo>
                      <a:pt x="1492065" y="155695"/>
                      <a:pt x="1489264" y="169407"/>
                      <a:pt x="1495989" y="179593"/>
                    </a:cubicBezTo>
                    <a:cubicBezTo>
                      <a:pt x="1496695" y="180660"/>
                      <a:pt x="1497487" y="181663"/>
                      <a:pt x="1498365" y="182592"/>
                    </a:cubicBezTo>
                    <a:lnTo>
                      <a:pt x="1503981" y="189792"/>
                    </a:lnTo>
                    <a:cubicBezTo>
                      <a:pt x="1509720" y="197614"/>
                      <a:pt x="1520714" y="199301"/>
                      <a:pt x="1528540" y="193560"/>
                    </a:cubicBezTo>
                    <a:cubicBezTo>
                      <a:pt x="1528828" y="193345"/>
                      <a:pt x="1529116" y="193121"/>
                      <a:pt x="1529397" y="192888"/>
                    </a:cubicBezTo>
                    <a:cubicBezTo>
                      <a:pt x="1546108" y="178836"/>
                      <a:pt x="1567111" y="170911"/>
                      <a:pt x="1588941" y="170424"/>
                    </a:cubicBezTo>
                    <a:cubicBezTo>
                      <a:pt x="1632141" y="170424"/>
                      <a:pt x="1662165" y="198216"/>
                      <a:pt x="1662165" y="235224"/>
                    </a:cubicBezTo>
                    <a:lnTo>
                      <a:pt x="1662165" y="249696"/>
                    </a:lnTo>
                    <a:cubicBezTo>
                      <a:pt x="1638391" y="244521"/>
                      <a:pt x="1614134" y="241914"/>
                      <a:pt x="1589805" y="241920"/>
                    </a:cubicBezTo>
                    <a:cubicBezTo>
                      <a:pt x="1522413" y="241920"/>
                      <a:pt x="1472661" y="274824"/>
                      <a:pt x="1472661" y="331488"/>
                    </a:cubicBezTo>
                    <a:cubicBezTo>
                      <a:pt x="1472661" y="388152"/>
                      <a:pt x="1513773" y="425088"/>
                      <a:pt x="1571877" y="425088"/>
                    </a:cubicBezTo>
                    <a:cubicBezTo>
                      <a:pt x="1605472" y="425110"/>
                      <a:pt x="1637800" y="412222"/>
                      <a:pt x="1662165" y="389088"/>
                    </a:cubicBezTo>
                    <a:lnTo>
                      <a:pt x="1662165" y="394272"/>
                    </a:lnTo>
                    <a:cubicBezTo>
                      <a:pt x="1662165" y="409896"/>
                      <a:pt x="1670229" y="418248"/>
                      <a:pt x="1685565" y="418248"/>
                    </a:cubicBezTo>
                    <a:lnTo>
                      <a:pt x="1694277" y="418248"/>
                    </a:lnTo>
                    <a:cubicBezTo>
                      <a:pt x="1709325" y="418248"/>
                      <a:pt x="1716813" y="409896"/>
                      <a:pt x="1716813" y="394272"/>
                    </a:cubicBezTo>
                    <a:lnTo>
                      <a:pt x="1716813" y="235224"/>
                    </a:lnTo>
                    <a:cubicBezTo>
                      <a:pt x="1716813" y="163584"/>
                      <a:pt x="1662453" y="118512"/>
                      <a:pt x="1587789" y="118512"/>
                    </a:cubicBezTo>
                    <a:close/>
                    <a:moveTo>
                      <a:pt x="1662165" y="342720"/>
                    </a:moveTo>
                    <a:cubicBezTo>
                      <a:pt x="1640803" y="364867"/>
                      <a:pt x="1611355" y="377366"/>
                      <a:pt x="1580589" y="377352"/>
                    </a:cubicBezTo>
                    <a:cubicBezTo>
                      <a:pt x="1549341" y="377352"/>
                      <a:pt x="1527957" y="358560"/>
                      <a:pt x="1527957" y="331704"/>
                    </a:cubicBezTo>
                    <a:cubicBezTo>
                      <a:pt x="1527957" y="303408"/>
                      <a:pt x="1555101" y="286056"/>
                      <a:pt x="1591317" y="286056"/>
                    </a:cubicBezTo>
                    <a:cubicBezTo>
                      <a:pt x="1615048" y="286357"/>
                      <a:pt x="1638729" y="288378"/>
                      <a:pt x="1662165" y="292104"/>
                    </a:cubicBezTo>
                    <a:close/>
                  </a:path>
                </a:pathLst>
              </a:custGeom>
              <a:solidFill>
                <a:srgbClr val="00416C"/>
              </a:solidFill>
              <a:ln w="7164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lang="es-ES" sz="1867"/>
              </a:p>
            </p:txBody>
          </p:sp>
        </p:grpSp>
        <p:pic>
          <p:nvPicPr>
            <p:cNvPr id="41" name="Gráfico 40">
              <a:extLst>
                <a:ext uri="{FF2B5EF4-FFF2-40B4-BE49-F238E27FC236}">
                  <a16:creationId xmlns:a16="http://schemas.microsoft.com/office/drawing/2014/main" id="{ADF5C38D-F0AD-41A6-ACC3-6E9BB22A57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92244" y="845220"/>
              <a:ext cx="1184400" cy="1009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13172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rupo 111">
            <a:extLst>
              <a:ext uri="{FF2B5EF4-FFF2-40B4-BE49-F238E27FC236}">
                <a16:creationId xmlns:a16="http://schemas.microsoft.com/office/drawing/2014/main" id="{BCB2BCC6-E3A0-4CCF-A9B2-B3DD7178FBE8}"/>
              </a:ext>
            </a:extLst>
          </p:cNvPr>
          <p:cNvGrpSpPr/>
          <p:nvPr userDrawn="1"/>
        </p:nvGrpSpPr>
        <p:grpSpPr>
          <a:xfrm>
            <a:off x="696000" y="6165851"/>
            <a:ext cx="10800000" cy="74096"/>
            <a:chOff x="486804" y="6419237"/>
            <a:chExt cx="10753200" cy="74096"/>
          </a:xfrm>
        </p:grpSpPr>
        <p:sp>
          <p:nvSpPr>
            <p:cNvPr id="113" name="Rectángulo 112">
              <a:extLst>
                <a:ext uri="{FF2B5EF4-FFF2-40B4-BE49-F238E27FC236}">
                  <a16:creationId xmlns:a16="http://schemas.microsoft.com/office/drawing/2014/main" id="{026805EA-EEF5-4CB4-B52F-2B4E465100F5}"/>
                </a:ext>
              </a:extLst>
            </p:cNvPr>
            <p:cNvSpPr/>
            <p:nvPr/>
          </p:nvSpPr>
          <p:spPr>
            <a:xfrm>
              <a:off x="486804" y="6420285"/>
              <a:ext cx="10753200" cy="72000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 sz="1400"/>
            </a:p>
          </p:txBody>
        </p:sp>
        <p:cxnSp>
          <p:nvCxnSpPr>
            <p:cNvPr id="114" name="Conector recto 113">
              <a:extLst>
                <a:ext uri="{FF2B5EF4-FFF2-40B4-BE49-F238E27FC236}">
                  <a16:creationId xmlns:a16="http://schemas.microsoft.com/office/drawing/2014/main" id="{DF2F340E-D751-4AE4-94E1-CC6DD1D15979}"/>
                </a:ext>
              </a:extLst>
            </p:cNvPr>
            <p:cNvCxnSpPr/>
            <p:nvPr/>
          </p:nvCxnSpPr>
          <p:spPr>
            <a:xfrm flipV="1">
              <a:off x="1464368" y="6420285"/>
              <a:ext cx="0" cy="73048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cto 114">
              <a:extLst>
                <a:ext uri="{FF2B5EF4-FFF2-40B4-BE49-F238E27FC236}">
                  <a16:creationId xmlns:a16="http://schemas.microsoft.com/office/drawing/2014/main" id="{6ED969F3-FD87-4FC6-92E7-FC3EDAF0F046}"/>
                </a:ext>
              </a:extLst>
            </p:cNvPr>
            <p:cNvCxnSpPr/>
            <p:nvPr/>
          </p:nvCxnSpPr>
          <p:spPr>
            <a:xfrm flipV="1">
              <a:off x="2441932" y="6420285"/>
              <a:ext cx="0" cy="73048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cto 115">
              <a:extLst>
                <a:ext uri="{FF2B5EF4-FFF2-40B4-BE49-F238E27FC236}">
                  <a16:creationId xmlns:a16="http://schemas.microsoft.com/office/drawing/2014/main" id="{A5053773-7877-4326-8F04-570BC92C958D}"/>
                </a:ext>
              </a:extLst>
            </p:cNvPr>
            <p:cNvCxnSpPr/>
            <p:nvPr/>
          </p:nvCxnSpPr>
          <p:spPr>
            <a:xfrm flipV="1">
              <a:off x="4397060" y="6420285"/>
              <a:ext cx="0" cy="73048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cto 116">
              <a:extLst>
                <a:ext uri="{FF2B5EF4-FFF2-40B4-BE49-F238E27FC236}">
                  <a16:creationId xmlns:a16="http://schemas.microsoft.com/office/drawing/2014/main" id="{C6074289-83B8-4D8A-9CBC-CD576EB9DAC6}"/>
                </a:ext>
              </a:extLst>
            </p:cNvPr>
            <p:cNvCxnSpPr/>
            <p:nvPr/>
          </p:nvCxnSpPr>
          <p:spPr>
            <a:xfrm flipV="1">
              <a:off x="3419496" y="6420285"/>
              <a:ext cx="0" cy="73048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recto 117">
              <a:extLst>
                <a:ext uri="{FF2B5EF4-FFF2-40B4-BE49-F238E27FC236}">
                  <a16:creationId xmlns:a16="http://schemas.microsoft.com/office/drawing/2014/main" id="{4BE32478-7F36-40DD-93B8-AE830A388779}"/>
                </a:ext>
              </a:extLst>
            </p:cNvPr>
            <p:cNvCxnSpPr/>
            <p:nvPr/>
          </p:nvCxnSpPr>
          <p:spPr>
            <a:xfrm flipV="1">
              <a:off x="5374624" y="6420285"/>
              <a:ext cx="0" cy="73048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ector recto 118">
              <a:extLst>
                <a:ext uri="{FF2B5EF4-FFF2-40B4-BE49-F238E27FC236}">
                  <a16:creationId xmlns:a16="http://schemas.microsoft.com/office/drawing/2014/main" id="{40551FC8-FD96-4407-9FBF-F954544FDB58}"/>
                </a:ext>
              </a:extLst>
            </p:cNvPr>
            <p:cNvCxnSpPr/>
            <p:nvPr/>
          </p:nvCxnSpPr>
          <p:spPr>
            <a:xfrm flipV="1">
              <a:off x="7329752" y="6419237"/>
              <a:ext cx="0" cy="73048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recto 119">
              <a:extLst>
                <a:ext uri="{FF2B5EF4-FFF2-40B4-BE49-F238E27FC236}">
                  <a16:creationId xmlns:a16="http://schemas.microsoft.com/office/drawing/2014/main" id="{FF502EE7-31BC-4C02-B78C-FADA6963D7A6}"/>
                </a:ext>
              </a:extLst>
            </p:cNvPr>
            <p:cNvCxnSpPr/>
            <p:nvPr/>
          </p:nvCxnSpPr>
          <p:spPr>
            <a:xfrm flipV="1">
              <a:off x="8307316" y="6419237"/>
              <a:ext cx="0" cy="73048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recto 120">
              <a:extLst>
                <a:ext uri="{FF2B5EF4-FFF2-40B4-BE49-F238E27FC236}">
                  <a16:creationId xmlns:a16="http://schemas.microsoft.com/office/drawing/2014/main" id="{C0A61E47-D4FD-4427-A646-C8040AC793E1}"/>
                </a:ext>
              </a:extLst>
            </p:cNvPr>
            <p:cNvCxnSpPr/>
            <p:nvPr/>
          </p:nvCxnSpPr>
          <p:spPr>
            <a:xfrm flipV="1">
              <a:off x="10262444" y="6419237"/>
              <a:ext cx="0" cy="73048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ector recto 121">
              <a:extLst>
                <a:ext uri="{FF2B5EF4-FFF2-40B4-BE49-F238E27FC236}">
                  <a16:creationId xmlns:a16="http://schemas.microsoft.com/office/drawing/2014/main" id="{924853DF-D1B3-4ABE-A392-E759627F01D0}"/>
                </a:ext>
              </a:extLst>
            </p:cNvPr>
            <p:cNvCxnSpPr/>
            <p:nvPr/>
          </p:nvCxnSpPr>
          <p:spPr>
            <a:xfrm flipV="1">
              <a:off x="9284880" y="6419237"/>
              <a:ext cx="0" cy="73048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ector recto 122">
              <a:extLst>
                <a:ext uri="{FF2B5EF4-FFF2-40B4-BE49-F238E27FC236}">
                  <a16:creationId xmlns:a16="http://schemas.microsoft.com/office/drawing/2014/main" id="{CCE333F9-CDAE-48BF-9E18-788DFE7D2669}"/>
                </a:ext>
              </a:extLst>
            </p:cNvPr>
            <p:cNvCxnSpPr/>
            <p:nvPr/>
          </p:nvCxnSpPr>
          <p:spPr>
            <a:xfrm flipV="1">
              <a:off x="6352188" y="6419237"/>
              <a:ext cx="0" cy="73048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Google Shape;265;p27">
            <a:extLst>
              <a:ext uri="{FF2B5EF4-FFF2-40B4-BE49-F238E27FC236}">
                <a16:creationId xmlns:a16="http://schemas.microsoft.com/office/drawing/2014/main" id="{459139D7-AC21-4DDB-8737-90CE75780F81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368618" y="6324307"/>
            <a:ext cx="389849" cy="27116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ts val="1333"/>
              </a:lnSpc>
              <a:buNone/>
              <a:defRPr sz="1333">
                <a:solidFill>
                  <a:schemeClr val="accent6"/>
                </a:solidFill>
              </a:defRPr>
            </a:lvl1pPr>
            <a:lvl2pPr lvl="1" algn="r" rtl="0">
              <a:buNone/>
              <a:defRPr sz="1733">
                <a:solidFill>
                  <a:srgbClr val="003C6E"/>
                </a:solidFill>
              </a:defRPr>
            </a:lvl2pPr>
            <a:lvl3pPr lvl="2" algn="r" rtl="0">
              <a:buNone/>
              <a:defRPr sz="1733">
                <a:solidFill>
                  <a:srgbClr val="003C6E"/>
                </a:solidFill>
              </a:defRPr>
            </a:lvl3pPr>
            <a:lvl4pPr lvl="3" algn="r" rtl="0">
              <a:buNone/>
              <a:defRPr sz="1733">
                <a:solidFill>
                  <a:srgbClr val="003C6E"/>
                </a:solidFill>
              </a:defRPr>
            </a:lvl4pPr>
            <a:lvl5pPr lvl="4" algn="r" rtl="0">
              <a:buNone/>
              <a:defRPr sz="1733">
                <a:solidFill>
                  <a:srgbClr val="003C6E"/>
                </a:solidFill>
              </a:defRPr>
            </a:lvl5pPr>
            <a:lvl6pPr lvl="5" algn="r" rtl="0">
              <a:buNone/>
              <a:defRPr sz="1733">
                <a:solidFill>
                  <a:srgbClr val="003C6E"/>
                </a:solidFill>
              </a:defRPr>
            </a:lvl6pPr>
            <a:lvl7pPr lvl="6" algn="r" rtl="0">
              <a:buNone/>
              <a:defRPr sz="1733">
                <a:solidFill>
                  <a:srgbClr val="003C6E"/>
                </a:solidFill>
              </a:defRPr>
            </a:lvl7pPr>
            <a:lvl8pPr lvl="7" algn="r" rtl="0">
              <a:buNone/>
              <a:defRPr sz="1733">
                <a:solidFill>
                  <a:srgbClr val="003C6E"/>
                </a:solidFill>
              </a:defRPr>
            </a:lvl8pPr>
            <a:lvl9pPr lvl="8" algn="r" rtl="0">
              <a:buNone/>
              <a:defRPr sz="1733">
                <a:solidFill>
                  <a:srgbClr val="003C6E"/>
                </a:solidFill>
              </a:defRPr>
            </a:lvl9pPr>
          </a:lstStyle>
          <a:p>
            <a:fld id="{00000000-1234-1234-1234-123412341234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988084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1101726" y="-47926"/>
            <a:ext cx="10801351" cy="665979"/>
          </a:xfrm>
        </p:spPr>
        <p:txBody>
          <a:bodyPr wrap="none" lIns="0" tIns="0" rIns="0" bIns="0" anchor="b" anchorCtr="0">
            <a:noAutofit/>
          </a:bodyPr>
          <a:lstStyle>
            <a:lvl1pPr marR="0" algn="l" rt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Clr>
                <a:srgbClr val="45CAC8"/>
              </a:buClr>
              <a:buSzPts val="1400"/>
              <a:buFont typeface="Arial"/>
              <a:buNone/>
              <a:defRPr lang="es-ES" sz="2400" b="1" i="0" u="none" strike="noStrike" cap="none" noProof="0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s-ES" noProof="0" dirty="0"/>
              <a:t>Título de la presentación en una línea de texto</a:t>
            </a:r>
          </a:p>
        </p:txBody>
      </p:sp>
      <p:sp>
        <p:nvSpPr>
          <p:cNvPr id="61" name="Google Shape;265;p27">
            <a:extLst>
              <a:ext uri="{FF2B5EF4-FFF2-40B4-BE49-F238E27FC236}">
                <a16:creationId xmlns:a16="http://schemas.microsoft.com/office/drawing/2014/main" id="{1442D0C8-D9DC-4CF8-9CAE-7AF8E79181E1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368618" y="6333710"/>
            <a:ext cx="389849" cy="27116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ts val="1333"/>
              </a:lnSpc>
              <a:buNone/>
              <a:defRPr sz="1333">
                <a:solidFill>
                  <a:schemeClr val="accent6"/>
                </a:solidFill>
              </a:defRPr>
            </a:lvl1pPr>
            <a:lvl2pPr lvl="1" algn="r" rtl="0">
              <a:buNone/>
              <a:defRPr sz="1733">
                <a:solidFill>
                  <a:srgbClr val="003C6E"/>
                </a:solidFill>
              </a:defRPr>
            </a:lvl2pPr>
            <a:lvl3pPr lvl="2" algn="r" rtl="0">
              <a:buNone/>
              <a:defRPr sz="1733">
                <a:solidFill>
                  <a:srgbClr val="003C6E"/>
                </a:solidFill>
              </a:defRPr>
            </a:lvl3pPr>
            <a:lvl4pPr lvl="3" algn="r" rtl="0">
              <a:buNone/>
              <a:defRPr sz="1733">
                <a:solidFill>
                  <a:srgbClr val="003C6E"/>
                </a:solidFill>
              </a:defRPr>
            </a:lvl4pPr>
            <a:lvl5pPr lvl="4" algn="r" rtl="0">
              <a:buNone/>
              <a:defRPr sz="1733">
                <a:solidFill>
                  <a:srgbClr val="003C6E"/>
                </a:solidFill>
              </a:defRPr>
            </a:lvl5pPr>
            <a:lvl6pPr lvl="5" algn="r" rtl="0">
              <a:buNone/>
              <a:defRPr sz="1733">
                <a:solidFill>
                  <a:srgbClr val="003C6E"/>
                </a:solidFill>
              </a:defRPr>
            </a:lvl6pPr>
            <a:lvl7pPr lvl="6" algn="r" rtl="0">
              <a:buNone/>
              <a:defRPr sz="1733">
                <a:solidFill>
                  <a:srgbClr val="003C6E"/>
                </a:solidFill>
              </a:defRPr>
            </a:lvl7pPr>
            <a:lvl8pPr lvl="7" algn="r" rtl="0">
              <a:buNone/>
              <a:defRPr sz="1733">
                <a:solidFill>
                  <a:srgbClr val="003C6E"/>
                </a:solidFill>
              </a:defRPr>
            </a:lvl8pPr>
            <a:lvl9pPr lvl="8" algn="r" rtl="0">
              <a:buNone/>
              <a:defRPr sz="1733">
                <a:solidFill>
                  <a:srgbClr val="003C6E"/>
                </a:solidFill>
              </a:defRPr>
            </a:lvl9pPr>
          </a:lstStyle>
          <a:p>
            <a:fld id="{00000000-1234-1234-1234-123412341234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76" name="Marcador de texto 2">
            <a:extLst>
              <a:ext uri="{FF2B5EF4-FFF2-40B4-BE49-F238E27FC236}">
                <a16:creationId xmlns:a16="http://schemas.microsoft.com/office/drawing/2014/main" id="{39361D42-DF59-4EE2-AAAB-9C84BEBE8EC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4768" y="1125018"/>
            <a:ext cx="9867899" cy="4824931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667"/>
              </a:lnSpc>
              <a:defRPr sz="2133" b="1">
                <a:solidFill>
                  <a:schemeClr val="accent2"/>
                </a:solidFill>
              </a:defRPr>
            </a:lvl1pPr>
            <a:lvl2pPr>
              <a:lnSpc>
                <a:spcPts val="2400"/>
              </a:lnSpc>
              <a:spcBef>
                <a:spcPts val="1067"/>
              </a:spcBef>
              <a:defRPr sz="2133">
                <a:solidFill>
                  <a:schemeClr val="tx2">
                    <a:lumMod val="75000"/>
                  </a:schemeClr>
                </a:solidFill>
              </a:defRPr>
            </a:lvl2pPr>
            <a:lvl3pPr marL="241294" indent="-241294">
              <a:lnSpc>
                <a:spcPts val="2667"/>
              </a:lnSpc>
              <a:spcBef>
                <a:spcPts val="1333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400">
                <a:solidFill>
                  <a:schemeClr val="accent1"/>
                </a:solidFill>
              </a:defRPr>
            </a:lvl3pPr>
            <a:lvl5pPr marL="241294" indent="-241294">
              <a:lnSpc>
                <a:spcPts val="2400"/>
              </a:lnSpc>
              <a:spcBef>
                <a:spcPts val="800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133">
                <a:solidFill>
                  <a:schemeClr val="tx2">
                    <a:lumMod val="75000"/>
                  </a:schemeClr>
                </a:solidFill>
              </a:defRPr>
            </a:lvl5pPr>
            <a:lvl6pPr marL="414856" indent="-173562">
              <a:lnSpc>
                <a:spcPts val="2133"/>
              </a:lnSpc>
              <a:spcBef>
                <a:spcPts val="533"/>
              </a:spcBef>
              <a:buClr>
                <a:schemeClr val="accent2"/>
              </a:buClr>
              <a:buFont typeface="Roboto" panose="02000000000000000000" pitchFamily="2" charset="0"/>
              <a:buChar char="»"/>
              <a:defRPr sz="1867">
                <a:solidFill>
                  <a:schemeClr val="tx2">
                    <a:lumMod val="75000"/>
                  </a:schemeClr>
                </a:solidFill>
              </a:defRPr>
            </a:lvl6pPr>
            <a:lvl7pPr marL="637101" indent="-156629">
              <a:lnSpc>
                <a:spcPts val="1867"/>
              </a:lnSpc>
              <a:spcBef>
                <a:spcPts val="267"/>
              </a:spcBef>
              <a:buClr>
                <a:schemeClr val="accent2"/>
              </a:buClr>
              <a:buFont typeface="Arial" panose="020B0604020202020204" pitchFamily="34" charset="0"/>
              <a:buChar char="›"/>
              <a:defRPr sz="1600">
                <a:solidFill>
                  <a:schemeClr val="tx2">
                    <a:lumMod val="75000"/>
                  </a:schemeClr>
                </a:solidFill>
              </a:defRPr>
            </a:lvl7pPr>
          </a:lstStyle>
          <a:p>
            <a:pPr lvl="0"/>
            <a:r>
              <a:rPr lang="es-ES" dirty="0"/>
              <a:t>Primer nivel</a:t>
            </a:r>
          </a:p>
          <a:p>
            <a:pPr lvl="1"/>
            <a:r>
              <a:rPr lang="es-ES" dirty="0"/>
              <a:t>Segundo nivel</a:t>
            </a:r>
          </a:p>
          <a:p>
            <a:pPr lvl="4"/>
            <a:r>
              <a:rPr lang="es-ES" dirty="0"/>
              <a:t>Tercer nivel</a:t>
            </a:r>
          </a:p>
          <a:p>
            <a:pPr lvl="5"/>
            <a:r>
              <a:rPr lang="es-ES" dirty="0"/>
              <a:t>Cuarto nivel</a:t>
            </a:r>
          </a:p>
          <a:p>
            <a:pPr lvl="6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543596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3840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572">
          <p15:clr>
            <a:srgbClr val="FBAE40"/>
          </p15:clr>
        </p15:guide>
        <p15:guide id="5" orient="horz" pos="3884">
          <p15:clr>
            <a:srgbClr val="FBAE40"/>
          </p15:clr>
        </p15:guide>
        <p15:guide id="6" orient="horz" pos="98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695326" y="211489"/>
            <a:ext cx="10801351" cy="665979"/>
          </a:xfrm>
        </p:spPr>
        <p:txBody>
          <a:bodyPr wrap="none" lIns="0" tIns="0" rIns="0" bIns="0" anchor="b" anchorCtr="0">
            <a:noAutofit/>
          </a:bodyPr>
          <a:lstStyle>
            <a:lvl1pPr algn="l">
              <a:lnSpc>
                <a:spcPts val="3800"/>
              </a:lnSpc>
              <a:defRPr sz="3600" b="0" spc="0" baseline="0">
                <a:solidFill>
                  <a:schemeClr val="tx1"/>
                </a:solidFill>
                <a:latin typeface="Barlow Condensed" panose="00000506000000000000" pitchFamily="2" charset="0"/>
              </a:defRPr>
            </a:lvl1pPr>
          </a:lstStyle>
          <a:p>
            <a:r>
              <a:rPr lang="es-ES" noProof="0"/>
              <a:t>Título de la presentación en una línea de texto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95326" y="1539160"/>
            <a:ext cx="10801351" cy="4609057"/>
          </a:xfrm>
        </p:spPr>
        <p:txBody>
          <a:bodyPr wrap="square" lIns="0" tIns="0" rIns="0" bIns="0">
            <a:noAutofit/>
          </a:bodyPr>
          <a:lstStyle>
            <a:lvl1pPr marL="180970" indent="-180970">
              <a:lnSpc>
                <a:spcPts val="2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Font typeface="Calibri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Barlow Semi Condensed" panose="00000506000000000000" pitchFamily="2" charset="0"/>
              </a:defRPr>
            </a:lvl1pPr>
            <a:lvl2pPr marL="361942" indent="-180970">
              <a:lnSpc>
                <a:spcPts val="18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Courier New" pitchFamily="49" charset="0"/>
              <a:buChar char="o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Barlow Semi Condensed" panose="00000506000000000000" pitchFamily="2" charset="0"/>
              </a:defRPr>
            </a:lvl2pPr>
          </a:lstStyle>
          <a:p>
            <a:pPr lvl="0"/>
            <a:r>
              <a:rPr lang="es-ES" noProof="0"/>
              <a:t>Haga clic para modificar los estilos de texto del patrón</a:t>
            </a:r>
          </a:p>
          <a:p>
            <a:pPr lvl="1"/>
            <a:r>
              <a:rPr lang="es-ES" noProof="0"/>
              <a:t>Segundo nivel</a:t>
            </a:r>
          </a:p>
        </p:txBody>
      </p:sp>
      <p:sp>
        <p:nvSpPr>
          <p:cNvPr id="89" name="Marcador de texto 12">
            <a:extLst>
              <a:ext uri="{FF2B5EF4-FFF2-40B4-BE49-F238E27FC236}">
                <a16:creationId xmlns:a16="http://schemas.microsoft.com/office/drawing/2014/main" id="{DCDF74FE-5E02-4C66-9C1F-FCB2F714BD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1957" y="988005"/>
            <a:ext cx="10801275" cy="460715"/>
          </a:xfrm>
        </p:spPr>
        <p:txBody>
          <a:bodyPr lIns="0" tIns="0" rIns="0" bIns="0">
            <a:normAutofit/>
          </a:bodyPr>
          <a:lstStyle>
            <a:lvl1pPr marL="0" marR="0" indent="0" algn="l" defTabSz="914377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Barlow Condensed" panose="00000506000000000000" pitchFamily="2" charset="0"/>
                <a:ea typeface="+mn-ea"/>
                <a:cs typeface="+mn-cs"/>
              </a:rPr>
              <a:t>Subtítulo en una línea de texto si es necesario</a:t>
            </a:r>
          </a:p>
        </p:txBody>
      </p:sp>
      <p:sp>
        <p:nvSpPr>
          <p:cNvPr id="34" name="5 Marcador de número de diapositiva">
            <a:extLst>
              <a:ext uri="{FF2B5EF4-FFF2-40B4-BE49-F238E27FC236}">
                <a16:creationId xmlns:a16="http://schemas.microsoft.com/office/drawing/2014/main" id="{C3F0937E-AC81-4BEE-9491-3E7AFCA573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2737" y="6356352"/>
            <a:ext cx="563939" cy="365125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400">
                <a:solidFill>
                  <a:schemeClr val="tx2"/>
                </a:solidFill>
                <a:latin typeface="Barlow" panose="00000500000000000000" pitchFamily="2" charset="0"/>
              </a:defRPr>
            </a:lvl1pPr>
          </a:lstStyle>
          <a:p>
            <a:fld id="{EDDC0818-15F7-4139-9007-958A7F728051}" type="slidenum">
              <a:rPr lang="es-ES" smtClean="0"/>
              <a:pPr/>
              <a:t>‹#›</a:t>
            </a:fld>
            <a:endParaRPr lang="es-ES"/>
          </a:p>
        </p:txBody>
      </p:sp>
      <p:grpSp>
        <p:nvGrpSpPr>
          <p:cNvPr id="63" name="Grupo 62">
            <a:extLst>
              <a:ext uri="{FF2B5EF4-FFF2-40B4-BE49-F238E27FC236}">
                <a16:creationId xmlns:a16="http://schemas.microsoft.com/office/drawing/2014/main" id="{DA4DF186-3587-4E7B-B7B6-1BFD649B7B07}"/>
              </a:ext>
            </a:extLst>
          </p:cNvPr>
          <p:cNvGrpSpPr/>
          <p:nvPr userDrawn="1"/>
        </p:nvGrpSpPr>
        <p:grpSpPr>
          <a:xfrm>
            <a:off x="696000" y="6165851"/>
            <a:ext cx="10800000" cy="74096"/>
            <a:chOff x="486804" y="6419237"/>
            <a:chExt cx="10753200" cy="74096"/>
          </a:xfrm>
        </p:grpSpPr>
        <p:sp>
          <p:nvSpPr>
            <p:cNvPr id="64" name="Rectángulo 63">
              <a:extLst>
                <a:ext uri="{FF2B5EF4-FFF2-40B4-BE49-F238E27FC236}">
                  <a16:creationId xmlns:a16="http://schemas.microsoft.com/office/drawing/2014/main" id="{69A893B5-132E-4AFC-BB6D-2E1233A08C8A}"/>
                </a:ext>
              </a:extLst>
            </p:cNvPr>
            <p:cNvSpPr/>
            <p:nvPr/>
          </p:nvSpPr>
          <p:spPr>
            <a:xfrm>
              <a:off x="486804" y="6420285"/>
              <a:ext cx="10753200" cy="72000"/>
            </a:xfrm>
            <a:prstGeom prst="rect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 sz="1400"/>
            </a:p>
          </p:txBody>
        </p:sp>
        <p:cxnSp>
          <p:nvCxnSpPr>
            <p:cNvPr id="65" name="Conector recto 64">
              <a:extLst>
                <a:ext uri="{FF2B5EF4-FFF2-40B4-BE49-F238E27FC236}">
                  <a16:creationId xmlns:a16="http://schemas.microsoft.com/office/drawing/2014/main" id="{22F06C52-18E4-49D4-ADDF-31EAE9FB1CFF}"/>
                </a:ext>
              </a:extLst>
            </p:cNvPr>
            <p:cNvCxnSpPr/>
            <p:nvPr/>
          </p:nvCxnSpPr>
          <p:spPr>
            <a:xfrm flipV="1">
              <a:off x="1464368" y="6420285"/>
              <a:ext cx="0" cy="73048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ector recto 65">
              <a:extLst>
                <a:ext uri="{FF2B5EF4-FFF2-40B4-BE49-F238E27FC236}">
                  <a16:creationId xmlns:a16="http://schemas.microsoft.com/office/drawing/2014/main" id="{52FDAE05-93EB-4063-A49B-A4CBDB91D7D2}"/>
                </a:ext>
              </a:extLst>
            </p:cNvPr>
            <p:cNvCxnSpPr/>
            <p:nvPr/>
          </p:nvCxnSpPr>
          <p:spPr>
            <a:xfrm flipV="1">
              <a:off x="2441932" y="6420285"/>
              <a:ext cx="0" cy="73048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ector recto 66">
              <a:extLst>
                <a:ext uri="{FF2B5EF4-FFF2-40B4-BE49-F238E27FC236}">
                  <a16:creationId xmlns:a16="http://schemas.microsoft.com/office/drawing/2014/main" id="{B19AEF12-6F10-40AF-A808-EDCE702124F8}"/>
                </a:ext>
              </a:extLst>
            </p:cNvPr>
            <p:cNvCxnSpPr/>
            <p:nvPr/>
          </p:nvCxnSpPr>
          <p:spPr>
            <a:xfrm flipV="1">
              <a:off x="4397060" y="6420285"/>
              <a:ext cx="0" cy="73048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ector recto 67">
              <a:extLst>
                <a:ext uri="{FF2B5EF4-FFF2-40B4-BE49-F238E27FC236}">
                  <a16:creationId xmlns:a16="http://schemas.microsoft.com/office/drawing/2014/main" id="{B6DFA5CF-4081-46B0-9E30-1EB141FFF314}"/>
                </a:ext>
              </a:extLst>
            </p:cNvPr>
            <p:cNvCxnSpPr/>
            <p:nvPr/>
          </p:nvCxnSpPr>
          <p:spPr>
            <a:xfrm flipV="1">
              <a:off x="3419496" y="6420285"/>
              <a:ext cx="0" cy="73048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recto 68">
              <a:extLst>
                <a:ext uri="{FF2B5EF4-FFF2-40B4-BE49-F238E27FC236}">
                  <a16:creationId xmlns:a16="http://schemas.microsoft.com/office/drawing/2014/main" id="{7904FEB6-F11A-4812-8206-36435C6381F4}"/>
                </a:ext>
              </a:extLst>
            </p:cNvPr>
            <p:cNvCxnSpPr/>
            <p:nvPr/>
          </p:nvCxnSpPr>
          <p:spPr>
            <a:xfrm flipV="1">
              <a:off x="5374624" y="6420285"/>
              <a:ext cx="0" cy="73048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ector recto 69">
              <a:extLst>
                <a:ext uri="{FF2B5EF4-FFF2-40B4-BE49-F238E27FC236}">
                  <a16:creationId xmlns:a16="http://schemas.microsoft.com/office/drawing/2014/main" id="{75053073-CE7B-4ED4-B628-C9D4078AAC95}"/>
                </a:ext>
              </a:extLst>
            </p:cNvPr>
            <p:cNvCxnSpPr/>
            <p:nvPr/>
          </p:nvCxnSpPr>
          <p:spPr>
            <a:xfrm flipV="1">
              <a:off x="7329752" y="6419237"/>
              <a:ext cx="0" cy="73048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cto 70">
              <a:extLst>
                <a:ext uri="{FF2B5EF4-FFF2-40B4-BE49-F238E27FC236}">
                  <a16:creationId xmlns:a16="http://schemas.microsoft.com/office/drawing/2014/main" id="{BE9EBADC-F535-4232-9BF7-1752D8D1F1DA}"/>
                </a:ext>
              </a:extLst>
            </p:cNvPr>
            <p:cNvCxnSpPr/>
            <p:nvPr/>
          </p:nvCxnSpPr>
          <p:spPr>
            <a:xfrm flipV="1">
              <a:off x="8307316" y="6419237"/>
              <a:ext cx="0" cy="73048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recto 71">
              <a:extLst>
                <a:ext uri="{FF2B5EF4-FFF2-40B4-BE49-F238E27FC236}">
                  <a16:creationId xmlns:a16="http://schemas.microsoft.com/office/drawing/2014/main" id="{2ED425BD-FFC0-42BC-9D08-B0BE013F83B8}"/>
                </a:ext>
              </a:extLst>
            </p:cNvPr>
            <p:cNvCxnSpPr/>
            <p:nvPr/>
          </p:nvCxnSpPr>
          <p:spPr>
            <a:xfrm flipV="1">
              <a:off x="10262444" y="6419237"/>
              <a:ext cx="0" cy="73048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ector recto 72">
              <a:extLst>
                <a:ext uri="{FF2B5EF4-FFF2-40B4-BE49-F238E27FC236}">
                  <a16:creationId xmlns:a16="http://schemas.microsoft.com/office/drawing/2014/main" id="{5D354A5E-C5FE-4304-82D9-EA6E9DF4CF44}"/>
                </a:ext>
              </a:extLst>
            </p:cNvPr>
            <p:cNvCxnSpPr/>
            <p:nvPr/>
          </p:nvCxnSpPr>
          <p:spPr>
            <a:xfrm flipV="1">
              <a:off x="9284880" y="6419237"/>
              <a:ext cx="0" cy="73048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ector recto 73">
              <a:extLst>
                <a:ext uri="{FF2B5EF4-FFF2-40B4-BE49-F238E27FC236}">
                  <a16:creationId xmlns:a16="http://schemas.microsoft.com/office/drawing/2014/main" id="{F91A1157-1D0E-4F27-B01F-018D63496EAC}"/>
                </a:ext>
              </a:extLst>
            </p:cNvPr>
            <p:cNvCxnSpPr/>
            <p:nvPr/>
          </p:nvCxnSpPr>
          <p:spPr>
            <a:xfrm flipV="1">
              <a:off x="6352188" y="6419237"/>
              <a:ext cx="0" cy="73048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Forma libre: forma 74">
            <a:extLst>
              <a:ext uri="{FF2B5EF4-FFF2-40B4-BE49-F238E27FC236}">
                <a16:creationId xmlns:a16="http://schemas.microsoft.com/office/drawing/2014/main" id="{4AE26058-126A-47B5-A75E-E7FECE70CBAE}"/>
              </a:ext>
            </a:extLst>
          </p:cNvPr>
          <p:cNvSpPr/>
          <p:nvPr userDrawn="1"/>
        </p:nvSpPr>
        <p:spPr>
          <a:xfrm>
            <a:off x="695326" y="908051"/>
            <a:ext cx="10801351" cy="5330604"/>
          </a:xfrm>
          <a:custGeom>
            <a:avLst/>
            <a:gdLst>
              <a:gd name="connsiteX0" fmla="*/ 0 w 1669002"/>
              <a:gd name="connsiteY0" fmla="*/ 0 h 1411550"/>
              <a:gd name="connsiteX1" fmla="*/ 1669002 w 1669002"/>
              <a:gd name="connsiteY1" fmla="*/ 0 h 1411550"/>
              <a:gd name="connsiteX2" fmla="*/ 1669002 w 1669002"/>
              <a:gd name="connsiteY2" fmla="*/ 1411550 h 141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69002" h="1411550">
                <a:moveTo>
                  <a:pt x="0" y="0"/>
                </a:moveTo>
                <a:lnTo>
                  <a:pt x="1669002" y="0"/>
                </a:lnTo>
                <a:lnTo>
                  <a:pt x="1669002" y="1411550"/>
                </a:lnTo>
              </a:path>
            </a:pathLst>
          </a:cu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sz="1400"/>
          </a:p>
        </p:txBody>
      </p:sp>
    </p:spTree>
    <p:extLst>
      <p:ext uri="{BB962C8B-B14F-4D97-AF65-F5344CB8AC3E}">
        <p14:creationId xmlns:p14="http://schemas.microsoft.com/office/powerpoint/2010/main" val="1285064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3840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572">
          <p15:clr>
            <a:srgbClr val="FBAE40"/>
          </p15:clr>
        </p15:guide>
        <p15:guide id="5" orient="horz" pos="3884">
          <p15:clr>
            <a:srgbClr val="FBAE40"/>
          </p15:clr>
        </p15:guide>
        <p15:guide id="6" orient="horz" pos="98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aja_texto 2 linea_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2CA38E7-0A1F-4FB4-8465-5D6A80C8E6C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8368" y="1267885"/>
            <a:ext cx="11235265" cy="480059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667"/>
              </a:lnSpc>
              <a:defRPr sz="2133" b="1">
                <a:solidFill>
                  <a:schemeClr val="accent2"/>
                </a:solidFill>
              </a:defRPr>
            </a:lvl1pPr>
            <a:lvl2pPr>
              <a:lnSpc>
                <a:spcPts val="2400"/>
              </a:lnSpc>
              <a:spcBef>
                <a:spcPts val="1067"/>
              </a:spcBef>
              <a:defRPr sz="2133">
                <a:solidFill>
                  <a:schemeClr val="tx2">
                    <a:lumMod val="50000"/>
                  </a:schemeClr>
                </a:solidFill>
              </a:defRPr>
            </a:lvl2pPr>
            <a:lvl3pPr marL="241294" indent="-241294">
              <a:lnSpc>
                <a:spcPts val="2667"/>
              </a:lnSpc>
              <a:spcBef>
                <a:spcPts val="1333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400">
                <a:solidFill>
                  <a:schemeClr val="accent1"/>
                </a:solidFill>
              </a:defRPr>
            </a:lvl3pPr>
            <a:lvl5pPr marL="241294" indent="-241294">
              <a:lnSpc>
                <a:spcPts val="2400"/>
              </a:lnSpc>
              <a:spcBef>
                <a:spcPts val="800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133">
                <a:solidFill>
                  <a:schemeClr val="tx2">
                    <a:lumMod val="50000"/>
                  </a:schemeClr>
                </a:solidFill>
              </a:defRPr>
            </a:lvl5pPr>
            <a:lvl6pPr marL="414856" indent="-173562">
              <a:lnSpc>
                <a:spcPts val="2133"/>
              </a:lnSpc>
              <a:spcBef>
                <a:spcPts val="533"/>
              </a:spcBef>
              <a:buClr>
                <a:schemeClr val="accent2"/>
              </a:buClr>
              <a:buFont typeface="Roboto" panose="02000000000000000000" pitchFamily="2" charset="0"/>
              <a:buChar char="»"/>
              <a:defRPr sz="1867">
                <a:solidFill>
                  <a:schemeClr val="tx2">
                    <a:lumMod val="50000"/>
                  </a:schemeClr>
                </a:solidFill>
              </a:defRPr>
            </a:lvl6pPr>
            <a:lvl7pPr marL="637101" indent="-156629">
              <a:lnSpc>
                <a:spcPts val="1867"/>
              </a:lnSpc>
              <a:spcBef>
                <a:spcPts val="267"/>
              </a:spcBef>
              <a:buClr>
                <a:schemeClr val="accent2"/>
              </a:buClr>
              <a:buFont typeface="Arial" panose="020B0604020202020204" pitchFamily="34" charset="0"/>
              <a:buChar char="›"/>
              <a:defRPr sz="1600">
                <a:solidFill>
                  <a:schemeClr val="tx2">
                    <a:lumMod val="50000"/>
                  </a:schemeClr>
                </a:solidFill>
              </a:defRPr>
            </a:lvl7pPr>
          </a:lstStyle>
          <a:p>
            <a:pPr lvl="0"/>
            <a:r>
              <a:rPr lang="es-ES" dirty="0"/>
              <a:t>Primer nivel</a:t>
            </a:r>
          </a:p>
          <a:p>
            <a:pPr lvl="1"/>
            <a:r>
              <a:rPr lang="es-ES" dirty="0"/>
              <a:t>Segundo nivel</a:t>
            </a:r>
          </a:p>
          <a:p>
            <a:pPr lvl="4"/>
            <a:r>
              <a:rPr lang="es-ES" dirty="0"/>
              <a:t>Tercer nivel</a:t>
            </a:r>
          </a:p>
          <a:p>
            <a:pPr lvl="5"/>
            <a:r>
              <a:rPr lang="es-ES" dirty="0"/>
              <a:t>Cuarto nivel</a:t>
            </a:r>
          </a:p>
          <a:p>
            <a:pPr lvl="6"/>
            <a:r>
              <a:rPr lang="es-ES" dirty="0"/>
              <a:t>Quinto nivel</a:t>
            </a:r>
          </a:p>
        </p:txBody>
      </p:sp>
      <p:sp>
        <p:nvSpPr>
          <p:cNvPr id="6" name="Google Shape;265;p27">
            <a:extLst>
              <a:ext uri="{FF2B5EF4-FFF2-40B4-BE49-F238E27FC236}">
                <a16:creationId xmlns:a16="http://schemas.microsoft.com/office/drawing/2014/main" id="{8D96F961-ED95-4F32-9AB1-E16BA86D956C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368618" y="6324307"/>
            <a:ext cx="389849" cy="27116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ts val="1333"/>
              </a:lnSpc>
              <a:buNone/>
              <a:defRPr sz="1333">
                <a:solidFill>
                  <a:schemeClr val="accent6"/>
                </a:solidFill>
              </a:defRPr>
            </a:lvl1pPr>
            <a:lvl2pPr lvl="1" algn="r" rtl="0">
              <a:buNone/>
              <a:defRPr sz="1733">
                <a:solidFill>
                  <a:srgbClr val="003C6E"/>
                </a:solidFill>
              </a:defRPr>
            </a:lvl2pPr>
            <a:lvl3pPr lvl="2" algn="r" rtl="0">
              <a:buNone/>
              <a:defRPr sz="1733">
                <a:solidFill>
                  <a:srgbClr val="003C6E"/>
                </a:solidFill>
              </a:defRPr>
            </a:lvl3pPr>
            <a:lvl4pPr lvl="3" algn="r" rtl="0">
              <a:buNone/>
              <a:defRPr sz="1733">
                <a:solidFill>
                  <a:srgbClr val="003C6E"/>
                </a:solidFill>
              </a:defRPr>
            </a:lvl4pPr>
            <a:lvl5pPr lvl="4" algn="r" rtl="0">
              <a:buNone/>
              <a:defRPr sz="1733">
                <a:solidFill>
                  <a:srgbClr val="003C6E"/>
                </a:solidFill>
              </a:defRPr>
            </a:lvl5pPr>
            <a:lvl6pPr lvl="5" algn="r" rtl="0">
              <a:buNone/>
              <a:defRPr sz="1733">
                <a:solidFill>
                  <a:srgbClr val="003C6E"/>
                </a:solidFill>
              </a:defRPr>
            </a:lvl6pPr>
            <a:lvl7pPr lvl="6" algn="r" rtl="0">
              <a:buNone/>
              <a:defRPr sz="1733">
                <a:solidFill>
                  <a:srgbClr val="003C6E"/>
                </a:solidFill>
              </a:defRPr>
            </a:lvl7pPr>
            <a:lvl8pPr lvl="7" algn="r" rtl="0">
              <a:buNone/>
              <a:defRPr sz="1733">
                <a:solidFill>
                  <a:srgbClr val="003C6E"/>
                </a:solidFill>
              </a:defRPr>
            </a:lvl8pPr>
            <a:lvl9pPr lvl="8" algn="r" rtl="0">
              <a:buNone/>
              <a:defRPr sz="1733">
                <a:solidFill>
                  <a:srgbClr val="003C6E"/>
                </a:solidFill>
              </a:defRPr>
            </a:lvl9pPr>
          </a:lstStyle>
          <a:p>
            <a:fld id="{00000000-1234-1234-1234-123412341234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5" name="Google Shape;286;p27">
            <a:extLst>
              <a:ext uri="{FF2B5EF4-FFF2-40B4-BE49-F238E27FC236}">
                <a16:creationId xmlns:a16="http://schemas.microsoft.com/office/drawing/2014/main" id="{DF5CCA50-D242-4AB2-A9B3-6067A5F428D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56219" y="307203"/>
            <a:ext cx="8160000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Clr>
                <a:srgbClr val="45CAC8"/>
              </a:buClr>
              <a:buSzPts val="1400"/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9pPr>
          </a:lstStyle>
          <a:p>
            <a:r>
              <a:rPr lang="es-ES" dirty="0"/>
              <a:t>Título de la sección en una o dos líneas en el diseño del patrón, procurar que sea lo más corto posible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68836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799" userDrawn="1">
          <p15:clr>
            <a:srgbClr val="FBAE40"/>
          </p15:clr>
        </p15:guide>
        <p15:guide id="4" pos="301" userDrawn="1">
          <p15:clr>
            <a:srgbClr val="FBAE40"/>
          </p15:clr>
        </p15:guide>
        <p15:guide id="5" pos="7379" userDrawn="1">
          <p15:clr>
            <a:srgbClr val="FBAE40"/>
          </p15:clr>
        </p15:guide>
        <p15:guide id="8" orient="horz" pos="345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aja_texto 1 linea_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6;p27">
            <a:extLst>
              <a:ext uri="{FF2B5EF4-FFF2-40B4-BE49-F238E27FC236}">
                <a16:creationId xmlns:a16="http://schemas.microsoft.com/office/drawing/2014/main" id="{6023B1D7-CAEC-4DF1-97F2-CC8D97518B6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67880" y="270670"/>
            <a:ext cx="8160000" cy="365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Clr>
                <a:srgbClr val="45CAC8"/>
              </a:buClr>
              <a:buSzPts val="1400"/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9pPr>
          </a:lstStyle>
          <a:p>
            <a:r>
              <a:rPr lang="es-ES" dirty="0"/>
              <a:t>Título para una sola línea de texto</a:t>
            </a:r>
            <a:endParaRPr dirty="0"/>
          </a:p>
        </p:txBody>
      </p:sp>
      <p:sp>
        <p:nvSpPr>
          <p:cNvPr id="8" name="Google Shape;265;p27">
            <a:extLst>
              <a:ext uri="{FF2B5EF4-FFF2-40B4-BE49-F238E27FC236}">
                <a16:creationId xmlns:a16="http://schemas.microsoft.com/office/drawing/2014/main" id="{1238C20A-9CBC-4A1D-9503-E630BB23DB44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368618" y="6324307"/>
            <a:ext cx="389849" cy="27116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ts val="1333"/>
              </a:lnSpc>
              <a:buNone/>
              <a:defRPr sz="1333">
                <a:solidFill>
                  <a:schemeClr val="accent6"/>
                </a:solidFill>
              </a:defRPr>
            </a:lvl1pPr>
            <a:lvl2pPr lvl="1" algn="r" rtl="0">
              <a:buNone/>
              <a:defRPr sz="1733">
                <a:solidFill>
                  <a:srgbClr val="003C6E"/>
                </a:solidFill>
              </a:defRPr>
            </a:lvl2pPr>
            <a:lvl3pPr lvl="2" algn="r" rtl="0">
              <a:buNone/>
              <a:defRPr sz="1733">
                <a:solidFill>
                  <a:srgbClr val="003C6E"/>
                </a:solidFill>
              </a:defRPr>
            </a:lvl3pPr>
            <a:lvl4pPr lvl="3" algn="r" rtl="0">
              <a:buNone/>
              <a:defRPr sz="1733">
                <a:solidFill>
                  <a:srgbClr val="003C6E"/>
                </a:solidFill>
              </a:defRPr>
            </a:lvl4pPr>
            <a:lvl5pPr lvl="4" algn="r" rtl="0">
              <a:buNone/>
              <a:defRPr sz="1733">
                <a:solidFill>
                  <a:srgbClr val="003C6E"/>
                </a:solidFill>
              </a:defRPr>
            </a:lvl5pPr>
            <a:lvl6pPr lvl="5" algn="r" rtl="0">
              <a:buNone/>
              <a:defRPr sz="1733">
                <a:solidFill>
                  <a:srgbClr val="003C6E"/>
                </a:solidFill>
              </a:defRPr>
            </a:lvl6pPr>
            <a:lvl7pPr lvl="6" algn="r" rtl="0">
              <a:buNone/>
              <a:defRPr sz="1733">
                <a:solidFill>
                  <a:srgbClr val="003C6E"/>
                </a:solidFill>
              </a:defRPr>
            </a:lvl7pPr>
            <a:lvl8pPr lvl="7" algn="r" rtl="0">
              <a:buNone/>
              <a:defRPr sz="1733">
                <a:solidFill>
                  <a:srgbClr val="003C6E"/>
                </a:solidFill>
              </a:defRPr>
            </a:lvl8pPr>
            <a:lvl9pPr lvl="8" algn="r" rtl="0">
              <a:buNone/>
              <a:defRPr sz="1733">
                <a:solidFill>
                  <a:srgbClr val="003C6E"/>
                </a:solidFill>
              </a:defRPr>
            </a:lvl9pPr>
          </a:lstStyle>
          <a:p>
            <a:fld id="{00000000-1234-1234-1234-123412341234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590A34D0-65AE-4BE4-985E-DEA659DE13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8367" y="1028700"/>
            <a:ext cx="5329767" cy="503978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667"/>
              </a:lnSpc>
              <a:defRPr sz="2133" b="1">
                <a:solidFill>
                  <a:schemeClr val="accent2"/>
                </a:solidFill>
              </a:defRPr>
            </a:lvl1pPr>
            <a:lvl2pPr>
              <a:lnSpc>
                <a:spcPts val="2400"/>
              </a:lnSpc>
              <a:spcBef>
                <a:spcPts val="1067"/>
              </a:spcBef>
              <a:defRPr sz="2133">
                <a:solidFill>
                  <a:schemeClr val="tx2">
                    <a:lumMod val="75000"/>
                  </a:schemeClr>
                </a:solidFill>
              </a:defRPr>
            </a:lvl2pPr>
            <a:lvl3pPr marL="241294" indent="-241294">
              <a:lnSpc>
                <a:spcPts val="2667"/>
              </a:lnSpc>
              <a:spcBef>
                <a:spcPts val="1333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400">
                <a:solidFill>
                  <a:schemeClr val="accent1"/>
                </a:solidFill>
              </a:defRPr>
            </a:lvl3pPr>
            <a:lvl5pPr marL="241294" indent="-241294">
              <a:lnSpc>
                <a:spcPts val="2400"/>
              </a:lnSpc>
              <a:spcBef>
                <a:spcPts val="800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133">
                <a:solidFill>
                  <a:schemeClr val="tx2">
                    <a:lumMod val="75000"/>
                  </a:schemeClr>
                </a:solidFill>
              </a:defRPr>
            </a:lvl5pPr>
            <a:lvl6pPr marL="414856" indent="-173562">
              <a:lnSpc>
                <a:spcPts val="2133"/>
              </a:lnSpc>
              <a:spcBef>
                <a:spcPts val="533"/>
              </a:spcBef>
              <a:buClr>
                <a:schemeClr val="accent2"/>
              </a:buClr>
              <a:buFont typeface="Roboto" panose="02000000000000000000" pitchFamily="2" charset="0"/>
              <a:buChar char="»"/>
              <a:defRPr sz="1867">
                <a:solidFill>
                  <a:schemeClr val="tx2">
                    <a:lumMod val="75000"/>
                  </a:schemeClr>
                </a:solidFill>
              </a:defRPr>
            </a:lvl6pPr>
            <a:lvl7pPr marL="637101" indent="-156629">
              <a:lnSpc>
                <a:spcPts val="1867"/>
              </a:lnSpc>
              <a:spcBef>
                <a:spcPts val="267"/>
              </a:spcBef>
              <a:buClr>
                <a:schemeClr val="accent2"/>
              </a:buClr>
              <a:buFont typeface="Arial" panose="020B0604020202020204" pitchFamily="34" charset="0"/>
              <a:buChar char="›"/>
              <a:defRPr sz="1600">
                <a:solidFill>
                  <a:schemeClr val="tx2">
                    <a:lumMod val="75000"/>
                  </a:schemeClr>
                </a:solidFill>
              </a:defRPr>
            </a:lvl7pPr>
          </a:lstStyle>
          <a:p>
            <a:pPr lvl="0"/>
            <a:r>
              <a:rPr lang="es-ES" dirty="0"/>
              <a:t>Primer nivel</a:t>
            </a:r>
          </a:p>
          <a:p>
            <a:pPr lvl="1"/>
            <a:r>
              <a:rPr lang="es-ES" dirty="0"/>
              <a:t>Segundo nivel</a:t>
            </a:r>
          </a:p>
          <a:p>
            <a:pPr lvl="4"/>
            <a:r>
              <a:rPr lang="es-ES" dirty="0"/>
              <a:t>Tercer nivel</a:t>
            </a:r>
          </a:p>
          <a:p>
            <a:pPr lvl="5"/>
            <a:r>
              <a:rPr lang="es-ES" dirty="0"/>
              <a:t>Cuarto nivel</a:t>
            </a:r>
          </a:p>
          <a:p>
            <a:pPr lvl="6"/>
            <a:r>
              <a:rPr lang="es-ES" dirty="0"/>
              <a:t>Quinto nivel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0B490208-1004-449C-91DD-04BBEF085A8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83866" y="1028700"/>
            <a:ext cx="5329767" cy="503978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667"/>
              </a:lnSpc>
              <a:defRPr sz="2133" b="1">
                <a:solidFill>
                  <a:schemeClr val="accent2"/>
                </a:solidFill>
              </a:defRPr>
            </a:lvl1pPr>
            <a:lvl2pPr>
              <a:lnSpc>
                <a:spcPts val="2400"/>
              </a:lnSpc>
              <a:spcBef>
                <a:spcPts val="1067"/>
              </a:spcBef>
              <a:defRPr sz="2133">
                <a:solidFill>
                  <a:schemeClr val="tx2">
                    <a:lumMod val="75000"/>
                  </a:schemeClr>
                </a:solidFill>
              </a:defRPr>
            </a:lvl2pPr>
            <a:lvl3pPr marL="241294" indent="-241294">
              <a:lnSpc>
                <a:spcPts val="2667"/>
              </a:lnSpc>
              <a:spcBef>
                <a:spcPts val="1333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400">
                <a:solidFill>
                  <a:schemeClr val="accent1"/>
                </a:solidFill>
              </a:defRPr>
            </a:lvl3pPr>
            <a:lvl5pPr marL="241294" indent="-241294">
              <a:lnSpc>
                <a:spcPts val="2400"/>
              </a:lnSpc>
              <a:spcBef>
                <a:spcPts val="800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133">
                <a:solidFill>
                  <a:schemeClr val="tx2">
                    <a:lumMod val="75000"/>
                  </a:schemeClr>
                </a:solidFill>
              </a:defRPr>
            </a:lvl5pPr>
            <a:lvl6pPr marL="414856" indent="-173562">
              <a:lnSpc>
                <a:spcPts val="2133"/>
              </a:lnSpc>
              <a:spcBef>
                <a:spcPts val="533"/>
              </a:spcBef>
              <a:buClr>
                <a:schemeClr val="accent2"/>
              </a:buClr>
              <a:buFont typeface="Roboto" panose="02000000000000000000" pitchFamily="2" charset="0"/>
              <a:buChar char="»"/>
              <a:defRPr sz="1867">
                <a:solidFill>
                  <a:schemeClr val="tx2">
                    <a:lumMod val="75000"/>
                  </a:schemeClr>
                </a:solidFill>
              </a:defRPr>
            </a:lvl6pPr>
            <a:lvl7pPr marL="637101" indent="-156629">
              <a:lnSpc>
                <a:spcPts val="1867"/>
              </a:lnSpc>
              <a:spcBef>
                <a:spcPts val="267"/>
              </a:spcBef>
              <a:buClr>
                <a:schemeClr val="accent2"/>
              </a:buClr>
              <a:buFont typeface="Arial" panose="020B0604020202020204" pitchFamily="34" charset="0"/>
              <a:buChar char="›"/>
              <a:defRPr sz="1600">
                <a:solidFill>
                  <a:schemeClr val="tx2">
                    <a:lumMod val="75000"/>
                  </a:schemeClr>
                </a:solidFill>
              </a:defRPr>
            </a:lvl7pPr>
          </a:lstStyle>
          <a:p>
            <a:pPr lvl="0"/>
            <a:r>
              <a:rPr lang="es-ES" dirty="0"/>
              <a:t>Primer nivel</a:t>
            </a:r>
          </a:p>
          <a:p>
            <a:pPr lvl="1"/>
            <a:r>
              <a:rPr lang="es-ES" dirty="0"/>
              <a:t>Segundo nivel</a:t>
            </a:r>
          </a:p>
          <a:p>
            <a:pPr lvl="4"/>
            <a:r>
              <a:rPr lang="es-ES" dirty="0"/>
              <a:t>Tercer nivel</a:t>
            </a:r>
          </a:p>
          <a:p>
            <a:pPr lvl="5"/>
            <a:r>
              <a:rPr lang="es-ES" dirty="0"/>
              <a:t>Cuarto nivel</a:t>
            </a:r>
          </a:p>
          <a:p>
            <a:pPr lvl="6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691713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3" userDrawn="1">
          <p15:clr>
            <a:srgbClr val="FBAE40"/>
          </p15:clr>
        </p15:guide>
        <p15:guide id="2" pos="3659" userDrawn="1">
          <p15:clr>
            <a:srgbClr val="FBAE40"/>
          </p15:clr>
        </p15:guide>
        <p15:guide id="3" pos="4021" userDrawn="1">
          <p15:clr>
            <a:srgbClr val="FBAE40"/>
          </p15:clr>
        </p15:guide>
        <p15:guide id="4" orient="horz" pos="64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aja_texto 2 linea_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65;p27">
            <a:extLst>
              <a:ext uri="{FF2B5EF4-FFF2-40B4-BE49-F238E27FC236}">
                <a16:creationId xmlns:a16="http://schemas.microsoft.com/office/drawing/2014/main" id="{1238C20A-9CBC-4A1D-9503-E630BB23DB44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368618" y="6324307"/>
            <a:ext cx="389849" cy="27116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ts val="1333"/>
              </a:lnSpc>
              <a:buNone/>
              <a:defRPr sz="1333">
                <a:solidFill>
                  <a:schemeClr val="accent6"/>
                </a:solidFill>
              </a:defRPr>
            </a:lvl1pPr>
            <a:lvl2pPr lvl="1" algn="r" rtl="0">
              <a:buNone/>
              <a:defRPr sz="1733">
                <a:solidFill>
                  <a:srgbClr val="003C6E"/>
                </a:solidFill>
              </a:defRPr>
            </a:lvl2pPr>
            <a:lvl3pPr lvl="2" algn="r" rtl="0">
              <a:buNone/>
              <a:defRPr sz="1733">
                <a:solidFill>
                  <a:srgbClr val="003C6E"/>
                </a:solidFill>
              </a:defRPr>
            </a:lvl3pPr>
            <a:lvl4pPr lvl="3" algn="r" rtl="0">
              <a:buNone/>
              <a:defRPr sz="1733">
                <a:solidFill>
                  <a:srgbClr val="003C6E"/>
                </a:solidFill>
              </a:defRPr>
            </a:lvl4pPr>
            <a:lvl5pPr lvl="4" algn="r" rtl="0">
              <a:buNone/>
              <a:defRPr sz="1733">
                <a:solidFill>
                  <a:srgbClr val="003C6E"/>
                </a:solidFill>
              </a:defRPr>
            </a:lvl5pPr>
            <a:lvl6pPr lvl="5" algn="r" rtl="0">
              <a:buNone/>
              <a:defRPr sz="1733">
                <a:solidFill>
                  <a:srgbClr val="003C6E"/>
                </a:solidFill>
              </a:defRPr>
            </a:lvl6pPr>
            <a:lvl7pPr lvl="6" algn="r" rtl="0">
              <a:buNone/>
              <a:defRPr sz="1733">
                <a:solidFill>
                  <a:srgbClr val="003C6E"/>
                </a:solidFill>
              </a:defRPr>
            </a:lvl7pPr>
            <a:lvl8pPr lvl="7" algn="r" rtl="0">
              <a:buNone/>
              <a:defRPr sz="1733">
                <a:solidFill>
                  <a:srgbClr val="003C6E"/>
                </a:solidFill>
              </a:defRPr>
            </a:lvl8pPr>
            <a:lvl9pPr lvl="8" algn="r" rtl="0">
              <a:buNone/>
              <a:defRPr sz="1733">
                <a:solidFill>
                  <a:srgbClr val="003C6E"/>
                </a:solidFill>
              </a:defRPr>
            </a:lvl9pPr>
          </a:lstStyle>
          <a:p>
            <a:fld id="{00000000-1234-1234-1234-123412341234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7" name="Google Shape;286;p27">
            <a:extLst>
              <a:ext uri="{FF2B5EF4-FFF2-40B4-BE49-F238E27FC236}">
                <a16:creationId xmlns:a16="http://schemas.microsoft.com/office/drawing/2014/main" id="{A8740723-5D74-4A44-9E6C-81380705DAD8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56219" y="307203"/>
            <a:ext cx="8160000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Clr>
                <a:srgbClr val="45CAC8"/>
              </a:buClr>
              <a:buSzPts val="1400"/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9pPr>
          </a:lstStyle>
          <a:p>
            <a:r>
              <a:rPr lang="es-ES" dirty="0"/>
              <a:t>Título de la sección en una o dos líneas en el diseño del patrón, procurar que sea lo más corto posible</a:t>
            </a:r>
            <a:endParaRPr dirty="0"/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BEECA4FA-699E-4DA1-B80F-A03D010262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8367" y="1267884"/>
            <a:ext cx="5329767" cy="48006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667"/>
              </a:lnSpc>
              <a:defRPr sz="2133" b="1">
                <a:solidFill>
                  <a:schemeClr val="accent2"/>
                </a:solidFill>
              </a:defRPr>
            </a:lvl1pPr>
            <a:lvl2pPr>
              <a:lnSpc>
                <a:spcPts val="2400"/>
              </a:lnSpc>
              <a:spcBef>
                <a:spcPts val="1067"/>
              </a:spcBef>
              <a:defRPr sz="2133">
                <a:solidFill>
                  <a:schemeClr val="tx2">
                    <a:lumMod val="75000"/>
                  </a:schemeClr>
                </a:solidFill>
              </a:defRPr>
            </a:lvl2pPr>
            <a:lvl3pPr marL="241294" indent="-241294">
              <a:lnSpc>
                <a:spcPts val="2667"/>
              </a:lnSpc>
              <a:spcBef>
                <a:spcPts val="1333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400">
                <a:solidFill>
                  <a:schemeClr val="accent1"/>
                </a:solidFill>
              </a:defRPr>
            </a:lvl3pPr>
            <a:lvl5pPr marL="241294" indent="-241294">
              <a:lnSpc>
                <a:spcPts val="2400"/>
              </a:lnSpc>
              <a:spcBef>
                <a:spcPts val="800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133">
                <a:solidFill>
                  <a:schemeClr val="tx2">
                    <a:lumMod val="75000"/>
                  </a:schemeClr>
                </a:solidFill>
              </a:defRPr>
            </a:lvl5pPr>
            <a:lvl6pPr marL="414856" indent="-173562">
              <a:lnSpc>
                <a:spcPts val="2133"/>
              </a:lnSpc>
              <a:spcBef>
                <a:spcPts val="533"/>
              </a:spcBef>
              <a:buClr>
                <a:schemeClr val="accent2"/>
              </a:buClr>
              <a:buFont typeface="Roboto" panose="02000000000000000000" pitchFamily="2" charset="0"/>
              <a:buChar char="»"/>
              <a:defRPr sz="1867">
                <a:solidFill>
                  <a:schemeClr val="tx2">
                    <a:lumMod val="75000"/>
                  </a:schemeClr>
                </a:solidFill>
              </a:defRPr>
            </a:lvl6pPr>
            <a:lvl7pPr marL="637101" indent="-156629">
              <a:lnSpc>
                <a:spcPts val="1867"/>
              </a:lnSpc>
              <a:spcBef>
                <a:spcPts val="267"/>
              </a:spcBef>
              <a:buClr>
                <a:schemeClr val="accent2"/>
              </a:buClr>
              <a:buFont typeface="Arial" panose="020B0604020202020204" pitchFamily="34" charset="0"/>
              <a:buChar char="›"/>
              <a:defRPr sz="1600">
                <a:solidFill>
                  <a:schemeClr val="tx2">
                    <a:lumMod val="75000"/>
                  </a:schemeClr>
                </a:solidFill>
              </a:defRPr>
            </a:lvl7pPr>
          </a:lstStyle>
          <a:p>
            <a:pPr lvl="0"/>
            <a:r>
              <a:rPr lang="es-ES" dirty="0"/>
              <a:t>Primer nivel</a:t>
            </a:r>
          </a:p>
          <a:p>
            <a:pPr lvl="1"/>
            <a:r>
              <a:rPr lang="es-ES" dirty="0"/>
              <a:t>Segundo nivel</a:t>
            </a:r>
          </a:p>
          <a:p>
            <a:pPr lvl="4"/>
            <a:r>
              <a:rPr lang="es-ES" dirty="0"/>
              <a:t>Tercer nivel</a:t>
            </a:r>
          </a:p>
          <a:p>
            <a:pPr lvl="5"/>
            <a:r>
              <a:rPr lang="es-ES" dirty="0"/>
              <a:t>Cuarto nivel</a:t>
            </a:r>
          </a:p>
          <a:p>
            <a:pPr lvl="6"/>
            <a:r>
              <a:rPr lang="es-ES" dirty="0"/>
              <a:t>Quinto nivel</a:t>
            </a:r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EB2F9FFB-3DAD-423C-BF3A-A19E32FFEC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83867" y="1267884"/>
            <a:ext cx="5329765" cy="48006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667"/>
              </a:lnSpc>
              <a:defRPr sz="2133" b="1">
                <a:solidFill>
                  <a:schemeClr val="accent2"/>
                </a:solidFill>
              </a:defRPr>
            </a:lvl1pPr>
            <a:lvl2pPr>
              <a:lnSpc>
                <a:spcPts val="2400"/>
              </a:lnSpc>
              <a:spcBef>
                <a:spcPts val="1067"/>
              </a:spcBef>
              <a:defRPr sz="2133">
                <a:solidFill>
                  <a:schemeClr val="tx2">
                    <a:lumMod val="75000"/>
                  </a:schemeClr>
                </a:solidFill>
              </a:defRPr>
            </a:lvl2pPr>
            <a:lvl3pPr marL="241294" indent="-241294">
              <a:lnSpc>
                <a:spcPts val="2667"/>
              </a:lnSpc>
              <a:spcBef>
                <a:spcPts val="1333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400">
                <a:solidFill>
                  <a:schemeClr val="accent1"/>
                </a:solidFill>
              </a:defRPr>
            </a:lvl3pPr>
            <a:lvl5pPr marL="241294" indent="-241294">
              <a:lnSpc>
                <a:spcPts val="2400"/>
              </a:lnSpc>
              <a:spcBef>
                <a:spcPts val="800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133">
                <a:solidFill>
                  <a:schemeClr val="tx2">
                    <a:lumMod val="75000"/>
                  </a:schemeClr>
                </a:solidFill>
              </a:defRPr>
            </a:lvl5pPr>
            <a:lvl6pPr marL="414856" indent="-173562">
              <a:lnSpc>
                <a:spcPts val="2133"/>
              </a:lnSpc>
              <a:spcBef>
                <a:spcPts val="533"/>
              </a:spcBef>
              <a:buClr>
                <a:schemeClr val="accent2"/>
              </a:buClr>
              <a:buFont typeface="Roboto" panose="02000000000000000000" pitchFamily="2" charset="0"/>
              <a:buChar char="»"/>
              <a:defRPr sz="1867">
                <a:solidFill>
                  <a:schemeClr val="tx2">
                    <a:lumMod val="75000"/>
                  </a:schemeClr>
                </a:solidFill>
              </a:defRPr>
            </a:lvl6pPr>
            <a:lvl7pPr marL="637101" indent="-156629">
              <a:lnSpc>
                <a:spcPts val="1867"/>
              </a:lnSpc>
              <a:spcBef>
                <a:spcPts val="267"/>
              </a:spcBef>
              <a:buClr>
                <a:schemeClr val="accent2"/>
              </a:buClr>
              <a:buFont typeface="Arial" panose="020B0604020202020204" pitchFamily="34" charset="0"/>
              <a:buChar char="›"/>
              <a:defRPr sz="1600">
                <a:solidFill>
                  <a:schemeClr val="tx2">
                    <a:lumMod val="75000"/>
                  </a:schemeClr>
                </a:solidFill>
              </a:defRPr>
            </a:lvl7pPr>
          </a:lstStyle>
          <a:p>
            <a:pPr lvl="0"/>
            <a:r>
              <a:rPr lang="es-ES" dirty="0"/>
              <a:t>Primer nivel</a:t>
            </a:r>
          </a:p>
          <a:p>
            <a:pPr lvl="1"/>
            <a:r>
              <a:rPr lang="es-ES" dirty="0"/>
              <a:t>Segundo nivel</a:t>
            </a:r>
          </a:p>
          <a:p>
            <a:pPr lvl="4"/>
            <a:r>
              <a:rPr lang="es-ES" dirty="0"/>
              <a:t>Tercer nivel</a:t>
            </a:r>
          </a:p>
          <a:p>
            <a:pPr lvl="5"/>
            <a:r>
              <a:rPr lang="es-ES" dirty="0"/>
              <a:t>Cuarto nivel</a:t>
            </a:r>
          </a:p>
          <a:p>
            <a:pPr lvl="6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007167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3" userDrawn="1">
          <p15:clr>
            <a:srgbClr val="FBAE40"/>
          </p15:clr>
        </p15:guide>
        <p15:guide id="2" pos="3659" userDrawn="1">
          <p15:clr>
            <a:srgbClr val="FBAE40"/>
          </p15:clr>
        </p15:guide>
        <p15:guide id="3" pos="4021" userDrawn="1">
          <p15:clr>
            <a:srgbClr val="FBAE40"/>
          </p15:clr>
        </p15:guide>
        <p15:guide id="4" orient="horz" pos="799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aja_texto_pequeño 1 linea_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6;p27">
            <a:extLst>
              <a:ext uri="{FF2B5EF4-FFF2-40B4-BE49-F238E27FC236}">
                <a16:creationId xmlns:a16="http://schemas.microsoft.com/office/drawing/2014/main" id="{6023B1D7-CAEC-4DF1-97F2-CC8D97518B6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67880" y="270670"/>
            <a:ext cx="8160000" cy="365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Clr>
                <a:srgbClr val="45CAC8"/>
              </a:buClr>
              <a:buSzPts val="1400"/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9pPr>
          </a:lstStyle>
          <a:p>
            <a:r>
              <a:rPr lang="es-ES" dirty="0"/>
              <a:t>Título para una sola línea de texto</a:t>
            </a:r>
            <a:endParaRPr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E991F7FD-7827-4CAA-8946-979465E52D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8367" y="1028700"/>
            <a:ext cx="3360000" cy="503978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667"/>
              </a:lnSpc>
              <a:defRPr sz="2133" b="1">
                <a:solidFill>
                  <a:schemeClr val="accent2"/>
                </a:solidFill>
              </a:defRPr>
            </a:lvl1pPr>
            <a:lvl2pPr>
              <a:lnSpc>
                <a:spcPts val="2400"/>
              </a:lnSpc>
              <a:spcBef>
                <a:spcPts val="1067"/>
              </a:spcBef>
              <a:defRPr sz="2133">
                <a:solidFill>
                  <a:schemeClr val="tx2">
                    <a:lumMod val="75000"/>
                  </a:schemeClr>
                </a:solidFill>
              </a:defRPr>
            </a:lvl2pPr>
            <a:lvl3pPr marL="241294" indent="-241294">
              <a:lnSpc>
                <a:spcPts val="2667"/>
              </a:lnSpc>
              <a:spcBef>
                <a:spcPts val="1333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400">
                <a:solidFill>
                  <a:schemeClr val="accent1"/>
                </a:solidFill>
              </a:defRPr>
            </a:lvl3pPr>
            <a:lvl5pPr marL="241294" indent="-241294">
              <a:lnSpc>
                <a:spcPts val="2400"/>
              </a:lnSpc>
              <a:spcBef>
                <a:spcPts val="800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133">
                <a:solidFill>
                  <a:schemeClr val="tx2">
                    <a:lumMod val="75000"/>
                  </a:schemeClr>
                </a:solidFill>
              </a:defRPr>
            </a:lvl5pPr>
            <a:lvl6pPr marL="414856" indent="-173562">
              <a:lnSpc>
                <a:spcPts val="2133"/>
              </a:lnSpc>
              <a:spcBef>
                <a:spcPts val="533"/>
              </a:spcBef>
              <a:buClr>
                <a:schemeClr val="accent2"/>
              </a:buClr>
              <a:buFont typeface="Roboto" panose="02000000000000000000" pitchFamily="2" charset="0"/>
              <a:buChar char="»"/>
              <a:defRPr sz="1867">
                <a:solidFill>
                  <a:schemeClr val="accent1"/>
                </a:solidFill>
              </a:defRPr>
            </a:lvl6pPr>
            <a:lvl7pPr marL="637101" indent="-156629">
              <a:lnSpc>
                <a:spcPts val="1867"/>
              </a:lnSpc>
              <a:spcBef>
                <a:spcPts val="267"/>
              </a:spcBef>
              <a:buClr>
                <a:schemeClr val="accent2"/>
              </a:buClr>
              <a:buFont typeface="Arial" panose="020B0604020202020204" pitchFamily="34" charset="0"/>
              <a:buChar char="›"/>
              <a:defRPr sz="1600">
                <a:solidFill>
                  <a:schemeClr val="accent1"/>
                </a:solidFill>
              </a:defRPr>
            </a:lvl7pPr>
          </a:lstStyle>
          <a:p>
            <a:pPr lvl="0"/>
            <a:r>
              <a:rPr lang="es-ES" dirty="0"/>
              <a:t>Primer nivel</a:t>
            </a:r>
          </a:p>
          <a:p>
            <a:pPr lvl="1"/>
            <a:r>
              <a:rPr lang="es-ES" dirty="0"/>
              <a:t>Segundo nivel</a:t>
            </a:r>
          </a:p>
          <a:p>
            <a:pPr lvl="4"/>
            <a:r>
              <a:rPr lang="es-ES" dirty="0"/>
              <a:t>Tercer nivel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069B458D-A433-4C0C-A7E9-AE406D7972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18924" y="1028700"/>
            <a:ext cx="3360000" cy="503978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667"/>
              </a:lnSpc>
              <a:defRPr sz="2133" b="1">
                <a:solidFill>
                  <a:schemeClr val="accent2"/>
                </a:solidFill>
              </a:defRPr>
            </a:lvl1pPr>
            <a:lvl2pPr>
              <a:lnSpc>
                <a:spcPts val="2400"/>
              </a:lnSpc>
              <a:spcBef>
                <a:spcPts val="1067"/>
              </a:spcBef>
              <a:defRPr sz="2133">
                <a:solidFill>
                  <a:schemeClr val="tx2">
                    <a:lumMod val="75000"/>
                  </a:schemeClr>
                </a:solidFill>
              </a:defRPr>
            </a:lvl2pPr>
            <a:lvl3pPr marL="241294" indent="-241294">
              <a:lnSpc>
                <a:spcPts val="2667"/>
              </a:lnSpc>
              <a:spcBef>
                <a:spcPts val="1333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400">
                <a:solidFill>
                  <a:schemeClr val="accent1"/>
                </a:solidFill>
              </a:defRPr>
            </a:lvl3pPr>
            <a:lvl5pPr marL="241294" indent="-241294">
              <a:lnSpc>
                <a:spcPts val="2400"/>
              </a:lnSpc>
              <a:spcBef>
                <a:spcPts val="800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133">
                <a:solidFill>
                  <a:schemeClr val="tx2">
                    <a:lumMod val="75000"/>
                  </a:schemeClr>
                </a:solidFill>
              </a:defRPr>
            </a:lvl5pPr>
            <a:lvl6pPr marL="414856" indent="-173562">
              <a:lnSpc>
                <a:spcPts val="2133"/>
              </a:lnSpc>
              <a:spcBef>
                <a:spcPts val="533"/>
              </a:spcBef>
              <a:buClr>
                <a:schemeClr val="accent2"/>
              </a:buClr>
              <a:buFont typeface="Roboto" panose="02000000000000000000" pitchFamily="2" charset="0"/>
              <a:buChar char="»"/>
              <a:defRPr sz="1867">
                <a:solidFill>
                  <a:schemeClr val="accent1"/>
                </a:solidFill>
              </a:defRPr>
            </a:lvl6pPr>
            <a:lvl7pPr marL="637101" indent="-156629">
              <a:lnSpc>
                <a:spcPts val="1867"/>
              </a:lnSpc>
              <a:spcBef>
                <a:spcPts val="267"/>
              </a:spcBef>
              <a:buClr>
                <a:schemeClr val="accent2"/>
              </a:buClr>
              <a:buFont typeface="Arial" panose="020B0604020202020204" pitchFamily="34" charset="0"/>
              <a:buChar char="›"/>
              <a:defRPr sz="1600">
                <a:solidFill>
                  <a:schemeClr val="accent1"/>
                </a:solidFill>
              </a:defRPr>
            </a:lvl7pPr>
          </a:lstStyle>
          <a:p>
            <a:pPr lvl="0"/>
            <a:r>
              <a:rPr lang="es-ES" dirty="0"/>
              <a:t>Primer nivel</a:t>
            </a:r>
          </a:p>
          <a:p>
            <a:pPr lvl="1"/>
            <a:r>
              <a:rPr lang="es-ES" dirty="0"/>
              <a:t>Segundo nivel</a:t>
            </a:r>
          </a:p>
          <a:p>
            <a:pPr lvl="4"/>
            <a:r>
              <a:rPr lang="es-ES" dirty="0"/>
              <a:t>Tercer nivel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7E769DCF-55DF-41FF-8DAA-7B84CBE5D6B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59483" y="1028700"/>
            <a:ext cx="3360000" cy="503978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667"/>
              </a:lnSpc>
              <a:defRPr sz="2133" b="1">
                <a:solidFill>
                  <a:schemeClr val="accent2"/>
                </a:solidFill>
              </a:defRPr>
            </a:lvl1pPr>
            <a:lvl2pPr>
              <a:lnSpc>
                <a:spcPts val="2400"/>
              </a:lnSpc>
              <a:spcBef>
                <a:spcPts val="1067"/>
              </a:spcBef>
              <a:defRPr sz="2133">
                <a:solidFill>
                  <a:schemeClr val="tx2">
                    <a:lumMod val="75000"/>
                  </a:schemeClr>
                </a:solidFill>
              </a:defRPr>
            </a:lvl2pPr>
            <a:lvl3pPr marL="241294" indent="-241294">
              <a:lnSpc>
                <a:spcPts val="2667"/>
              </a:lnSpc>
              <a:spcBef>
                <a:spcPts val="1333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400">
                <a:solidFill>
                  <a:schemeClr val="accent1"/>
                </a:solidFill>
              </a:defRPr>
            </a:lvl3pPr>
            <a:lvl5pPr marL="241294" indent="-241294">
              <a:lnSpc>
                <a:spcPts val="2400"/>
              </a:lnSpc>
              <a:spcBef>
                <a:spcPts val="800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133">
                <a:solidFill>
                  <a:schemeClr val="tx2">
                    <a:lumMod val="75000"/>
                  </a:schemeClr>
                </a:solidFill>
              </a:defRPr>
            </a:lvl5pPr>
            <a:lvl6pPr marL="414856" indent="-173562">
              <a:lnSpc>
                <a:spcPts val="2133"/>
              </a:lnSpc>
              <a:spcBef>
                <a:spcPts val="533"/>
              </a:spcBef>
              <a:buClr>
                <a:schemeClr val="accent2"/>
              </a:buClr>
              <a:buFont typeface="Roboto" panose="02000000000000000000" pitchFamily="2" charset="0"/>
              <a:buChar char="»"/>
              <a:defRPr sz="1867">
                <a:solidFill>
                  <a:schemeClr val="accent1"/>
                </a:solidFill>
              </a:defRPr>
            </a:lvl6pPr>
            <a:lvl7pPr marL="637101" indent="-156629">
              <a:lnSpc>
                <a:spcPts val="1867"/>
              </a:lnSpc>
              <a:spcBef>
                <a:spcPts val="267"/>
              </a:spcBef>
              <a:buClr>
                <a:schemeClr val="accent2"/>
              </a:buClr>
              <a:buFont typeface="Arial" panose="020B0604020202020204" pitchFamily="34" charset="0"/>
              <a:buChar char="›"/>
              <a:defRPr sz="1600">
                <a:solidFill>
                  <a:schemeClr val="accent1"/>
                </a:solidFill>
              </a:defRPr>
            </a:lvl7pPr>
          </a:lstStyle>
          <a:p>
            <a:pPr lvl="0"/>
            <a:r>
              <a:rPr lang="es-ES" dirty="0"/>
              <a:t>Primer nivel</a:t>
            </a:r>
          </a:p>
          <a:p>
            <a:pPr lvl="1"/>
            <a:r>
              <a:rPr lang="es-ES" dirty="0"/>
              <a:t>Segundo nivel</a:t>
            </a:r>
          </a:p>
          <a:p>
            <a:pPr lvl="4"/>
            <a:r>
              <a:rPr lang="es-ES" dirty="0"/>
              <a:t>Tercer nivel</a:t>
            </a:r>
          </a:p>
        </p:txBody>
      </p:sp>
      <p:sp>
        <p:nvSpPr>
          <p:cNvPr id="12" name="Google Shape;265;p27">
            <a:extLst>
              <a:ext uri="{FF2B5EF4-FFF2-40B4-BE49-F238E27FC236}">
                <a16:creationId xmlns:a16="http://schemas.microsoft.com/office/drawing/2014/main" id="{6B390A41-58E6-4614-8C99-43CEA64A9EAF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368618" y="6324307"/>
            <a:ext cx="389849" cy="27116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ts val="1333"/>
              </a:lnSpc>
              <a:buNone/>
              <a:defRPr sz="1333">
                <a:solidFill>
                  <a:schemeClr val="accent6"/>
                </a:solidFill>
              </a:defRPr>
            </a:lvl1pPr>
            <a:lvl2pPr lvl="1" algn="r" rtl="0">
              <a:buNone/>
              <a:defRPr sz="1733">
                <a:solidFill>
                  <a:srgbClr val="003C6E"/>
                </a:solidFill>
              </a:defRPr>
            </a:lvl2pPr>
            <a:lvl3pPr lvl="2" algn="r" rtl="0">
              <a:buNone/>
              <a:defRPr sz="1733">
                <a:solidFill>
                  <a:srgbClr val="003C6E"/>
                </a:solidFill>
              </a:defRPr>
            </a:lvl3pPr>
            <a:lvl4pPr lvl="3" algn="r" rtl="0">
              <a:buNone/>
              <a:defRPr sz="1733">
                <a:solidFill>
                  <a:srgbClr val="003C6E"/>
                </a:solidFill>
              </a:defRPr>
            </a:lvl4pPr>
            <a:lvl5pPr lvl="4" algn="r" rtl="0">
              <a:buNone/>
              <a:defRPr sz="1733">
                <a:solidFill>
                  <a:srgbClr val="003C6E"/>
                </a:solidFill>
              </a:defRPr>
            </a:lvl5pPr>
            <a:lvl6pPr lvl="5" algn="r" rtl="0">
              <a:buNone/>
              <a:defRPr sz="1733">
                <a:solidFill>
                  <a:srgbClr val="003C6E"/>
                </a:solidFill>
              </a:defRPr>
            </a:lvl6pPr>
            <a:lvl7pPr lvl="6" algn="r" rtl="0">
              <a:buNone/>
              <a:defRPr sz="1733">
                <a:solidFill>
                  <a:srgbClr val="003C6E"/>
                </a:solidFill>
              </a:defRPr>
            </a:lvl7pPr>
            <a:lvl8pPr lvl="7" algn="r" rtl="0">
              <a:buNone/>
              <a:defRPr sz="1733">
                <a:solidFill>
                  <a:srgbClr val="003C6E"/>
                </a:solidFill>
              </a:defRPr>
            </a:lvl8pPr>
            <a:lvl9pPr lvl="8" algn="r" rtl="0">
              <a:buNone/>
              <a:defRPr sz="1733">
                <a:solidFill>
                  <a:srgbClr val="003C6E"/>
                </a:solidFill>
              </a:defRPr>
            </a:lvl9pPr>
          </a:lstStyle>
          <a:p>
            <a:fld id="{00000000-1234-1234-1234-123412341234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46574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3" userDrawn="1">
          <p15:clr>
            <a:srgbClr val="FBAE40"/>
          </p15:clr>
        </p15:guide>
        <p15:guide id="2" pos="3659" userDrawn="1">
          <p15:clr>
            <a:srgbClr val="FBAE40"/>
          </p15:clr>
        </p15:guide>
        <p15:guide id="3" pos="4021" userDrawn="1">
          <p15:clr>
            <a:srgbClr val="FBAE40"/>
          </p15:clr>
        </p15:guide>
        <p15:guide id="4" orient="horz" pos="64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aja_texto_pequeño 2 linea_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65;p27">
            <a:extLst>
              <a:ext uri="{FF2B5EF4-FFF2-40B4-BE49-F238E27FC236}">
                <a16:creationId xmlns:a16="http://schemas.microsoft.com/office/drawing/2014/main" id="{6B390A41-58E6-4614-8C99-43CEA64A9EAF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368618" y="6324307"/>
            <a:ext cx="389849" cy="27116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ts val="1333"/>
              </a:lnSpc>
              <a:buNone/>
              <a:defRPr sz="1333">
                <a:solidFill>
                  <a:schemeClr val="accent6"/>
                </a:solidFill>
              </a:defRPr>
            </a:lvl1pPr>
            <a:lvl2pPr lvl="1" algn="r" rtl="0">
              <a:buNone/>
              <a:defRPr sz="1733">
                <a:solidFill>
                  <a:srgbClr val="003C6E"/>
                </a:solidFill>
              </a:defRPr>
            </a:lvl2pPr>
            <a:lvl3pPr lvl="2" algn="r" rtl="0">
              <a:buNone/>
              <a:defRPr sz="1733">
                <a:solidFill>
                  <a:srgbClr val="003C6E"/>
                </a:solidFill>
              </a:defRPr>
            </a:lvl3pPr>
            <a:lvl4pPr lvl="3" algn="r" rtl="0">
              <a:buNone/>
              <a:defRPr sz="1733">
                <a:solidFill>
                  <a:srgbClr val="003C6E"/>
                </a:solidFill>
              </a:defRPr>
            </a:lvl4pPr>
            <a:lvl5pPr lvl="4" algn="r" rtl="0">
              <a:buNone/>
              <a:defRPr sz="1733">
                <a:solidFill>
                  <a:srgbClr val="003C6E"/>
                </a:solidFill>
              </a:defRPr>
            </a:lvl5pPr>
            <a:lvl6pPr lvl="5" algn="r" rtl="0">
              <a:buNone/>
              <a:defRPr sz="1733">
                <a:solidFill>
                  <a:srgbClr val="003C6E"/>
                </a:solidFill>
              </a:defRPr>
            </a:lvl6pPr>
            <a:lvl7pPr lvl="6" algn="r" rtl="0">
              <a:buNone/>
              <a:defRPr sz="1733">
                <a:solidFill>
                  <a:srgbClr val="003C6E"/>
                </a:solidFill>
              </a:defRPr>
            </a:lvl7pPr>
            <a:lvl8pPr lvl="7" algn="r" rtl="0">
              <a:buNone/>
              <a:defRPr sz="1733">
                <a:solidFill>
                  <a:srgbClr val="003C6E"/>
                </a:solidFill>
              </a:defRPr>
            </a:lvl8pPr>
            <a:lvl9pPr lvl="8" algn="r" rtl="0">
              <a:buNone/>
              <a:defRPr sz="1733">
                <a:solidFill>
                  <a:srgbClr val="003C6E"/>
                </a:solidFill>
              </a:defRPr>
            </a:lvl9pPr>
          </a:lstStyle>
          <a:p>
            <a:fld id="{00000000-1234-1234-1234-123412341234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9" name="Google Shape;286;p27">
            <a:extLst>
              <a:ext uri="{FF2B5EF4-FFF2-40B4-BE49-F238E27FC236}">
                <a16:creationId xmlns:a16="http://schemas.microsoft.com/office/drawing/2014/main" id="{87C310DA-2534-4A10-B396-F1BDCB8BAF9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056219" y="307203"/>
            <a:ext cx="8160000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Clr>
                <a:srgbClr val="45CAC8"/>
              </a:buClr>
              <a:buSzPts val="1400"/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9pPr>
          </a:lstStyle>
          <a:p>
            <a:r>
              <a:rPr lang="es-ES" dirty="0"/>
              <a:t>Título de la sección en una o dos líneas en el diseño del patrón, procurar que sea lo más corto posible</a:t>
            </a:r>
            <a:endParaRPr dirty="0"/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94A59299-8DCC-4917-A714-F4692ECEA9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8367" y="1267884"/>
            <a:ext cx="3360000" cy="48006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667"/>
              </a:lnSpc>
              <a:defRPr sz="2133" b="1">
                <a:solidFill>
                  <a:schemeClr val="accent2"/>
                </a:solidFill>
              </a:defRPr>
            </a:lvl1pPr>
            <a:lvl2pPr>
              <a:lnSpc>
                <a:spcPts val="2400"/>
              </a:lnSpc>
              <a:spcBef>
                <a:spcPts val="1067"/>
              </a:spcBef>
              <a:defRPr sz="2133">
                <a:solidFill>
                  <a:schemeClr val="tx2">
                    <a:lumMod val="75000"/>
                  </a:schemeClr>
                </a:solidFill>
              </a:defRPr>
            </a:lvl2pPr>
            <a:lvl3pPr marL="241294" indent="-241294">
              <a:lnSpc>
                <a:spcPts val="2667"/>
              </a:lnSpc>
              <a:spcBef>
                <a:spcPts val="1333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400">
                <a:solidFill>
                  <a:schemeClr val="accent1"/>
                </a:solidFill>
              </a:defRPr>
            </a:lvl3pPr>
            <a:lvl5pPr marL="241294" indent="-241294">
              <a:lnSpc>
                <a:spcPts val="2400"/>
              </a:lnSpc>
              <a:spcBef>
                <a:spcPts val="800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133">
                <a:solidFill>
                  <a:schemeClr val="tx2">
                    <a:lumMod val="75000"/>
                  </a:schemeClr>
                </a:solidFill>
              </a:defRPr>
            </a:lvl5pPr>
            <a:lvl6pPr marL="414856" indent="-173562">
              <a:lnSpc>
                <a:spcPts val="2133"/>
              </a:lnSpc>
              <a:spcBef>
                <a:spcPts val="533"/>
              </a:spcBef>
              <a:buClr>
                <a:schemeClr val="accent2"/>
              </a:buClr>
              <a:buFont typeface="Roboto" panose="02000000000000000000" pitchFamily="2" charset="0"/>
              <a:buChar char="»"/>
              <a:defRPr sz="1867">
                <a:solidFill>
                  <a:schemeClr val="accent1"/>
                </a:solidFill>
              </a:defRPr>
            </a:lvl6pPr>
            <a:lvl7pPr marL="637101" indent="-156629">
              <a:lnSpc>
                <a:spcPts val="1867"/>
              </a:lnSpc>
              <a:spcBef>
                <a:spcPts val="267"/>
              </a:spcBef>
              <a:buClr>
                <a:schemeClr val="accent2"/>
              </a:buClr>
              <a:buFont typeface="Arial" panose="020B0604020202020204" pitchFamily="34" charset="0"/>
              <a:buChar char="›"/>
              <a:defRPr sz="1600">
                <a:solidFill>
                  <a:schemeClr val="accent1"/>
                </a:solidFill>
              </a:defRPr>
            </a:lvl7pPr>
          </a:lstStyle>
          <a:p>
            <a:pPr lvl="0"/>
            <a:r>
              <a:rPr lang="es-ES" dirty="0"/>
              <a:t>Primer nivel</a:t>
            </a:r>
          </a:p>
          <a:p>
            <a:pPr lvl="1"/>
            <a:r>
              <a:rPr lang="es-ES" dirty="0"/>
              <a:t>Segundo nivel</a:t>
            </a:r>
          </a:p>
          <a:p>
            <a:pPr lvl="4"/>
            <a:r>
              <a:rPr lang="es-ES" dirty="0"/>
              <a:t>Tercer nivel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04D6DC42-A824-4579-AA70-F6D6CC8644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18924" y="1267884"/>
            <a:ext cx="3360000" cy="48006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667"/>
              </a:lnSpc>
              <a:defRPr sz="2133" b="1">
                <a:solidFill>
                  <a:schemeClr val="accent2"/>
                </a:solidFill>
              </a:defRPr>
            </a:lvl1pPr>
            <a:lvl2pPr>
              <a:lnSpc>
                <a:spcPts val="2400"/>
              </a:lnSpc>
              <a:spcBef>
                <a:spcPts val="1067"/>
              </a:spcBef>
              <a:defRPr sz="2133">
                <a:solidFill>
                  <a:schemeClr val="tx2">
                    <a:lumMod val="75000"/>
                  </a:schemeClr>
                </a:solidFill>
              </a:defRPr>
            </a:lvl2pPr>
            <a:lvl3pPr marL="241294" indent="-241294">
              <a:lnSpc>
                <a:spcPts val="2667"/>
              </a:lnSpc>
              <a:spcBef>
                <a:spcPts val="1333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400">
                <a:solidFill>
                  <a:schemeClr val="accent1"/>
                </a:solidFill>
              </a:defRPr>
            </a:lvl3pPr>
            <a:lvl5pPr marL="241294" indent="-241294">
              <a:lnSpc>
                <a:spcPts val="2400"/>
              </a:lnSpc>
              <a:spcBef>
                <a:spcPts val="800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133">
                <a:solidFill>
                  <a:schemeClr val="tx2">
                    <a:lumMod val="75000"/>
                  </a:schemeClr>
                </a:solidFill>
              </a:defRPr>
            </a:lvl5pPr>
            <a:lvl6pPr marL="414856" indent="-173562">
              <a:lnSpc>
                <a:spcPts val="2133"/>
              </a:lnSpc>
              <a:spcBef>
                <a:spcPts val="533"/>
              </a:spcBef>
              <a:buClr>
                <a:schemeClr val="accent2"/>
              </a:buClr>
              <a:buFont typeface="Roboto" panose="02000000000000000000" pitchFamily="2" charset="0"/>
              <a:buChar char="»"/>
              <a:defRPr sz="1867">
                <a:solidFill>
                  <a:schemeClr val="accent1"/>
                </a:solidFill>
              </a:defRPr>
            </a:lvl6pPr>
            <a:lvl7pPr marL="637101" indent="-156629">
              <a:lnSpc>
                <a:spcPts val="1867"/>
              </a:lnSpc>
              <a:spcBef>
                <a:spcPts val="267"/>
              </a:spcBef>
              <a:buClr>
                <a:schemeClr val="accent2"/>
              </a:buClr>
              <a:buFont typeface="Arial" panose="020B0604020202020204" pitchFamily="34" charset="0"/>
              <a:buChar char="›"/>
              <a:defRPr sz="1600">
                <a:solidFill>
                  <a:schemeClr val="accent1"/>
                </a:solidFill>
              </a:defRPr>
            </a:lvl7pPr>
          </a:lstStyle>
          <a:p>
            <a:pPr lvl="0"/>
            <a:r>
              <a:rPr lang="es-ES" dirty="0"/>
              <a:t>Primer nivel</a:t>
            </a:r>
          </a:p>
          <a:p>
            <a:pPr lvl="1"/>
            <a:r>
              <a:rPr lang="es-ES" dirty="0"/>
              <a:t>Segundo nivel</a:t>
            </a:r>
          </a:p>
          <a:p>
            <a:pPr lvl="4"/>
            <a:r>
              <a:rPr lang="es-ES" dirty="0"/>
              <a:t>Tercer nivel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AE4CCF07-D03B-4640-8A73-5425D198C1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59483" y="1267884"/>
            <a:ext cx="3360000" cy="48006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667"/>
              </a:lnSpc>
              <a:defRPr sz="2133" b="1">
                <a:solidFill>
                  <a:schemeClr val="accent2"/>
                </a:solidFill>
              </a:defRPr>
            </a:lvl1pPr>
            <a:lvl2pPr>
              <a:lnSpc>
                <a:spcPts val="2400"/>
              </a:lnSpc>
              <a:spcBef>
                <a:spcPts val="1067"/>
              </a:spcBef>
              <a:defRPr sz="2133">
                <a:solidFill>
                  <a:schemeClr val="tx2">
                    <a:lumMod val="75000"/>
                  </a:schemeClr>
                </a:solidFill>
              </a:defRPr>
            </a:lvl2pPr>
            <a:lvl3pPr marL="241294" indent="-241294">
              <a:lnSpc>
                <a:spcPts val="2667"/>
              </a:lnSpc>
              <a:spcBef>
                <a:spcPts val="1333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400">
                <a:solidFill>
                  <a:schemeClr val="accent1"/>
                </a:solidFill>
              </a:defRPr>
            </a:lvl3pPr>
            <a:lvl5pPr marL="241294" indent="-241294">
              <a:lnSpc>
                <a:spcPts val="2400"/>
              </a:lnSpc>
              <a:spcBef>
                <a:spcPts val="800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133">
                <a:solidFill>
                  <a:schemeClr val="tx2">
                    <a:lumMod val="75000"/>
                  </a:schemeClr>
                </a:solidFill>
              </a:defRPr>
            </a:lvl5pPr>
            <a:lvl6pPr marL="414856" indent="-173562">
              <a:lnSpc>
                <a:spcPts val="2133"/>
              </a:lnSpc>
              <a:spcBef>
                <a:spcPts val="533"/>
              </a:spcBef>
              <a:buClr>
                <a:schemeClr val="accent2"/>
              </a:buClr>
              <a:buFont typeface="Roboto" panose="02000000000000000000" pitchFamily="2" charset="0"/>
              <a:buChar char="»"/>
              <a:defRPr sz="1867">
                <a:solidFill>
                  <a:schemeClr val="accent1"/>
                </a:solidFill>
              </a:defRPr>
            </a:lvl6pPr>
            <a:lvl7pPr marL="637101" indent="-156629">
              <a:lnSpc>
                <a:spcPts val="1867"/>
              </a:lnSpc>
              <a:spcBef>
                <a:spcPts val="267"/>
              </a:spcBef>
              <a:buClr>
                <a:schemeClr val="accent2"/>
              </a:buClr>
              <a:buFont typeface="Arial" panose="020B0604020202020204" pitchFamily="34" charset="0"/>
              <a:buChar char="›"/>
              <a:defRPr sz="1600">
                <a:solidFill>
                  <a:schemeClr val="accent1"/>
                </a:solidFill>
              </a:defRPr>
            </a:lvl7pPr>
          </a:lstStyle>
          <a:p>
            <a:pPr lvl="0"/>
            <a:r>
              <a:rPr lang="es-ES" dirty="0"/>
              <a:t>Primer nivel</a:t>
            </a:r>
          </a:p>
          <a:p>
            <a:pPr lvl="1"/>
            <a:r>
              <a:rPr lang="es-ES" dirty="0"/>
              <a:t>Segundo nivel</a:t>
            </a:r>
          </a:p>
          <a:p>
            <a:pPr lvl="4"/>
            <a:r>
              <a:rPr lang="es-ES" dirty="0"/>
              <a:t>Tercer nivel</a:t>
            </a:r>
          </a:p>
        </p:txBody>
      </p:sp>
    </p:spTree>
    <p:extLst>
      <p:ext uri="{BB962C8B-B14F-4D97-AF65-F5344CB8AC3E}">
        <p14:creationId xmlns:p14="http://schemas.microsoft.com/office/powerpoint/2010/main" val="966880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3" userDrawn="1">
          <p15:clr>
            <a:srgbClr val="FBAE40"/>
          </p15:clr>
        </p15:guide>
        <p15:guide id="2" pos="3659" userDrawn="1">
          <p15:clr>
            <a:srgbClr val="FBAE40"/>
          </p15:clr>
        </p15:guide>
        <p15:guide id="3" pos="4021" userDrawn="1">
          <p15:clr>
            <a:srgbClr val="FBAE40"/>
          </p15:clr>
        </p15:guide>
        <p15:guide id="4" orient="horz" pos="799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>
            <a:extLst>
              <a:ext uri="{FF2B5EF4-FFF2-40B4-BE49-F238E27FC236}">
                <a16:creationId xmlns:a16="http://schemas.microsoft.com/office/drawing/2014/main" id="{D9F2ACDE-820E-4234-90D8-522CED9C9C84}"/>
              </a:ext>
            </a:extLst>
          </p:cNvPr>
          <p:cNvGrpSpPr/>
          <p:nvPr userDrawn="1"/>
        </p:nvGrpSpPr>
        <p:grpSpPr>
          <a:xfrm>
            <a:off x="0" y="309955"/>
            <a:ext cx="631856" cy="289521"/>
            <a:chOff x="-219873" y="1349743"/>
            <a:chExt cx="959273" cy="439546"/>
          </a:xfrm>
          <a:solidFill>
            <a:srgbClr val="003C6E"/>
          </a:solidFill>
        </p:grpSpPr>
        <p:sp>
          <p:nvSpPr>
            <p:cNvPr id="19" name="Rectángulo: esquinas redondeadas 18">
              <a:extLst>
                <a:ext uri="{FF2B5EF4-FFF2-40B4-BE49-F238E27FC236}">
                  <a16:creationId xmlns:a16="http://schemas.microsoft.com/office/drawing/2014/main" id="{91AA3409-5D83-4B5A-B857-B9D98D48D067}"/>
                </a:ext>
              </a:extLst>
            </p:cNvPr>
            <p:cNvSpPr/>
            <p:nvPr userDrawn="1"/>
          </p:nvSpPr>
          <p:spPr>
            <a:xfrm>
              <a:off x="-219873" y="1350089"/>
              <a:ext cx="739140" cy="439200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89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0B9E2529-EBFA-4C6D-95CB-14079088B785}"/>
                </a:ext>
              </a:extLst>
            </p:cNvPr>
            <p:cNvSpPr>
              <a:spLocks noChangeAspect="1"/>
            </p:cNvSpPr>
            <p:nvPr userDrawn="1"/>
          </p:nvSpPr>
          <p:spPr>
            <a:xfrm rot="16200000">
              <a:off x="300200" y="1349743"/>
              <a:ext cx="439200" cy="439200"/>
            </a:xfrm>
            <a:custGeom>
              <a:avLst/>
              <a:gdLst>
                <a:gd name="connsiteX0" fmla="*/ 85725 w 85725"/>
                <a:gd name="connsiteY0" fmla="*/ 42863 h 85725"/>
                <a:gd name="connsiteX1" fmla="*/ 42863 w 85725"/>
                <a:gd name="connsiteY1" fmla="*/ 85725 h 85725"/>
                <a:gd name="connsiteX2" fmla="*/ 0 w 85725"/>
                <a:gd name="connsiteY2" fmla="*/ 42863 h 85725"/>
                <a:gd name="connsiteX3" fmla="*/ 42863 w 85725"/>
                <a:gd name="connsiteY3" fmla="*/ 0 h 85725"/>
                <a:gd name="connsiteX4" fmla="*/ 85725 w 85725"/>
                <a:gd name="connsiteY4" fmla="*/ 4286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3"/>
                  </a:moveTo>
                  <a:cubicBezTo>
                    <a:pt x="85725" y="66535"/>
                    <a:pt x="66535" y="85725"/>
                    <a:pt x="42863" y="85725"/>
                  </a:cubicBezTo>
                  <a:cubicBezTo>
                    <a:pt x="19190" y="85725"/>
                    <a:pt x="0" y="66535"/>
                    <a:pt x="0" y="42863"/>
                  </a:cubicBezTo>
                  <a:cubicBezTo>
                    <a:pt x="0" y="19190"/>
                    <a:pt x="19190" y="0"/>
                    <a:pt x="42863" y="0"/>
                  </a:cubicBezTo>
                  <a:cubicBezTo>
                    <a:pt x="66535" y="0"/>
                    <a:pt x="85725" y="19190"/>
                    <a:pt x="85725" y="428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sz="2489"/>
            </a:p>
          </p:txBody>
        </p:sp>
      </p:grp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7F139A02-2C38-4AFF-8FAB-D62BF098C7F0}"/>
              </a:ext>
            </a:extLst>
          </p:cNvPr>
          <p:cNvSpPr>
            <a:spLocks noChangeAspect="1"/>
          </p:cNvSpPr>
          <p:nvPr userDrawn="1"/>
        </p:nvSpPr>
        <p:spPr>
          <a:xfrm>
            <a:off x="11395541" y="6283949"/>
            <a:ext cx="336000" cy="336000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333"/>
              </a:lnSpc>
            </a:pPr>
            <a:endParaRPr lang="es-ES" sz="2489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186D3885-D79B-40A1-851B-C3496236B2B8}"/>
              </a:ext>
            </a:extLst>
          </p:cNvPr>
          <p:cNvSpPr txBox="1"/>
          <p:nvPr userDrawn="1"/>
        </p:nvSpPr>
        <p:spPr>
          <a:xfrm>
            <a:off x="478367" y="6340966"/>
            <a:ext cx="8640000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333" b="0" dirty="0">
                <a:solidFill>
                  <a:schemeClr val="tx2"/>
                </a:solidFill>
              </a:rPr>
              <a:t>Inter-TSO </a:t>
            </a:r>
            <a:r>
              <a:rPr lang="es-ES" sz="1333" b="0" dirty="0" err="1">
                <a:solidFill>
                  <a:schemeClr val="tx2"/>
                </a:solidFill>
              </a:rPr>
              <a:t>Overview</a:t>
            </a:r>
            <a:r>
              <a:rPr lang="es-ES" sz="1333" b="0" dirty="0">
                <a:solidFill>
                  <a:schemeClr val="tx2"/>
                </a:solidFill>
              </a:rPr>
              <a:t> - REE. June 2022</a:t>
            </a:r>
          </a:p>
        </p:txBody>
      </p:sp>
      <p:sp>
        <p:nvSpPr>
          <p:cNvPr id="40" name="Rectángulo: esquinas redondeadas 39">
            <a:extLst>
              <a:ext uri="{FF2B5EF4-FFF2-40B4-BE49-F238E27FC236}">
                <a16:creationId xmlns:a16="http://schemas.microsoft.com/office/drawing/2014/main" id="{29759887-2EC1-49AF-8BCB-BAC2768404F4}"/>
              </a:ext>
            </a:extLst>
          </p:cNvPr>
          <p:cNvSpPr>
            <a:spLocks noChangeAspect="1"/>
          </p:cNvSpPr>
          <p:nvPr userDrawn="1"/>
        </p:nvSpPr>
        <p:spPr>
          <a:xfrm>
            <a:off x="346076" y="311755"/>
            <a:ext cx="288000" cy="28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sz="2489"/>
          </a:p>
        </p:txBody>
      </p:sp>
      <p:sp>
        <p:nvSpPr>
          <p:cNvPr id="41" name="Rectángulo: esquinas redondeadas 40">
            <a:extLst>
              <a:ext uri="{FF2B5EF4-FFF2-40B4-BE49-F238E27FC236}">
                <a16:creationId xmlns:a16="http://schemas.microsoft.com/office/drawing/2014/main" id="{33623348-02AD-4E15-9889-4244E675B737}"/>
              </a:ext>
            </a:extLst>
          </p:cNvPr>
          <p:cNvSpPr>
            <a:spLocks noChangeAspect="1"/>
          </p:cNvSpPr>
          <p:nvPr userDrawn="1"/>
        </p:nvSpPr>
        <p:spPr>
          <a:xfrm>
            <a:off x="678143" y="311755"/>
            <a:ext cx="288000" cy="288000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sz="2489" u="sng" dirty="0"/>
          </a:p>
        </p:txBody>
      </p:sp>
      <p:sp>
        <p:nvSpPr>
          <p:cNvPr id="42" name="Google Shape;265;p27">
            <a:extLst>
              <a:ext uri="{FF2B5EF4-FFF2-40B4-BE49-F238E27FC236}">
                <a16:creationId xmlns:a16="http://schemas.microsoft.com/office/drawing/2014/main" id="{9EF7D366-3E66-4147-B78F-5EE40857ED9D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368618" y="6324307"/>
            <a:ext cx="389849" cy="27116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ts val="1333"/>
              </a:lnSpc>
              <a:buNone/>
              <a:defRPr sz="1333">
                <a:solidFill>
                  <a:schemeClr val="accent6"/>
                </a:solidFill>
              </a:defRPr>
            </a:lvl1pPr>
            <a:lvl2pPr lvl="1" algn="r" rtl="0">
              <a:buNone/>
              <a:defRPr sz="1733">
                <a:solidFill>
                  <a:srgbClr val="003C6E"/>
                </a:solidFill>
              </a:defRPr>
            </a:lvl2pPr>
            <a:lvl3pPr lvl="2" algn="r" rtl="0">
              <a:buNone/>
              <a:defRPr sz="1733">
                <a:solidFill>
                  <a:srgbClr val="003C6E"/>
                </a:solidFill>
              </a:defRPr>
            </a:lvl3pPr>
            <a:lvl4pPr lvl="3" algn="r" rtl="0">
              <a:buNone/>
              <a:defRPr sz="1733">
                <a:solidFill>
                  <a:srgbClr val="003C6E"/>
                </a:solidFill>
              </a:defRPr>
            </a:lvl4pPr>
            <a:lvl5pPr lvl="4" algn="r" rtl="0">
              <a:buNone/>
              <a:defRPr sz="1733">
                <a:solidFill>
                  <a:srgbClr val="003C6E"/>
                </a:solidFill>
              </a:defRPr>
            </a:lvl5pPr>
            <a:lvl6pPr lvl="5" algn="r" rtl="0">
              <a:buNone/>
              <a:defRPr sz="1733">
                <a:solidFill>
                  <a:srgbClr val="003C6E"/>
                </a:solidFill>
              </a:defRPr>
            </a:lvl6pPr>
            <a:lvl7pPr lvl="6" algn="r" rtl="0">
              <a:buNone/>
              <a:defRPr sz="1733">
                <a:solidFill>
                  <a:srgbClr val="003C6E"/>
                </a:solidFill>
              </a:defRPr>
            </a:lvl7pPr>
            <a:lvl8pPr lvl="7" algn="r" rtl="0">
              <a:buNone/>
              <a:defRPr sz="1733">
                <a:solidFill>
                  <a:srgbClr val="003C6E"/>
                </a:solidFill>
              </a:defRPr>
            </a:lvl8pPr>
            <a:lvl9pPr lvl="8" algn="r" rtl="0">
              <a:buNone/>
              <a:defRPr sz="1733">
                <a:solidFill>
                  <a:srgbClr val="003C6E"/>
                </a:solidFill>
              </a:defRPr>
            </a:lvl9pPr>
          </a:lstStyle>
          <a:p>
            <a:fld id="{00000000-1234-1234-1234-123412341234}" type="slidenum">
              <a:rPr lang="es-ES" smtClean="0"/>
              <a:pPr/>
              <a:t>‹#›</a:t>
            </a:fld>
            <a:endParaRPr lang="es-ES" dirty="0"/>
          </a:p>
        </p:txBody>
      </p:sp>
      <p:pic>
        <p:nvPicPr>
          <p:cNvPr id="21" name="Gráfico 20">
            <a:extLst>
              <a:ext uri="{FF2B5EF4-FFF2-40B4-BE49-F238E27FC236}">
                <a16:creationId xmlns:a16="http://schemas.microsoft.com/office/drawing/2014/main" id="{4DEA70A0-72BB-4ED1-A244-26C8CBEAFBC5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783199" y="308217"/>
            <a:ext cx="1930435" cy="24000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54" r:id="rId2"/>
    <p:sldLayoutId id="2147483742" r:id="rId3"/>
    <p:sldLayoutId id="2147483740" r:id="rId4"/>
    <p:sldLayoutId id="2147483745" r:id="rId5"/>
    <p:sldLayoutId id="2147483689" r:id="rId6"/>
    <p:sldLayoutId id="2147483746" r:id="rId7"/>
    <p:sldLayoutId id="2147483741" r:id="rId8"/>
    <p:sldLayoutId id="2147483747" r:id="rId9"/>
    <p:sldLayoutId id="2147483736" r:id="rId10"/>
    <p:sldLayoutId id="2147483748" r:id="rId11"/>
    <p:sldLayoutId id="2147483677" r:id="rId12"/>
    <p:sldLayoutId id="2147483749" r:id="rId13"/>
    <p:sldLayoutId id="2147483691" r:id="rId14"/>
    <p:sldLayoutId id="2147483750" r:id="rId15"/>
    <p:sldLayoutId id="2147483680" r:id="rId16"/>
    <p:sldLayoutId id="2147483751" r:id="rId17"/>
    <p:sldLayoutId id="2147483738" r:id="rId18"/>
    <p:sldLayoutId id="2147483752" r:id="rId19"/>
    <p:sldLayoutId id="2147483753" r:id="rId20"/>
    <p:sldLayoutId id="2147483781" r:id="rId21"/>
    <p:sldLayoutId id="2147483784" r:id="rId22"/>
    <p:sldLayoutId id="2147483785" r:id="rId2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01" userDrawn="1">
          <p15:clr>
            <a:srgbClr val="F26B43"/>
          </p15:clr>
        </p15:guide>
        <p15:guide id="4" pos="7379" userDrawn="1">
          <p15:clr>
            <a:srgbClr val="F26B43"/>
          </p15:clr>
        </p15:guide>
        <p15:guide id="5" orient="horz" pos="345" userDrawn="1">
          <p15:clr>
            <a:srgbClr val="F26B43"/>
          </p15:clr>
        </p15:guide>
        <p15:guide id="6" orient="horz" pos="4096" userDrawn="1">
          <p15:clr>
            <a:srgbClr val="F26B43"/>
          </p15:clr>
        </p15:guide>
        <p15:guide id="8" orient="horz" pos="3823" userDrawn="1">
          <p15:clr>
            <a:srgbClr val="F26B43"/>
          </p15:clr>
        </p15:guide>
        <p15:guide id="9" pos="1300" userDrawn="1">
          <p15:clr>
            <a:srgbClr val="F26B43"/>
          </p15:clr>
        </p15:guide>
        <p15:guide id="10" pos="513" userDrawn="1">
          <p15:clr>
            <a:srgbClr val="F26B43"/>
          </p15:clr>
        </p15:guide>
        <p15:guide id="11" pos="66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>
            <a:extLst>
              <a:ext uri="{FF2B5EF4-FFF2-40B4-BE49-F238E27FC236}">
                <a16:creationId xmlns:a16="http://schemas.microsoft.com/office/drawing/2014/main" id="{D9F2ACDE-820E-4234-90D8-522CED9C9C84}"/>
              </a:ext>
            </a:extLst>
          </p:cNvPr>
          <p:cNvGrpSpPr/>
          <p:nvPr userDrawn="1"/>
        </p:nvGrpSpPr>
        <p:grpSpPr>
          <a:xfrm>
            <a:off x="0" y="309955"/>
            <a:ext cx="631856" cy="289521"/>
            <a:chOff x="-219873" y="1349743"/>
            <a:chExt cx="959273" cy="439546"/>
          </a:xfrm>
          <a:solidFill>
            <a:srgbClr val="003C6E"/>
          </a:solidFill>
        </p:grpSpPr>
        <p:sp>
          <p:nvSpPr>
            <p:cNvPr id="19" name="Rectángulo: esquinas redondeadas 18">
              <a:extLst>
                <a:ext uri="{FF2B5EF4-FFF2-40B4-BE49-F238E27FC236}">
                  <a16:creationId xmlns:a16="http://schemas.microsoft.com/office/drawing/2014/main" id="{91AA3409-5D83-4B5A-B857-B9D98D48D067}"/>
                </a:ext>
              </a:extLst>
            </p:cNvPr>
            <p:cNvSpPr/>
            <p:nvPr userDrawn="1"/>
          </p:nvSpPr>
          <p:spPr>
            <a:xfrm>
              <a:off x="-219873" y="1350089"/>
              <a:ext cx="739140" cy="439200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89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0B9E2529-EBFA-4C6D-95CB-14079088B785}"/>
                </a:ext>
              </a:extLst>
            </p:cNvPr>
            <p:cNvSpPr>
              <a:spLocks noChangeAspect="1"/>
            </p:cNvSpPr>
            <p:nvPr userDrawn="1"/>
          </p:nvSpPr>
          <p:spPr>
            <a:xfrm rot="16200000">
              <a:off x="300200" y="1349743"/>
              <a:ext cx="439200" cy="439200"/>
            </a:xfrm>
            <a:custGeom>
              <a:avLst/>
              <a:gdLst>
                <a:gd name="connsiteX0" fmla="*/ 85725 w 85725"/>
                <a:gd name="connsiteY0" fmla="*/ 42863 h 85725"/>
                <a:gd name="connsiteX1" fmla="*/ 42863 w 85725"/>
                <a:gd name="connsiteY1" fmla="*/ 85725 h 85725"/>
                <a:gd name="connsiteX2" fmla="*/ 0 w 85725"/>
                <a:gd name="connsiteY2" fmla="*/ 42863 h 85725"/>
                <a:gd name="connsiteX3" fmla="*/ 42863 w 85725"/>
                <a:gd name="connsiteY3" fmla="*/ 0 h 85725"/>
                <a:gd name="connsiteX4" fmla="*/ 85725 w 85725"/>
                <a:gd name="connsiteY4" fmla="*/ 4286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85725">
                  <a:moveTo>
                    <a:pt x="85725" y="42863"/>
                  </a:moveTo>
                  <a:cubicBezTo>
                    <a:pt x="85725" y="66535"/>
                    <a:pt x="66535" y="85725"/>
                    <a:pt x="42863" y="85725"/>
                  </a:cubicBezTo>
                  <a:cubicBezTo>
                    <a:pt x="19190" y="85725"/>
                    <a:pt x="0" y="66535"/>
                    <a:pt x="0" y="42863"/>
                  </a:cubicBezTo>
                  <a:cubicBezTo>
                    <a:pt x="0" y="19190"/>
                    <a:pt x="19190" y="0"/>
                    <a:pt x="42863" y="0"/>
                  </a:cubicBezTo>
                  <a:cubicBezTo>
                    <a:pt x="66535" y="0"/>
                    <a:pt x="85725" y="19190"/>
                    <a:pt x="85725" y="428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sz="2489"/>
            </a:p>
          </p:txBody>
        </p:sp>
      </p:grp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7F139A02-2C38-4AFF-8FAB-D62BF098C7F0}"/>
              </a:ext>
            </a:extLst>
          </p:cNvPr>
          <p:cNvSpPr>
            <a:spLocks noChangeAspect="1"/>
          </p:cNvSpPr>
          <p:nvPr userDrawn="1"/>
        </p:nvSpPr>
        <p:spPr>
          <a:xfrm>
            <a:off x="11395541" y="6283949"/>
            <a:ext cx="336000" cy="336000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333"/>
              </a:lnSpc>
            </a:pPr>
            <a:endParaRPr lang="es-ES" sz="2489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186D3885-D79B-40A1-851B-C3496236B2B8}"/>
              </a:ext>
            </a:extLst>
          </p:cNvPr>
          <p:cNvSpPr txBox="1"/>
          <p:nvPr userDrawn="1"/>
        </p:nvSpPr>
        <p:spPr>
          <a:xfrm>
            <a:off x="478367" y="6340966"/>
            <a:ext cx="8640000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333" b="0" dirty="0">
                <a:solidFill>
                  <a:schemeClr val="tx2"/>
                </a:solidFill>
              </a:rPr>
              <a:t>Plan de desarrollo de la red de transporte. Junio 2022</a:t>
            </a:r>
          </a:p>
        </p:txBody>
      </p:sp>
      <p:sp>
        <p:nvSpPr>
          <p:cNvPr id="40" name="Rectángulo: esquinas redondeadas 39">
            <a:extLst>
              <a:ext uri="{FF2B5EF4-FFF2-40B4-BE49-F238E27FC236}">
                <a16:creationId xmlns:a16="http://schemas.microsoft.com/office/drawing/2014/main" id="{29759887-2EC1-49AF-8BCB-BAC2768404F4}"/>
              </a:ext>
            </a:extLst>
          </p:cNvPr>
          <p:cNvSpPr>
            <a:spLocks noChangeAspect="1"/>
          </p:cNvSpPr>
          <p:nvPr userDrawn="1"/>
        </p:nvSpPr>
        <p:spPr>
          <a:xfrm>
            <a:off x="346076" y="311755"/>
            <a:ext cx="288000" cy="28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sz="2489"/>
          </a:p>
        </p:txBody>
      </p:sp>
      <p:sp>
        <p:nvSpPr>
          <p:cNvPr id="41" name="Rectángulo: esquinas redondeadas 40">
            <a:extLst>
              <a:ext uri="{FF2B5EF4-FFF2-40B4-BE49-F238E27FC236}">
                <a16:creationId xmlns:a16="http://schemas.microsoft.com/office/drawing/2014/main" id="{33623348-02AD-4E15-9889-4244E675B737}"/>
              </a:ext>
            </a:extLst>
          </p:cNvPr>
          <p:cNvSpPr>
            <a:spLocks noChangeAspect="1"/>
          </p:cNvSpPr>
          <p:nvPr userDrawn="1"/>
        </p:nvSpPr>
        <p:spPr>
          <a:xfrm>
            <a:off x="678143" y="311755"/>
            <a:ext cx="288000" cy="288000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 sz="2489" u="sng" dirty="0"/>
          </a:p>
        </p:txBody>
      </p:sp>
      <p:sp>
        <p:nvSpPr>
          <p:cNvPr id="42" name="Google Shape;265;p27">
            <a:extLst>
              <a:ext uri="{FF2B5EF4-FFF2-40B4-BE49-F238E27FC236}">
                <a16:creationId xmlns:a16="http://schemas.microsoft.com/office/drawing/2014/main" id="{9EF7D366-3E66-4147-B78F-5EE40857ED9D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368618" y="6324307"/>
            <a:ext cx="389849" cy="27116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ts val="1333"/>
              </a:lnSpc>
              <a:buNone/>
              <a:defRPr sz="1333">
                <a:solidFill>
                  <a:schemeClr val="accent6"/>
                </a:solidFill>
              </a:defRPr>
            </a:lvl1pPr>
            <a:lvl2pPr lvl="1" algn="r" rtl="0">
              <a:buNone/>
              <a:defRPr sz="1733">
                <a:solidFill>
                  <a:srgbClr val="003C6E"/>
                </a:solidFill>
              </a:defRPr>
            </a:lvl2pPr>
            <a:lvl3pPr lvl="2" algn="r" rtl="0">
              <a:buNone/>
              <a:defRPr sz="1733">
                <a:solidFill>
                  <a:srgbClr val="003C6E"/>
                </a:solidFill>
              </a:defRPr>
            </a:lvl3pPr>
            <a:lvl4pPr lvl="3" algn="r" rtl="0">
              <a:buNone/>
              <a:defRPr sz="1733">
                <a:solidFill>
                  <a:srgbClr val="003C6E"/>
                </a:solidFill>
              </a:defRPr>
            </a:lvl4pPr>
            <a:lvl5pPr lvl="4" algn="r" rtl="0">
              <a:buNone/>
              <a:defRPr sz="1733">
                <a:solidFill>
                  <a:srgbClr val="003C6E"/>
                </a:solidFill>
              </a:defRPr>
            </a:lvl5pPr>
            <a:lvl6pPr lvl="5" algn="r" rtl="0">
              <a:buNone/>
              <a:defRPr sz="1733">
                <a:solidFill>
                  <a:srgbClr val="003C6E"/>
                </a:solidFill>
              </a:defRPr>
            </a:lvl6pPr>
            <a:lvl7pPr lvl="6" algn="r" rtl="0">
              <a:buNone/>
              <a:defRPr sz="1733">
                <a:solidFill>
                  <a:srgbClr val="003C6E"/>
                </a:solidFill>
              </a:defRPr>
            </a:lvl7pPr>
            <a:lvl8pPr lvl="7" algn="r" rtl="0">
              <a:buNone/>
              <a:defRPr sz="1733">
                <a:solidFill>
                  <a:srgbClr val="003C6E"/>
                </a:solidFill>
              </a:defRPr>
            </a:lvl8pPr>
            <a:lvl9pPr lvl="8" algn="r" rtl="0">
              <a:buNone/>
              <a:defRPr sz="1733">
                <a:solidFill>
                  <a:srgbClr val="003C6E"/>
                </a:solidFill>
              </a:defRPr>
            </a:lvl9pPr>
          </a:lstStyle>
          <a:p>
            <a:fld id="{00000000-1234-1234-1234-123412341234}" type="slidenum">
              <a:rPr lang="es-ES" smtClean="0"/>
              <a:pPr/>
              <a:t>‹#›</a:t>
            </a:fld>
            <a:endParaRPr lang="es-ES" dirty="0"/>
          </a:p>
        </p:txBody>
      </p:sp>
      <p:pic>
        <p:nvPicPr>
          <p:cNvPr id="21" name="Gráfico 20">
            <a:extLst>
              <a:ext uri="{FF2B5EF4-FFF2-40B4-BE49-F238E27FC236}">
                <a16:creationId xmlns:a16="http://schemas.microsoft.com/office/drawing/2014/main" id="{4DEA70A0-72BB-4ED1-A244-26C8CBEAFBC5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783199" y="308217"/>
            <a:ext cx="1930435" cy="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923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  <p:sldLayoutId id="2147483777" r:id="rId22"/>
    <p:sldLayoutId id="2147483778" r:id="rId23"/>
    <p:sldLayoutId id="2147483779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226">
          <p15:clr>
            <a:srgbClr val="F26B43"/>
          </p15:clr>
        </p15:guide>
        <p15:guide id="4" pos="5534">
          <p15:clr>
            <a:srgbClr val="F26B43"/>
          </p15:clr>
        </p15:guide>
        <p15:guide id="5" orient="horz" pos="259">
          <p15:clr>
            <a:srgbClr val="F26B43"/>
          </p15:clr>
        </p15:guide>
        <p15:guide id="6" orient="horz" pos="3072">
          <p15:clr>
            <a:srgbClr val="F26B43"/>
          </p15:clr>
        </p15:guide>
        <p15:guide id="8" orient="horz" pos="2867">
          <p15:clr>
            <a:srgbClr val="F26B43"/>
          </p15:clr>
        </p15:guide>
        <p15:guide id="9" pos="975">
          <p15:clr>
            <a:srgbClr val="F26B43"/>
          </p15:clr>
        </p15:guide>
        <p15:guide id="10" pos="385">
          <p15:clr>
            <a:srgbClr val="F26B43"/>
          </p15:clr>
        </p15:guide>
        <p15:guide id="11" pos="49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png"/><Relationship Id="rId5" Type="http://schemas.openxmlformats.org/officeDocument/2006/relationships/hyperlink" Target="https://www.google.es/url?sa=i&amp;rct=j&amp;q=&amp;esrc=s&amp;source=images&amp;cd=&amp;cad=rja&amp;uact=8&amp;ved=2ahUKEwiQ1-PJx97eAhUCPVAKHa-XCn0QjRx6BAgBEAU&amp;url=https://www.flaticon.es/icono-gratis/frecuencia-de-sonido_65039&amp;psig=AOvVaw3AdnMN6Fx9efo9NwdOinGb&amp;ust=1542651700119164" TargetMode="Externa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microsoft.com/office/2007/relationships/hdphoto" Target="../media/hdphoto2.wdp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5.png"/><Relationship Id="rId5" Type="http://schemas.openxmlformats.org/officeDocument/2006/relationships/image" Target="../media/image42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2.xml"/><Relationship Id="rId6" Type="http://schemas.microsoft.com/office/2007/relationships/hdphoto" Target="../media/hdphoto4.wdp"/><Relationship Id="rId5" Type="http://schemas.openxmlformats.org/officeDocument/2006/relationships/image" Target="../media/image60.pn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12" Type="http://schemas.microsoft.com/office/2007/relationships/hdphoto" Target="../media/hdphoto3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2.xml"/><Relationship Id="rId6" Type="http://schemas.microsoft.com/office/2007/relationships/hdphoto" Target="../media/hdphoto7.wdp"/><Relationship Id="rId11" Type="http://schemas.openxmlformats.org/officeDocument/2006/relationships/image" Target="../media/image59.png"/><Relationship Id="rId5" Type="http://schemas.openxmlformats.org/officeDocument/2006/relationships/image" Target="../media/image64.png"/><Relationship Id="rId10" Type="http://schemas.openxmlformats.org/officeDocument/2006/relationships/image" Target="../media/image67.png"/><Relationship Id="rId4" Type="http://schemas.microsoft.com/office/2007/relationships/hdphoto" Target="../media/hdphoto6.wdp"/><Relationship Id="rId9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microsoft.com/office/2007/relationships/hdphoto" Target="../media/hdphoto9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81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1.wdp"/><Relationship Id="rId5" Type="http://schemas.openxmlformats.org/officeDocument/2006/relationships/image" Target="../media/image82.png"/><Relationship Id="rId4" Type="http://schemas.microsoft.com/office/2007/relationships/hdphoto" Target="../media/hdphoto10.wdp"/><Relationship Id="rId9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anificacionelectrica.es/en" TargetMode="External"/><Relationship Id="rId7" Type="http://schemas.openxmlformats.org/officeDocument/2006/relationships/image" Target="../media/image88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7.png"/><Relationship Id="rId5" Type="http://schemas.microsoft.com/office/2007/relationships/hdphoto" Target="../media/hdphoto13.wdp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86D70C85-3CE7-4B76-85F8-2D5AB87B58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1560" y="3586872"/>
            <a:ext cx="5760000" cy="883528"/>
          </a:xfrm>
        </p:spPr>
        <p:txBody>
          <a:bodyPr/>
          <a:lstStyle/>
          <a:p>
            <a:r>
              <a:rPr lang="es-ES" dirty="0"/>
              <a:t>Patricia Labra</a:t>
            </a:r>
          </a:p>
          <a:p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A52DB39-A2BF-4B87-925B-17088D3A0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Connecting Renewables</a:t>
            </a:r>
            <a:br>
              <a:rPr lang="en-US" dirty="0"/>
            </a:br>
            <a:r>
              <a:rPr lang="en-US" dirty="0"/>
              <a:t>Climate Week New York 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3E6123B-85F6-619B-5CA0-2FFE99675807}"/>
              </a:ext>
            </a:extLst>
          </p:cNvPr>
          <p:cNvSpPr txBox="1"/>
          <p:nvPr/>
        </p:nvSpPr>
        <p:spPr>
          <a:xfrm>
            <a:off x="4590849" y="5791548"/>
            <a:ext cx="347071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400" dirty="0" err="1">
                <a:solidFill>
                  <a:schemeClr val="bg1">
                    <a:lumMod val="50000"/>
                  </a:schemeClr>
                </a:solidFill>
              </a:rPr>
              <a:t>September</a:t>
            </a:r>
            <a:r>
              <a:rPr lang="es-ES" sz="1400" dirty="0">
                <a:solidFill>
                  <a:schemeClr val="bg1">
                    <a:lumMod val="50000"/>
                  </a:schemeClr>
                </a:solidFill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700010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41E37F-E127-49BC-B325-7080EF00D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914" y="205935"/>
            <a:ext cx="10801350" cy="873004"/>
          </a:xfrm>
        </p:spPr>
        <p:txBody>
          <a:bodyPr/>
          <a:lstStyle/>
          <a:p>
            <a:r>
              <a:rPr lang="en-US" sz="1800" dirty="0"/>
              <a:t>Continuous adaptation of the forecast models </a:t>
            </a:r>
            <a:br>
              <a:rPr lang="es-ES" dirty="0"/>
            </a:br>
            <a:endParaRPr lang="es-ES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AA8A3E3-7188-411C-BE39-AF367E9F5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1833" y="1722782"/>
            <a:ext cx="6570872" cy="4280453"/>
          </a:xfrm>
          <a:prstGeom prst="rect">
            <a:avLst/>
          </a:prstGeom>
        </p:spPr>
      </p:pic>
      <p:sp>
        <p:nvSpPr>
          <p:cNvPr id="6" name="Marcador de número de diapositiva 1">
            <a:extLst>
              <a:ext uri="{FF2B5EF4-FFF2-40B4-BE49-F238E27FC236}">
                <a16:creationId xmlns:a16="http://schemas.microsoft.com/office/drawing/2014/main" id="{C44D53E2-4663-47B4-D219-739C673F9892}"/>
              </a:ext>
            </a:extLst>
          </p:cNvPr>
          <p:cNvSpPr txBox="1">
            <a:spLocks/>
          </p:cNvSpPr>
          <p:nvPr/>
        </p:nvSpPr>
        <p:spPr>
          <a:xfrm>
            <a:off x="11368618" y="6324307"/>
            <a:ext cx="389849" cy="27116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ES" sz="1400" smtClean="0"/>
              <a:pPr/>
              <a:t>10</a:t>
            </a:fld>
            <a:endParaRPr lang="es-ES" sz="1400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2B570F18-88D4-704F-AE9E-A62FE3C45DF0}"/>
              </a:ext>
            </a:extLst>
          </p:cNvPr>
          <p:cNvGrpSpPr/>
          <p:nvPr/>
        </p:nvGrpSpPr>
        <p:grpSpPr>
          <a:xfrm>
            <a:off x="245880" y="1008430"/>
            <a:ext cx="1486152" cy="1708221"/>
            <a:chOff x="5037849" y="206"/>
            <a:chExt cx="1486152" cy="1708221"/>
          </a:xfrm>
        </p:grpSpPr>
        <p:sp>
          <p:nvSpPr>
            <p:cNvPr id="4" name="Hexágono 3">
              <a:extLst>
                <a:ext uri="{FF2B5EF4-FFF2-40B4-BE49-F238E27FC236}">
                  <a16:creationId xmlns:a16="http://schemas.microsoft.com/office/drawing/2014/main" id="{3EF8C3A5-F3DF-A60E-CC02-A27234D89069}"/>
                </a:ext>
              </a:extLst>
            </p:cNvPr>
            <p:cNvSpPr/>
            <p:nvPr/>
          </p:nvSpPr>
          <p:spPr>
            <a:xfrm rot="5400000">
              <a:off x="4926814" y="111241"/>
              <a:ext cx="1708221" cy="148615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tx1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Hexágono 4">
              <a:extLst>
                <a:ext uri="{FF2B5EF4-FFF2-40B4-BE49-F238E27FC236}">
                  <a16:creationId xmlns:a16="http://schemas.microsoft.com/office/drawing/2014/main" id="{7458BF6B-DF0E-FB8E-81B4-89A04E64E851}"/>
                </a:ext>
              </a:extLst>
            </p:cNvPr>
            <p:cNvSpPr txBox="1"/>
            <p:nvPr/>
          </p:nvSpPr>
          <p:spPr>
            <a:xfrm>
              <a:off x="5269440" y="266405"/>
              <a:ext cx="1022968" cy="11758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600" b="1" kern="1200" dirty="0" err="1">
                  <a:solidFill>
                    <a:schemeClr val="tx1"/>
                  </a:solidFill>
                  <a:latin typeface="+mj-lt"/>
                </a:rPr>
                <a:t>Forecas</a:t>
              </a:r>
              <a:r>
                <a:rPr lang="es-ES" sz="1600" b="1" kern="1200" dirty="0" err="1">
                  <a:solidFill>
                    <a:schemeClr val="tx1"/>
                  </a:solidFill>
                </a:rPr>
                <a:t>t</a:t>
              </a:r>
              <a:endParaRPr lang="es-ES" sz="1600" b="1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Flecha: hacia abajo 6">
            <a:extLst>
              <a:ext uri="{FF2B5EF4-FFF2-40B4-BE49-F238E27FC236}">
                <a16:creationId xmlns:a16="http://schemas.microsoft.com/office/drawing/2014/main" id="{B5D4F073-30A2-4387-1A66-6B297A44963B}"/>
              </a:ext>
            </a:extLst>
          </p:cNvPr>
          <p:cNvSpPr/>
          <p:nvPr/>
        </p:nvSpPr>
        <p:spPr>
          <a:xfrm>
            <a:off x="5022712" y="2980443"/>
            <a:ext cx="689114" cy="9674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290ECDB-82E2-AB4F-6F9E-5BCDB42CE35B}"/>
              </a:ext>
            </a:extLst>
          </p:cNvPr>
          <p:cNvSpPr txBox="1"/>
          <p:nvPr/>
        </p:nvSpPr>
        <p:spPr>
          <a:xfrm>
            <a:off x="3013317" y="1142276"/>
            <a:ext cx="6546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2"/>
                </a:solidFill>
              </a:rPr>
              <a:t>RES Forecast </a:t>
            </a:r>
            <a:endParaRPr lang="es-ES" dirty="0"/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E5565171-49DF-7730-9ED2-DD4B7EC821A1}"/>
              </a:ext>
            </a:extLst>
          </p:cNvPr>
          <p:cNvGrpSpPr/>
          <p:nvPr/>
        </p:nvGrpSpPr>
        <p:grpSpPr>
          <a:xfrm>
            <a:off x="8684855" y="1144696"/>
            <a:ext cx="6924654" cy="2284304"/>
            <a:chOff x="8684855" y="1144696"/>
            <a:chExt cx="6924654" cy="2284304"/>
          </a:xfrm>
        </p:grpSpPr>
        <p:pic>
          <p:nvPicPr>
            <p:cNvPr id="1026" name="Picture 2" descr="Todo sobre el autoconsumo fotovoltaico - Iberdrola">
              <a:extLst>
                <a:ext uri="{FF2B5EF4-FFF2-40B4-BE49-F238E27FC236}">
                  <a16:creationId xmlns:a16="http://schemas.microsoft.com/office/drawing/2014/main" id="{A275C7F3-1469-F365-8A63-45D50B5F4D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4855" y="1727347"/>
              <a:ext cx="3029674" cy="17016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CEA87300-2BB0-B863-5A00-85B30A01BC68}"/>
                </a:ext>
              </a:extLst>
            </p:cNvPr>
            <p:cNvSpPr txBox="1"/>
            <p:nvPr/>
          </p:nvSpPr>
          <p:spPr>
            <a:xfrm>
              <a:off x="9062935" y="1144696"/>
              <a:ext cx="654657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1" dirty="0">
                  <a:solidFill>
                    <a:schemeClr val="accent2"/>
                  </a:solidFill>
                </a:rPr>
                <a:t>Demand Forecast </a:t>
              </a:r>
              <a:endParaRPr lang="es-ES" dirty="0"/>
            </a:p>
          </p:txBody>
        </p:sp>
      </p:grp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5A9508D-7EA0-2E88-4682-3AF220E75044}"/>
              </a:ext>
            </a:extLst>
          </p:cNvPr>
          <p:cNvSpPr/>
          <p:nvPr/>
        </p:nvSpPr>
        <p:spPr>
          <a:xfrm>
            <a:off x="457200" y="6314769"/>
            <a:ext cx="3067878" cy="255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621A665-D737-24E4-C48B-964129F9F954}"/>
              </a:ext>
            </a:extLst>
          </p:cNvPr>
          <p:cNvSpPr txBox="1"/>
          <p:nvPr/>
        </p:nvSpPr>
        <p:spPr>
          <a:xfrm>
            <a:off x="5711826" y="2862470"/>
            <a:ext cx="2385252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Reduction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error </a:t>
            </a:r>
            <a:r>
              <a:rPr lang="es-ES" dirty="0" err="1"/>
              <a:t>during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last</a:t>
            </a:r>
            <a:r>
              <a:rPr lang="es-ES" dirty="0"/>
              <a:t> </a:t>
            </a:r>
            <a:r>
              <a:rPr lang="es-ES" dirty="0" err="1"/>
              <a:t>decade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4397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E81819-EC5E-43B1-883F-1EE8EA6B2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220" y="451719"/>
            <a:ext cx="10801350" cy="665979"/>
          </a:xfrm>
        </p:spPr>
        <p:txBody>
          <a:bodyPr/>
          <a:lstStyle/>
          <a:p>
            <a:r>
              <a:rPr lang="es-ES" dirty="0"/>
              <a:t>CECRE: Renewable Energy Control Centre </a:t>
            </a:r>
            <a:br>
              <a:rPr lang="es-ES" dirty="0"/>
            </a:br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E710582-C6B8-4D8D-B3C4-BC491CF80769}"/>
              </a:ext>
            </a:extLst>
          </p:cNvPr>
          <p:cNvSpPr txBox="1"/>
          <p:nvPr/>
        </p:nvSpPr>
        <p:spPr>
          <a:xfrm>
            <a:off x="320430" y="905313"/>
            <a:ext cx="11328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6688" lvl="1" algn="ctr">
              <a:spcBef>
                <a:spcPct val="20000"/>
              </a:spcBef>
              <a:buClr>
                <a:srgbClr val="C00000"/>
              </a:buClr>
              <a:buSzPct val="100000"/>
              <a:tabLst>
                <a:tab pos="358775" algn="l"/>
              </a:tabLst>
              <a:defRPr/>
            </a:pPr>
            <a:r>
              <a:rPr lang="en-US" sz="2000" b="1" dirty="0">
                <a:solidFill>
                  <a:schemeClr val="accent2"/>
                </a:solidFill>
              </a:rPr>
              <a:t>Pioneer and reference center worldwide in the integration of renewable energies, cogeneration and waste, commissioned in 2006</a:t>
            </a:r>
            <a:endParaRPr lang="es-ES" sz="2000" b="1" dirty="0">
              <a:solidFill>
                <a:schemeClr val="accent2"/>
              </a:solidFill>
            </a:endParaRPr>
          </a:p>
        </p:txBody>
      </p:sp>
      <p:sp>
        <p:nvSpPr>
          <p:cNvPr id="3" name="Marcador de número de diapositiva 1">
            <a:extLst>
              <a:ext uri="{FF2B5EF4-FFF2-40B4-BE49-F238E27FC236}">
                <a16:creationId xmlns:a16="http://schemas.microsoft.com/office/drawing/2014/main" id="{BCF3D61A-E51D-D9FB-38A3-0A348057C41A}"/>
              </a:ext>
            </a:extLst>
          </p:cNvPr>
          <p:cNvSpPr txBox="1">
            <a:spLocks/>
          </p:cNvSpPr>
          <p:nvPr/>
        </p:nvSpPr>
        <p:spPr>
          <a:xfrm>
            <a:off x="11368618" y="6324307"/>
            <a:ext cx="389849" cy="27116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ES" sz="1400" smtClean="0"/>
              <a:pPr/>
              <a:t>11</a:t>
            </a:fld>
            <a:endParaRPr lang="es-ES" sz="140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62BBDE8B-2BA8-C4C2-8981-5C10BEBE010D}"/>
              </a:ext>
            </a:extLst>
          </p:cNvPr>
          <p:cNvGrpSpPr/>
          <p:nvPr/>
        </p:nvGrpSpPr>
        <p:grpSpPr>
          <a:xfrm>
            <a:off x="99626" y="1136446"/>
            <a:ext cx="1486152" cy="1708221"/>
            <a:chOff x="4232252" y="1450144"/>
            <a:chExt cx="1486152" cy="1708221"/>
          </a:xfrm>
        </p:grpSpPr>
        <p:sp>
          <p:nvSpPr>
            <p:cNvPr id="8" name="Hexágono 7">
              <a:extLst>
                <a:ext uri="{FF2B5EF4-FFF2-40B4-BE49-F238E27FC236}">
                  <a16:creationId xmlns:a16="http://schemas.microsoft.com/office/drawing/2014/main" id="{02C50D56-3A69-2E7B-F8CC-E6FEE45A56FA}"/>
                </a:ext>
              </a:extLst>
            </p:cNvPr>
            <p:cNvSpPr/>
            <p:nvPr/>
          </p:nvSpPr>
          <p:spPr>
            <a:xfrm rot="5400000">
              <a:off x="4121217" y="1561179"/>
              <a:ext cx="1708221" cy="148615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tx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Hexágono 4">
              <a:extLst>
                <a:ext uri="{FF2B5EF4-FFF2-40B4-BE49-F238E27FC236}">
                  <a16:creationId xmlns:a16="http://schemas.microsoft.com/office/drawing/2014/main" id="{09637DB0-D077-CA0F-60CD-D822E913B33F}"/>
                </a:ext>
              </a:extLst>
            </p:cNvPr>
            <p:cNvSpPr txBox="1"/>
            <p:nvPr/>
          </p:nvSpPr>
          <p:spPr>
            <a:xfrm>
              <a:off x="4463843" y="1716343"/>
              <a:ext cx="1022968" cy="11758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900" b="1" kern="1200" dirty="0">
                  <a:solidFill>
                    <a:schemeClr val="tx1"/>
                  </a:solidFill>
                  <a:latin typeface="+mj-lt"/>
                </a:rPr>
                <a:t>CECRE </a:t>
              </a:r>
            </a:p>
          </p:txBody>
        </p:sp>
      </p:grpSp>
      <p:grpSp>
        <p:nvGrpSpPr>
          <p:cNvPr id="10" name="22 Grupo">
            <a:extLst>
              <a:ext uri="{FF2B5EF4-FFF2-40B4-BE49-F238E27FC236}">
                <a16:creationId xmlns:a16="http://schemas.microsoft.com/office/drawing/2014/main" id="{B9E185B6-AC54-2C8F-96E3-34D7DC0D404B}"/>
              </a:ext>
            </a:extLst>
          </p:cNvPr>
          <p:cNvGrpSpPr>
            <a:grpSpLocks/>
          </p:cNvGrpSpPr>
          <p:nvPr/>
        </p:nvGrpSpPr>
        <p:grpSpPr bwMode="auto">
          <a:xfrm>
            <a:off x="4672184" y="2097395"/>
            <a:ext cx="2357438" cy="1285875"/>
            <a:chOff x="2214546" y="1285860"/>
            <a:chExt cx="1516062" cy="1131887"/>
          </a:xfrm>
        </p:grpSpPr>
        <p:pic>
          <p:nvPicPr>
            <p:cNvPr id="11" name="4 Imagen" descr="huerto-fotovoltaico-300x224.jpg">
              <a:extLst>
                <a:ext uri="{FF2B5EF4-FFF2-40B4-BE49-F238E27FC236}">
                  <a16:creationId xmlns:a16="http://schemas.microsoft.com/office/drawing/2014/main" id="{86E2D51F-56F0-3AF6-2A6E-F6393EE0D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lum bright="38000" contrast="-26000"/>
            </a:blip>
            <a:srcRect/>
            <a:stretch>
              <a:fillRect/>
            </a:stretch>
          </p:blipFill>
          <p:spPr bwMode="auto">
            <a:xfrm>
              <a:off x="2214546" y="1285860"/>
              <a:ext cx="1516062" cy="113188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2" name="6 CuadroTexto">
              <a:extLst>
                <a:ext uri="{FF2B5EF4-FFF2-40B4-BE49-F238E27FC236}">
                  <a16:creationId xmlns:a16="http://schemas.microsoft.com/office/drawing/2014/main" id="{B454B525-7B33-60B9-6BE6-F20BD9A159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4780" y="1537390"/>
              <a:ext cx="1429284" cy="587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cap="all" dirty="0">
                  <a:latin typeface="Barlow Semi Condensed" panose="00000506000000000000" pitchFamily="2" charset="0"/>
                </a:rPr>
                <a:t>Facilities or </a:t>
              </a:r>
              <a:r>
                <a:rPr lang="en-US" b="1" cap="all" dirty="0" err="1">
                  <a:latin typeface="Barlow Semi Condensed" panose="00000506000000000000" pitchFamily="2" charset="0"/>
                </a:rPr>
                <a:t>Agregations</a:t>
              </a:r>
              <a:endParaRPr lang="en-US" b="1" cap="all" dirty="0">
                <a:latin typeface="Barlow Semi Condensed" panose="00000506000000000000" pitchFamily="2" charset="0"/>
              </a:endParaRPr>
            </a:p>
          </p:txBody>
        </p:sp>
      </p:grpSp>
      <p:cxnSp>
        <p:nvCxnSpPr>
          <p:cNvPr id="13" name="20 Conector recto">
            <a:extLst>
              <a:ext uri="{FF2B5EF4-FFF2-40B4-BE49-F238E27FC236}">
                <a16:creationId xmlns:a16="http://schemas.microsoft.com/office/drawing/2014/main" id="{B212595E-2742-CE3E-2BA3-72AAFBD2E686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2686221" y="5196039"/>
            <a:ext cx="257175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prstDash val="sysDash"/>
            <a:round/>
            <a:headEnd/>
            <a:tailEnd/>
          </a:ln>
        </p:spPr>
      </p:cxnSp>
      <p:cxnSp>
        <p:nvCxnSpPr>
          <p:cNvPr id="14" name="28 Conector recto">
            <a:extLst>
              <a:ext uri="{FF2B5EF4-FFF2-40B4-BE49-F238E27FC236}">
                <a16:creationId xmlns:a16="http://schemas.microsoft.com/office/drawing/2014/main" id="{1921D168-1372-2314-A685-14CE37471FDD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2814809" y="5324626"/>
            <a:ext cx="6072188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prstDash val="sysDash"/>
            <a:round/>
            <a:headEnd/>
            <a:tailEnd/>
          </a:ln>
        </p:spPr>
      </p:cxnSp>
      <p:cxnSp>
        <p:nvCxnSpPr>
          <p:cNvPr id="15" name="29 Conector recto">
            <a:extLst>
              <a:ext uri="{FF2B5EF4-FFF2-40B4-BE49-F238E27FC236}">
                <a16:creationId xmlns:a16="http://schemas.microsoft.com/office/drawing/2014/main" id="{7CE7C8B9-4238-56FB-901B-351EEDAD52E7}"/>
              </a:ext>
            </a:extLst>
          </p:cNvPr>
          <p:cNvCxnSpPr>
            <a:cxnSpLocks noChangeShapeType="1"/>
            <a:stCxn id="26" idx="2"/>
          </p:cNvCxnSpPr>
          <p:nvPr/>
        </p:nvCxnSpPr>
        <p:spPr bwMode="auto">
          <a:xfrm rot="16200000" flipH="1">
            <a:off x="8740153" y="5177782"/>
            <a:ext cx="285750" cy="7938"/>
          </a:xfrm>
          <a:prstGeom prst="line">
            <a:avLst/>
          </a:prstGeom>
          <a:noFill/>
          <a:ln w="25400" algn="ctr">
            <a:solidFill>
              <a:schemeClr val="tx1"/>
            </a:solidFill>
            <a:prstDash val="sysDash"/>
            <a:round/>
            <a:headEnd/>
            <a:tailEnd/>
          </a:ln>
        </p:spPr>
      </p:cxnSp>
      <p:sp>
        <p:nvSpPr>
          <p:cNvPr id="16" name="30 CuadroTexto">
            <a:extLst>
              <a:ext uri="{FF2B5EF4-FFF2-40B4-BE49-F238E27FC236}">
                <a16:creationId xmlns:a16="http://schemas.microsoft.com/office/drawing/2014/main" id="{64270D7E-081C-ADAA-19F5-C6D22ADE4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5122" y="3967314"/>
            <a:ext cx="10048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b="1" u="sng" dirty="0">
                <a:latin typeface="Barlow Semi Condensed" panose="00000506000000000000" pitchFamily="2" charset="0"/>
              </a:rPr>
              <a:t>CECRE</a:t>
            </a:r>
          </a:p>
        </p:txBody>
      </p:sp>
      <p:sp>
        <p:nvSpPr>
          <p:cNvPr id="17" name="25 Rectángulo redondeado">
            <a:extLst>
              <a:ext uri="{FF2B5EF4-FFF2-40B4-BE49-F238E27FC236}">
                <a16:creationId xmlns:a16="http://schemas.microsoft.com/office/drawing/2014/main" id="{ADCA9539-61C2-947F-272B-010BA30A1C22}"/>
              </a:ext>
            </a:extLst>
          </p:cNvPr>
          <p:cNvSpPr/>
          <p:nvPr/>
        </p:nvSpPr>
        <p:spPr>
          <a:xfrm>
            <a:off x="7694784" y="2255989"/>
            <a:ext cx="2214563" cy="10001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Barlow Semi Condensed" panose="00000506000000000000" pitchFamily="2" charset="0"/>
              </a:rPr>
              <a:t>P &gt; 5 MW</a:t>
            </a:r>
          </a:p>
        </p:txBody>
      </p:sp>
      <p:sp>
        <p:nvSpPr>
          <p:cNvPr id="18" name="26 Rectángulo redondeado">
            <a:extLst>
              <a:ext uri="{FF2B5EF4-FFF2-40B4-BE49-F238E27FC236}">
                <a16:creationId xmlns:a16="http://schemas.microsoft.com/office/drawing/2014/main" id="{B33D7E73-3CAE-C4B6-AA7B-BAA37D4454AC}"/>
              </a:ext>
            </a:extLst>
          </p:cNvPr>
          <p:cNvSpPr/>
          <p:nvPr/>
        </p:nvSpPr>
        <p:spPr>
          <a:xfrm>
            <a:off x="1708322" y="2275039"/>
            <a:ext cx="2214562" cy="10001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Barlow Semi Condensed" panose="00000506000000000000" pitchFamily="2" charset="0"/>
              </a:rPr>
              <a:t>P &gt; 1 MW</a:t>
            </a:r>
          </a:p>
        </p:txBody>
      </p:sp>
      <p:cxnSp>
        <p:nvCxnSpPr>
          <p:cNvPr id="19" name="31 Conector recto de flecha">
            <a:extLst>
              <a:ext uri="{FF2B5EF4-FFF2-40B4-BE49-F238E27FC236}">
                <a16:creationId xmlns:a16="http://schemas.microsoft.com/office/drawing/2014/main" id="{B661A25B-7B82-DBF0-DDC2-57C1957DF8A5}"/>
              </a:ext>
            </a:extLst>
          </p:cNvPr>
          <p:cNvCxnSpPr>
            <a:endCxn id="18" idx="3"/>
          </p:cNvCxnSpPr>
          <p:nvPr/>
        </p:nvCxnSpPr>
        <p:spPr>
          <a:xfrm rot="10800000" flipV="1">
            <a:off x="3922884" y="2395689"/>
            <a:ext cx="749300" cy="3794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34 Conector recto de flecha">
            <a:extLst>
              <a:ext uri="{FF2B5EF4-FFF2-40B4-BE49-F238E27FC236}">
                <a16:creationId xmlns:a16="http://schemas.microsoft.com/office/drawing/2014/main" id="{24E22D57-A0DF-4F96-4F7C-37240CABA78E}"/>
              </a:ext>
            </a:extLst>
          </p:cNvPr>
          <p:cNvCxnSpPr>
            <a:endCxn id="17" idx="1"/>
          </p:cNvCxnSpPr>
          <p:nvPr/>
        </p:nvCxnSpPr>
        <p:spPr>
          <a:xfrm>
            <a:off x="6988347" y="2362351"/>
            <a:ext cx="706437" cy="393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37 Rectángulo redondeado">
            <a:extLst>
              <a:ext uri="{FF2B5EF4-FFF2-40B4-BE49-F238E27FC236}">
                <a16:creationId xmlns:a16="http://schemas.microsoft.com/office/drawing/2014/main" id="{244444D2-23FE-BEAF-88B0-B5D1F8DA59D2}"/>
              </a:ext>
            </a:extLst>
          </p:cNvPr>
          <p:cNvSpPr/>
          <p:nvPr/>
        </p:nvSpPr>
        <p:spPr>
          <a:xfrm>
            <a:off x="7601122" y="3824439"/>
            <a:ext cx="2571750" cy="642937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  <a:latin typeface="Barlow Semi Condensed" panose="00000506000000000000" pitchFamily="2" charset="0"/>
              </a:rPr>
              <a:t>Through a Control Center for </a:t>
            </a:r>
            <a:r>
              <a:rPr lang="en-US" sz="1600" b="1" dirty="0" err="1">
                <a:solidFill>
                  <a:schemeClr val="bg1"/>
                </a:solidFill>
                <a:latin typeface="Barlow Semi Condensed" panose="00000506000000000000" pitchFamily="2" charset="0"/>
              </a:rPr>
              <a:t>Gen&amp;Deman</a:t>
            </a:r>
            <a:endParaRPr lang="en-US" sz="1600" dirty="0">
              <a:solidFill>
                <a:schemeClr val="bg1"/>
              </a:solidFill>
              <a:latin typeface="Barlow Semi Condensed" panose="00000506000000000000" pitchFamily="2" charset="0"/>
            </a:endParaRPr>
          </a:p>
        </p:txBody>
      </p:sp>
      <p:sp>
        <p:nvSpPr>
          <p:cNvPr id="22" name="38 Rectángulo redondeado">
            <a:extLst>
              <a:ext uri="{FF2B5EF4-FFF2-40B4-BE49-F238E27FC236}">
                <a16:creationId xmlns:a16="http://schemas.microsoft.com/office/drawing/2014/main" id="{5A625CAD-FB77-65BE-1927-659F8A24BBA5}"/>
              </a:ext>
            </a:extLst>
          </p:cNvPr>
          <p:cNvSpPr/>
          <p:nvPr/>
        </p:nvSpPr>
        <p:spPr>
          <a:xfrm>
            <a:off x="1457497" y="3824439"/>
            <a:ext cx="2578100" cy="642937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 err="1">
                <a:solidFill>
                  <a:schemeClr val="bg1"/>
                </a:solidFill>
                <a:latin typeface="Barlow Semi Condensed" panose="00000506000000000000" pitchFamily="2" charset="0"/>
              </a:rPr>
              <a:t>Through</a:t>
            </a:r>
            <a:r>
              <a:rPr lang="en-US" sz="1600" b="1" dirty="0">
                <a:solidFill>
                  <a:schemeClr val="bg1"/>
                </a:solidFill>
                <a:latin typeface="Barlow Semi Condensed" panose="00000506000000000000" pitchFamily="2" charset="0"/>
              </a:rPr>
              <a:t> a Control Center for </a:t>
            </a:r>
            <a:r>
              <a:rPr lang="en-US" sz="1600" b="1" dirty="0" err="1">
                <a:solidFill>
                  <a:schemeClr val="bg1"/>
                </a:solidFill>
                <a:latin typeface="Barlow Semi Condensed" panose="00000506000000000000" pitchFamily="2" charset="0"/>
              </a:rPr>
              <a:t>Gen&amp;Deman</a:t>
            </a:r>
            <a:endParaRPr lang="en-US" sz="1600" dirty="0">
              <a:solidFill>
                <a:schemeClr val="bg1"/>
              </a:solidFill>
              <a:latin typeface="Barlow Semi Condensed" panose="00000506000000000000" pitchFamily="2" charset="0"/>
            </a:endParaRPr>
          </a:p>
        </p:txBody>
      </p:sp>
      <p:cxnSp>
        <p:nvCxnSpPr>
          <p:cNvPr id="23" name="43 Conector recto de flecha">
            <a:extLst>
              <a:ext uri="{FF2B5EF4-FFF2-40B4-BE49-F238E27FC236}">
                <a16:creationId xmlns:a16="http://schemas.microsoft.com/office/drawing/2014/main" id="{82736A61-8C6B-8E53-ABD8-EA92D2210ED0}"/>
              </a:ext>
            </a:extLst>
          </p:cNvPr>
          <p:cNvCxnSpPr>
            <a:stCxn id="17" idx="2"/>
          </p:cNvCxnSpPr>
          <p:nvPr/>
        </p:nvCxnSpPr>
        <p:spPr>
          <a:xfrm rot="16200000" flipH="1">
            <a:off x="8598072" y="3459314"/>
            <a:ext cx="411162" cy="47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45 Conector recto de flecha">
            <a:extLst>
              <a:ext uri="{FF2B5EF4-FFF2-40B4-BE49-F238E27FC236}">
                <a16:creationId xmlns:a16="http://schemas.microsoft.com/office/drawing/2014/main" id="{27C33AF1-FC07-3B0E-6C07-CE07839199D9}"/>
              </a:ext>
            </a:extLst>
          </p:cNvPr>
          <p:cNvCxnSpPr>
            <a:stCxn id="18" idx="2"/>
          </p:cNvCxnSpPr>
          <p:nvPr/>
        </p:nvCxnSpPr>
        <p:spPr>
          <a:xfrm rot="16200000" flipH="1">
            <a:off x="2613197" y="3476776"/>
            <a:ext cx="406400" cy="31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utoShape 3">
            <a:extLst>
              <a:ext uri="{FF2B5EF4-FFF2-40B4-BE49-F238E27FC236}">
                <a16:creationId xmlns:a16="http://schemas.microsoft.com/office/drawing/2014/main" id="{1C3DF36C-E18A-D0CC-27E5-6AF80B180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522" y="3681564"/>
            <a:ext cx="2697162" cy="1357312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3366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 dirty="0">
              <a:latin typeface="Barlow Semi Condensed" panose="00000506000000000000" pitchFamily="2" charset="0"/>
            </a:endParaRPr>
          </a:p>
        </p:txBody>
      </p:sp>
      <p:sp>
        <p:nvSpPr>
          <p:cNvPr id="26" name="AutoShape 3">
            <a:extLst>
              <a:ext uri="{FF2B5EF4-FFF2-40B4-BE49-F238E27FC236}">
                <a16:creationId xmlns:a16="http://schemas.microsoft.com/office/drawing/2014/main" id="{325B36D8-7B06-F002-EA79-CBE7B013E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9684" y="3681564"/>
            <a:ext cx="2698750" cy="1357312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3366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 dirty="0">
              <a:latin typeface="Barlow Semi Condensed" panose="00000506000000000000" pitchFamily="2" charset="0"/>
            </a:endParaRPr>
          </a:p>
        </p:txBody>
      </p:sp>
      <p:sp>
        <p:nvSpPr>
          <p:cNvPr id="27" name="76 CuadroTexto">
            <a:extLst>
              <a:ext uri="{FF2B5EF4-FFF2-40B4-BE49-F238E27FC236}">
                <a16:creationId xmlns:a16="http://schemas.microsoft.com/office/drawing/2014/main" id="{03EA2DA7-EC1F-3FBD-4194-3324F6B4CE11}"/>
              </a:ext>
            </a:extLst>
          </p:cNvPr>
          <p:cNvSpPr txBox="1"/>
          <p:nvPr/>
        </p:nvSpPr>
        <p:spPr>
          <a:xfrm>
            <a:off x="1528934" y="4538814"/>
            <a:ext cx="2428875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lvl="1" algn="ctr" fontAlgn="auto">
              <a:spcBef>
                <a:spcPts val="0"/>
              </a:spcBef>
              <a:spcAft>
                <a:spcPts val="1000"/>
              </a:spcAft>
              <a:buClr>
                <a:srgbClr val="BE3200"/>
              </a:buClr>
              <a:buSzPct val="60000"/>
              <a:defRPr/>
            </a:pPr>
            <a:r>
              <a:rPr lang="en-US" sz="1400" b="1" cap="all" dirty="0">
                <a:solidFill>
                  <a:srgbClr val="005875"/>
                </a:solidFill>
                <a:latin typeface="Barlow Semi Condensed" panose="00000506000000000000" pitchFamily="2" charset="0"/>
                <a:cs typeface="Arial" pitchFamily="34" charset="0"/>
              </a:rPr>
              <a:t>Observability</a:t>
            </a:r>
            <a:endParaRPr lang="en-US" sz="1400" b="1" cap="all" dirty="0">
              <a:latin typeface="Barlow Semi Condensed" panose="00000506000000000000" pitchFamily="2" charset="0"/>
            </a:endParaRPr>
          </a:p>
        </p:txBody>
      </p:sp>
      <p:sp>
        <p:nvSpPr>
          <p:cNvPr id="28" name="77 CuadroTexto">
            <a:extLst>
              <a:ext uri="{FF2B5EF4-FFF2-40B4-BE49-F238E27FC236}">
                <a16:creationId xmlns:a16="http://schemas.microsoft.com/office/drawing/2014/main" id="{78E5305A-2473-63B9-E611-E8B33709A0F3}"/>
              </a:ext>
            </a:extLst>
          </p:cNvPr>
          <p:cNvSpPr txBox="1"/>
          <p:nvPr/>
        </p:nvSpPr>
        <p:spPr>
          <a:xfrm>
            <a:off x="7670177" y="4537227"/>
            <a:ext cx="2417763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lvl="1" algn="ctr" fontAlgn="auto">
              <a:spcBef>
                <a:spcPts val="0"/>
              </a:spcBef>
              <a:spcAft>
                <a:spcPts val="1000"/>
              </a:spcAft>
              <a:buClr>
                <a:srgbClr val="BE3200"/>
              </a:buClr>
              <a:buSzPct val="60000"/>
              <a:defRPr/>
            </a:pPr>
            <a:r>
              <a:rPr lang="en-US" sz="1400" b="1" cap="all" dirty="0">
                <a:solidFill>
                  <a:srgbClr val="005875"/>
                </a:solidFill>
                <a:latin typeface="Barlow Semi Condensed" panose="00000506000000000000" pitchFamily="2" charset="0"/>
                <a:cs typeface="Arial" pitchFamily="34" charset="0"/>
              </a:rPr>
              <a:t>Observability &amp; controllability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A4803511-6D18-759A-546F-971E993B662A}"/>
              </a:ext>
            </a:extLst>
          </p:cNvPr>
          <p:cNvSpPr/>
          <p:nvPr/>
        </p:nvSpPr>
        <p:spPr>
          <a:xfrm>
            <a:off x="886098" y="5814503"/>
            <a:ext cx="7610178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spcBef>
                <a:spcPts val="375"/>
              </a:spcBef>
              <a:spcAft>
                <a:spcPts val="375"/>
              </a:spcAft>
              <a:buClr>
                <a:schemeClr val="accent2">
                  <a:lumMod val="75000"/>
                </a:schemeClr>
              </a:buClr>
              <a:buSzPct val="120000"/>
            </a:pPr>
            <a:r>
              <a:rPr lang="es-ES" sz="1800" dirty="0" err="1">
                <a:solidFill>
                  <a:prstClr val="black"/>
                </a:solidFill>
                <a:latin typeface="Barlow Condensed" panose="00000506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Manage</a:t>
            </a:r>
            <a:r>
              <a:rPr lang="es-ES" sz="1800" dirty="0">
                <a:solidFill>
                  <a:prstClr val="black"/>
                </a:solidFill>
                <a:latin typeface="Barlow Condensed" panose="00000506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s-ES" sz="1800" dirty="0" err="1">
                <a:solidFill>
                  <a:prstClr val="black"/>
                </a:solidFill>
                <a:latin typeface="Barlow Condensed" panose="00000506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generation-demand</a:t>
            </a:r>
            <a:r>
              <a:rPr lang="es-ES" sz="1800" dirty="0">
                <a:solidFill>
                  <a:prstClr val="black"/>
                </a:solidFill>
                <a:latin typeface="Barlow Condensed" panose="00000506000000000000" pitchFamily="2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balance</a:t>
            </a:r>
            <a:endParaRPr lang="es-ES" sz="1800" dirty="0">
              <a:solidFill>
                <a:prstClr val="black"/>
              </a:solidFill>
              <a:latin typeface="Barlow Condensed" panose="00000506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C3CF88D2-8779-C5A0-AB2E-856F7EAF8C02}"/>
              </a:ext>
            </a:extLst>
          </p:cNvPr>
          <p:cNvSpPr/>
          <p:nvPr/>
        </p:nvSpPr>
        <p:spPr>
          <a:xfrm>
            <a:off x="886098" y="5468471"/>
            <a:ext cx="3217547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>
                <a:solidFill>
                  <a:prstClr val="black"/>
                </a:solidFill>
                <a:latin typeface="Barlow Condensed" panose="00000506000000000000" pitchFamily="2" charset="0"/>
                <a:cs typeface="Times New Roman" panose="02020603050405020304" pitchFamily="18" charset="0"/>
              </a:rPr>
              <a:t>Carry out reliable production forecasts</a:t>
            </a:r>
            <a:endParaRPr lang="es-ES" sz="1800" dirty="0">
              <a:solidFill>
                <a:prstClr val="black"/>
              </a:solidFill>
              <a:latin typeface="Barlow Condensed" panose="00000506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1" name="Imagen 30" descr="Resultado de imagen de EOLICA ICONO NEOERGY">
            <a:extLst>
              <a:ext uri="{FF2B5EF4-FFF2-40B4-BE49-F238E27FC236}">
                <a16:creationId xmlns:a16="http://schemas.microsoft.com/office/drawing/2014/main" id="{055F953A-40D7-275C-1951-ABF59973FC5C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692" y="5449204"/>
            <a:ext cx="274403" cy="282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Imagen 31" descr="Resultado de imagen de frecuencia icono">
            <a:hlinkClick r:id="rId5"/>
            <a:extLst>
              <a:ext uri="{FF2B5EF4-FFF2-40B4-BE49-F238E27FC236}">
                <a16:creationId xmlns:a16="http://schemas.microsoft.com/office/drawing/2014/main" id="{CCE025C5-ABAB-CEF5-86D1-AAE598F7EEF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691" y="5818999"/>
            <a:ext cx="312407" cy="312407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Rectángulo 35">
            <a:extLst>
              <a:ext uri="{FF2B5EF4-FFF2-40B4-BE49-F238E27FC236}">
                <a16:creationId xmlns:a16="http://schemas.microsoft.com/office/drawing/2014/main" id="{0AA6DAEF-9B41-E5CA-3868-93E69EEF2F75}"/>
              </a:ext>
            </a:extLst>
          </p:cNvPr>
          <p:cNvSpPr/>
          <p:nvPr/>
        </p:nvSpPr>
        <p:spPr>
          <a:xfrm>
            <a:off x="7579624" y="5463876"/>
            <a:ext cx="3983783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/>
            </a:pPr>
            <a:r>
              <a:rPr lang="en-US" sz="1800" dirty="0">
                <a:solidFill>
                  <a:prstClr val="black"/>
                </a:solidFill>
                <a:latin typeface="Barlow Condensed" panose="00000506000000000000" pitchFamily="2" charset="0"/>
                <a:cs typeface="Times New Roman" panose="02020603050405020304" pitchFamily="18" charset="0"/>
              </a:rPr>
              <a:t>Manage congestion in the generation evacuation</a:t>
            </a:r>
            <a:endParaRPr lang="es-ES" sz="1800" dirty="0">
              <a:solidFill>
                <a:prstClr val="black"/>
              </a:solidFill>
              <a:latin typeface="Barlow Condensed" panose="00000506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7" name="Imagen 36" descr="Resultado de imagen de EOLICA ICONO NEOERGY">
            <a:extLst>
              <a:ext uri="{FF2B5EF4-FFF2-40B4-BE49-F238E27FC236}">
                <a16:creationId xmlns:a16="http://schemas.microsoft.com/office/drawing/2014/main" id="{7C56847F-D129-FD64-F168-A66E1EA3CB71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9777" y="5476636"/>
            <a:ext cx="274403" cy="282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Imagen 37" descr="Resultado de imagen de frecuencia icono">
            <a:hlinkClick r:id="rId5"/>
            <a:extLst>
              <a:ext uri="{FF2B5EF4-FFF2-40B4-BE49-F238E27FC236}">
                <a16:creationId xmlns:a16="http://schemas.microsoft.com/office/drawing/2014/main" id="{B2158BBA-C42D-02C5-1A3F-AD4C9DED059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0776" y="5819135"/>
            <a:ext cx="312407" cy="312407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Rectángulo 38">
            <a:extLst>
              <a:ext uri="{FF2B5EF4-FFF2-40B4-BE49-F238E27FC236}">
                <a16:creationId xmlns:a16="http://schemas.microsoft.com/office/drawing/2014/main" id="{AC2B4A61-6F32-11BF-CEA2-A43E6B5A7050}"/>
              </a:ext>
            </a:extLst>
          </p:cNvPr>
          <p:cNvSpPr/>
          <p:nvPr/>
        </p:nvSpPr>
        <p:spPr>
          <a:xfrm>
            <a:off x="7601123" y="6166747"/>
            <a:ext cx="3767496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spcBef>
                <a:spcPts val="375"/>
              </a:spcBef>
              <a:spcAft>
                <a:spcPts val="375"/>
              </a:spcAft>
              <a:buClr>
                <a:schemeClr val="accent2">
                  <a:lumMod val="75000"/>
                </a:schemeClr>
              </a:buClr>
              <a:buSzPct val="120000"/>
            </a:pPr>
            <a:r>
              <a:rPr lang="en-US" sz="1800" dirty="0">
                <a:solidFill>
                  <a:prstClr val="black"/>
                </a:solidFill>
                <a:latin typeface="Barlow Condensed" panose="00000506000000000000" pitchFamily="2" charset="0"/>
                <a:cs typeface="Times New Roman" panose="02020603050405020304" pitchFamily="18" charset="0"/>
              </a:rPr>
              <a:t>Minimize generation surpluses that cannot be integrated into the System</a:t>
            </a:r>
            <a:endParaRPr lang="es-ES" sz="1800" dirty="0">
              <a:solidFill>
                <a:prstClr val="black"/>
              </a:solidFill>
              <a:latin typeface="Barlow Condensed" panose="00000506000000000000" pitchFamily="2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56753969-7AD7-309B-5B0E-70FB9644CD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3641" y="6227735"/>
            <a:ext cx="230895" cy="265747"/>
          </a:xfrm>
          <a:prstGeom prst="rect">
            <a:avLst/>
          </a:prstGeom>
        </p:spPr>
      </p:pic>
      <p:sp>
        <p:nvSpPr>
          <p:cNvPr id="41" name="Rectángulo 40">
            <a:extLst>
              <a:ext uri="{FF2B5EF4-FFF2-40B4-BE49-F238E27FC236}">
                <a16:creationId xmlns:a16="http://schemas.microsoft.com/office/drawing/2014/main" id="{DEAE6661-F64B-360B-2CD2-134639C5081D}"/>
              </a:ext>
            </a:extLst>
          </p:cNvPr>
          <p:cNvSpPr/>
          <p:nvPr/>
        </p:nvSpPr>
        <p:spPr>
          <a:xfrm>
            <a:off x="7601122" y="5798963"/>
            <a:ext cx="7610178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spcBef>
                <a:spcPts val="375"/>
              </a:spcBef>
              <a:spcAft>
                <a:spcPts val="375"/>
              </a:spcAft>
              <a:buClr>
                <a:schemeClr val="accent2">
                  <a:lumMod val="75000"/>
                </a:schemeClr>
              </a:buClr>
              <a:buSzPct val="120000"/>
            </a:pPr>
            <a:r>
              <a:rPr lang="en-US" sz="1800" dirty="0">
                <a:solidFill>
                  <a:prstClr val="black"/>
                </a:solidFill>
                <a:latin typeface="Barlow Condensed" panose="00000506000000000000" pitchFamily="2" charset="0"/>
                <a:cs typeface="Times New Roman" panose="02020603050405020304" pitchFamily="18" charset="0"/>
              </a:rPr>
              <a:t>Minimize risks to transient stability</a:t>
            </a:r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7D621773-F9B0-76D1-9CD9-6629D8E4A78A}"/>
              </a:ext>
            </a:extLst>
          </p:cNvPr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704" y="3460505"/>
            <a:ext cx="3141535" cy="1808824"/>
          </a:xfrm>
          <a:prstGeom prst="rect">
            <a:avLst/>
          </a:prstGeom>
          <a:ln w="3175">
            <a:solidFill>
              <a:schemeClr val="accent2"/>
            </a:solidFill>
          </a:ln>
          <a:effectLst>
            <a:outerShdw blurRad="63500" dist="635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43" name="Rectángulo 42">
            <a:extLst>
              <a:ext uri="{FF2B5EF4-FFF2-40B4-BE49-F238E27FC236}">
                <a16:creationId xmlns:a16="http://schemas.microsoft.com/office/drawing/2014/main" id="{F5F28AFE-5C3F-7CF6-A725-DF5534F4A45C}"/>
              </a:ext>
            </a:extLst>
          </p:cNvPr>
          <p:cNvSpPr/>
          <p:nvPr/>
        </p:nvSpPr>
        <p:spPr>
          <a:xfrm>
            <a:off x="457200" y="6314769"/>
            <a:ext cx="3067878" cy="255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B1BA0AD5-302E-D0AD-E1D8-5DFC0A0D7556}"/>
              </a:ext>
            </a:extLst>
          </p:cNvPr>
          <p:cNvSpPr/>
          <p:nvPr/>
        </p:nvSpPr>
        <p:spPr>
          <a:xfrm>
            <a:off x="867095" y="6166747"/>
            <a:ext cx="7610178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Barlow Condensed" panose="00000506000000000000" pitchFamily="2" charset="0"/>
                <a:cs typeface="Times New Roman" panose="02020603050405020304" pitchFamily="18" charset="0"/>
              </a:rPr>
              <a:t>Perform network state estimation and congestion analysis</a:t>
            </a: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E4C0E6DE-1578-844D-60A2-093B572310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556" y="6200303"/>
            <a:ext cx="230895" cy="26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7403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D4E8168B-C759-40CB-86CA-515A4F2BE75F}"/>
              </a:ext>
            </a:extLst>
          </p:cNvPr>
          <p:cNvGrpSpPr/>
          <p:nvPr/>
        </p:nvGrpSpPr>
        <p:grpSpPr>
          <a:xfrm>
            <a:off x="1435627" y="3213773"/>
            <a:ext cx="9320746" cy="1501477"/>
            <a:chOff x="1213293" y="3241939"/>
            <a:chExt cx="9320746" cy="1501477"/>
          </a:xfrm>
        </p:grpSpPr>
        <p:sp>
          <p:nvSpPr>
            <p:cNvPr id="14" name="Text Box 50">
              <a:extLst>
                <a:ext uri="{FF2B5EF4-FFF2-40B4-BE49-F238E27FC236}">
                  <a16:creationId xmlns:a16="http://schemas.microsoft.com/office/drawing/2014/main" id="{B507BD4D-F87E-45EF-814A-D2312B4514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3293" y="3588763"/>
              <a:ext cx="506866" cy="207749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 lIns="36000" rIns="36000" anchor="ctr" anchorCtr="0">
              <a:spAutoFit/>
            </a:bodyPr>
            <a:lstStyle>
              <a:defPPr>
                <a:defRPr lang="es-ES"/>
              </a:defPPr>
              <a:lvl1pPr algn="ctr">
                <a:lnSpc>
                  <a:spcPts val="900"/>
                </a:lnSpc>
                <a:spcBef>
                  <a:spcPct val="50000"/>
                </a:spcBef>
                <a:defRPr sz="800"/>
              </a:lvl1pPr>
            </a:lstStyle>
            <a:p>
              <a:r>
                <a:rPr lang="es-ES" sz="900">
                  <a:latin typeface="+mj-lt"/>
                </a:rPr>
                <a:t>NUDO 1</a:t>
              </a:r>
            </a:p>
          </p:txBody>
        </p:sp>
        <p:sp>
          <p:nvSpPr>
            <p:cNvPr id="15" name="Text Box 50">
              <a:extLst>
                <a:ext uri="{FF2B5EF4-FFF2-40B4-BE49-F238E27FC236}">
                  <a16:creationId xmlns:a16="http://schemas.microsoft.com/office/drawing/2014/main" id="{79D9E5B5-12F8-4279-A788-4F5E23930B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0990" y="3588762"/>
              <a:ext cx="541546" cy="207749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 lIns="36000" rIns="36000" anchor="ctr" anchorCtr="0">
              <a:spAutoFit/>
            </a:bodyPr>
            <a:lstStyle>
              <a:defPPr>
                <a:defRPr lang="es-ES"/>
              </a:defPPr>
              <a:lvl1pPr algn="ctr">
                <a:lnSpc>
                  <a:spcPts val="900"/>
                </a:lnSpc>
                <a:spcBef>
                  <a:spcPct val="50000"/>
                </a:spcBef>
                <a:defRPr sz="800"/>
              </a:lvl1pPr>
            </a:lstStyle>
            <a:p>
              <a:r>
                <a:rPr lang="es-ES" sz="900">
                  <a:latin typeface="+mj-lt"/>
                </a:rPr>
                <a:t>NUDO 2</a:t>
              </a:r>
            </a:p>
          </p:txBody>
        </p:sp>
        <p:sp>
          <p:nvSpPr>
            <p:cNvPr id="16" name="Line 12">
              <a:extLst>
                <a:ext uri="{FF2B5EF4-FFF2-40B4-BE49-F238E27FC236}">
                  <a16:creationId xmlns:a16="http://schemas.microsoft.com/office/drawing/2014/main" id="{9F15EF5F-B907-44FB-8D18-183E06027F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31123" y="3701750"/>
              <a:ext cx="1207515" cy="0"/>
            </a:xfrm>
            <a:prstGeom prst="line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s-ES">
                <a:latin typeface="+mj-lt"/>
              </a:endParaRPr>
            </a:p>
          </p:txBody>
        </p:sp>
        <p:grpSp>
          <p:nvGrpSpPr>
            <p:cNvPr id="17" name="Group 1030">
              <a:extLst>
                <a:ext uri="{FF2B5EF4-FFF2-40B4-BE49-F238E27FC236}">
                  <a16:creationId xmlns:a16="http://schemas.microsoft.com/office/drawing/2014/main" id="{4F9411F7-2DFB-4EA8-8222-811FF9BFE6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78410" y="3241939"/>
              <a:ext cx="422275" cy="467333"/>
              <a:chOff x="1199" y="2849"/>
              <a:chExt cx="266" cy="241"/>
            </a:xfrm>
          </p:grpSpPr>
          <p:sp>
            <p:nvSpPr>
              <p:cNvPr id="18" name="AutoShape 1031">
                <a:extLst>
                  <a:ext uri="{FF2B5EF4-FFF2-40B4-BE49-F238E27FC236}">
                    <a16:creationId xmlns:a16="http://schemas.microsoft.com/office/drawing/2014/main" id="{84C01B4D-ECBD-410F-8A8F-C15EC82220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9" y="2849"/>
                <a:ext cx="266" cy="175"/>
              </a:xfrm>
              <a:prstGeom prst="irregularSeal1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9933"/>
                  </a:gs>
                </a:gsLst>
                <a:path path="shape">
                  <a:fillToRect l="50000" t="50000" r="50000" b="50000"/>
                </a:path>
              </a:gradFill>
              <a:ln w="25400" algn="ctr">
                <a:solidFill>
                  <a:srgbClr val="FF9933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ES">
                  <a:latin typeface="+mj-lt"/>
                </a:endParaRPr>
              </a:p>
            </p:txBody>
          </p:sp>
          <p:sp>
            <p:nvSpPr>
              <p:cNvPr id="19" name="Freeform 1032">
                <a:extLst>
                  <a:ext uri="{FF2B5EF4-FFF2-40B4-BE49-F238E27FC236}">
                    <a16:creationId xmlns:a16="http://schemas.microsoft.com/office/drawing/2014/main" id="{024A7B07-AB74-4297-B8D1-FED06D2DCB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0" y="2863"/>
                <a:ext cx="90" cy="227"/>
              </a:xfrm>
              <a:custGeom>
                <a:avLst/>
                <a:gdLst>
                  <a:gd name="T0" fmla="*/ 68 w 90"/>
                  <a:gd name="T1" fmla="*/ 0 h 227"/>
                  <a:gd name="T2" fmla="*/ 0 w 90"/>
                  <a:gd name="T3" fmla="*/ 136 h 227"/>
                  <a:gd name="T4" fmla="*/ 90 w 90"/>
                  <a:gd name="T5" fmla="*/ 68 h 227"/>
                  <a:gd name="T6" fmla="*/ 22 w 90"/>
                  <a:gd name="T7" fmla="*/ 227 h 22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0"/>
                  <a:gd name="T13" fmla="*/ 0 h 227"/>
                  <a:gd name="T14" fmla="*/ 90 w 90"/>
                  <a:gd name="T15" fmla="*/ 227 h 22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0" h="227">
                    <a:moveTo>
                      <a:pt x="68" y="0"/>
                    </a:moveTo>
                    <a:lnTo>
                      <a:pt x="0" y="136"/>
                    </a:lnTo>
                    <a:lnTo>
                      <a:pt x="90" y="68"/>
                    </a:lnTo>
                    <a:lnTo>
                      <a:pt x="22" y="227"/>
                    </a:lnTo>
                  </a:path>
                </a:pathLst>
              </a:custGeom>
              <a:noFill/>
              <a:ln w="25400">
                <a:solidFill>
                  <a:srgbClr val="FF9933"/>
                </a:solidFill>
                <a:round/>
                <a:headEnd/>
                <a:tailEnd type="triangle" w="med" len="med"/>
              </a:ln>
            </p:spPr>
            <p:txBody>
              <a:bodyPr anchor="ctr"/>
              <a:lstStyle/>
              <a:p>
                <a:endParaRPr lang="es-ES">
                  <a:latin typeface="+mj-lt"/>
                </a:endParaRPr>
              </a:p>
            </p:txBody>
          </p:sp>
        </p:grpSp>
        <p:sp>
          <p:nvSpPr>
            <p:cNvPr id="20" name="Text Box 50">
              <a:extLst>
                <a:ext uri="{FF2B5EF4-FFF2-40B4-BE49-F238E27FC236}">
                  <a16:creationId xmlns:a16="http://schemas.microsoft.com/office/drawing/2014/main" id="{80E43B3B-AE2E-4F7E-868D-48EA5A1912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8755" y="3522434"/>
              <a:ext cx="541546" cy="323165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36000" rIns="36000" anchor="ctr" anchorCtr="0">
              <a:spAutoFit/>
            </a:bodyPr>
            <a:lstStyle>
              <a:defPPr>
                <a:defRPr lang="es-ES"/>
              </a:defPPr>
              <a:lvl1pPr algn="ctr">
                <a:lnSpc>
                  <a:spcPts val="900"/>
                </a:lnSpc>
                <a:spcBef>
                  <a:spcPct val="50000"/>
                </a:spcBef>
                <a:defRPr sz="800"/>
              </a:lvl1pPr>
            </a:lstStyle>
            <a:p>
              <a:r>
                <a:rPr lang="es-ES" sz="900">
                  <a:latin typeface="+mj-lt"/>
                </a:rPr>
                <a:t>SCADA NUDO 2</a:t>
              </a:r>
            </a:p>
          </p:txBody>
        </p:sp>
        <p:sp>
          <p:nvSpPr>
            <p:cNvPr id="21" name="Text Box 50">
              <a:extLst>
                <a:ext uri="{FF2B5EF4-FFF2-40B4-BE49-F238E27FC236}">
                  <a16:creationId xmlns:a16="http://schemas.microsoft.com/office/drawing/2014/main" id="{082DEBDC-F1BC-42A4-8831-7421BD3C65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3293" y="4166235"/>
              <a:ext cx="541546" cy="323165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36000" rIns="36000" anchor="ctr" anchorCtr="0">
              <a:spAutoFit/>
            </a:bodyPr>
            <a:lstStyle>
              <a:defPPr>
                <a:defRPr lang="es-ES"/>
              </a:defPPr>
              <a:lvl1pPr algn="ctr">
                <a:lnSpc>
                  <a:spcPts val="900"/>
                </a:lnSpc>
                <a:spcBef>
                  <a:spcPct val="50000"/>
                </a:spcBef>
                <a:defRPr sz="800"/>
              </a:lvl1pPr>
            </a:lstStyle>
            <a:p>
              <a:r>
                <a:rPr lang="es-ES" sz="900">
                  <a:latin typeface="+mj-lt"/>
                </a:rPr>
                <a:t>SCADA NUDO 1</a:t>
              </a:r>
            </a:p>
          </p:txBody>
        </p:sp>
        <p:cxnSp>
          <p:nvCxnSpPr>
            <p:cNvPr id="22" name="Conector recto de flecha 21">
              <a:extLst>
                <a:ext uri="{FF2B5EF4-FFF2-40B4-BE49-F238E27FC236}">
                  <a16:creationId xmlns:a16="http://schemas.microsoft.com/office/drawing/2014/main" id="{8691EAE5-07F1-4A25-BB6D-CFC44BE5AFE8}"/>
                </a:ext>
              </a:extLst>
            </p:cNvPr>
            <p:cNvCxnSpPr>
              <a:cxnSpLocks/>
            </p:cNvCxnSpPr>
            <p:nvPr/>
          </p:nvCxnSpPr>
          <p:spPr>
            <a:xfrm>
              <a:off x="4480301" y="3697385"/>
              <a:ext cx="720000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de flecha 22">
              <a:extLst>
                <a:ext uri="{FF2B5EF4-FFF2-40B4-BE49-F238E27FC236}">
                  <a16:creationId xmlns:a16="http://schemas.microsoft.com/office/drawing/2014/main" id="{6B49C673-8391-404C-B443-8FE54E007D3A}"/>
                </a:ext>
              </a:extLst>
            </p:cNvPr>
            <p:cNvCxnSpPr>
              <a:cxnSpLocks/>
            </p:cNvCxnSpPr>
            <p:nvPr/>
          </p:nvCxnSpPr>
          <p:spPr>
            <a:xfrm>
              <a:off x="1731123" y="4312611"/>
              <a:ext cx="3490682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de flecha 23">
              <a:extLst>
                <a:ext uri="{FF2B5EF4-FFF2-40B4-BE49-F238E27FC236}">
                  <a16:creationId xmlns:a16="http://schemas.microsoft.com/office/drawing/2014/main" id="{31D21B7D-FA3C-4415-964B-1EB031F6768F}"/>
                </a:ext>
              </a:extLst>
            </p:cNvPr>
            <p:cNvCxnSpPr>
              <a:stCxn id="15" idx="3"/>
              <a:endCxn id="20" idx="1"/>
            </p:cNvCxnSpPr>
            <p:nvPr/>
          </p:nvCxnSpPr>
          <p:spPr>
            <a:xfrm flipV="1">
              <a:off x="3492536" y="3684017"/>
              <a:ext cx="446219" cy="8620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cto de flecha 24">
              <a:extLst>
                <a:ext uri="{FF2B5EF4-FFF2-40B4-BE49-F238E27FC236}">
                  <a16:creationId xmlns:a16="http://schemas.microsoft.com/office/drawing/2014/main" id="{193A5085-039A-46BF-8F4E-CCFD7E967D73}"/>
                </a:ext>
              </a:extLst>
            </p:cNvPr>
            <p:cNvCxnSpPr/>
            <p:nvPr/>
          </p:nvCxnSpPr>
          <p:spPr>
            <a:xfrm>
              <a:off x="1466726" y="3788214"/>
              <a:ext cx="0" cy="360000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ángulo redondeado 5">
              <a:extLst>
                <a:ext uri="{FF2B5EF4-FFF2-40B4-BE49-F238E27FC236}">
                  <a16:creationId xmlns:a16="http://schemas.microsoft.com/office/drawing/2014/main" id="{261B482C-3B9B-42BA-AE61-3B22CF72AC83}"/>
                </a:ext>
              </a:extLst>
            </p:cNvPr>
            <p:cNvSpPr/>
            <p:nvPr/>
          </p:nvSpPr>
          <p:spPr>
            <a:xfrm>
              <a:off x="5221805" y="3343241"/>
              <a:ext cx="1857375" cy="1400175"/>
            </a:xfrm>
            <a:prstGeom prst="round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atin typeface="+mj-lt"/>
              </a:endParaRP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720EF284-453F-4623-B3BA-DAA7B96816DA}"/>
                </a:ext>
              </a:extLst>
            </p:cNvPr>
            <p:cNvSpPr txBox="1"/>
            <p:nvPr/>
          </p:nvSpPr>
          <p:spPr>
            <a:xfrm>
              <a:off x="5548177" y="3816700"/>
              <a:ext cx="12737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>
                  <a:latin typeface="+mj-lt"/>
                </a:rPr>
                <a:t>Scada OS</a:t>
              </a:r>
            </a:p>
          </p:txBody>
        </p:sp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EF97FD43-29C9-41A5-B75C-134F58CD4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57789" y="3255415"/>
              <a:ext cx="476250" cy="514350"/>
            </a:xfrm>
            <a:prstGeom prst="rect">
              <a:avLst/>
            </a:prstGeom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65675D2E-EF92-4D81-AFC5-D22B72544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47722" y="4001366"/>
              <a:ext cx="438150" cy="495300"/>
            </a:xfrm>
            <a:prstGeom prst="rect">
              <a:avLst/>
            </a:prstGeom>
          </p:spPr>
        </p:pic>
        <p:cxnSp>
          <p:nvCxnSpPr>
            <p:cNvPr id="42" name="Conector recto de flecha 41">
              <a:extLst>
                <a:ext uri="{FF2B5EF4-FFF2-40B4-BE49-F238E27FC236}">
                  <a16:creationId xmlns:a16="http://schemas.microsoft.com/office/drawing/2014/main" id="{6124BE69-CB35-45EC-B5D7-7FCDF39BEE48}"/>
                </a:ext>
              </a:extLst>
            </p:cNvPr>
            <p:cNvCxnSpPr>
              <a:cxnSpLocks/>
            </p:cNvCxnSpPr>
            <p:nvPr/>
          </p:nvCxnSpPr>
          <p:spPr>
            <a:xfrm>
              <a:off x="7076143" y="4262017"/>
              <a:ext cx="1164320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 Box 50">
              <a:extLst>
                <a:ext uri="{FF2B5EF4-FFF2-40B4-BE49-F238E27FC236}">
                  <a16:creationId xmlns:a16="http://schemas.microsoft.com/office/drawing/2014/main" id="{6AFBF7E1-E0FA-44B1-9AA8-909D6F3135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40463" y="4166235"/>
              <a:ext cx="541546" cy="207749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36000" rIns="36000" anchor="ctr" anchorCtr="0">
              <a:spAutoFit/>
            </a:bodyPr>
            <a:lstStyle>
              <a:defPPr>
                <a:defRPr lang="es-ES"/>
              </a:defPPr>
              <a:lvl1pPr algn="ctr">
                <a:lnSpc>
                  <a:spcPts val="900"/>
                </a:lnSpc>
                <a:spcBef>
                  <a:spcPct val="50000"/>
                </a:spcBef>
                <a:defRPr sz="800"/>
              </a:lvl1pPr>
            </a:lstStyle>
            <a:p>
              <a:r>
                <a:rPr lang="es-ES" sz="900">
                  <a:latin typeface="+mj-lt"/>
                </a:rPr>
                <a:t>ICCP 2</a:t>
              </a:r>
            </a:p>
          </p:txBody>
        </p:sp>
        <p:cxnSp>
          <p:nvCxnSpPr>
            <p:cNvPr id="44" name="Conector recto de flecha 43">
              <a:extLst>
                <a:ext uri="{FF2B5EF4-FFF2-40B4-BE49-F238E27FC236}">
                  <a16:creationId xmlns:a16="http://schemas.microsoft.com/office/drawing/2014/main" id="{1CB397B8-192E-4C40-AA10-B79707390D75}"/>
                </a:ext>
              </a:extLst>
            </p:cNvPr>
            <p:cNvCxnSpPr/>
            <p:nvPr/>
          </p:nvCxnSpPr>
          <p:spPr>
            <a:xfrm>
              <a:off x="8778831" y="4250982"/>
              <a:ext cx="1058825" cy="0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CuadroTexto 44">
              <a:extLst>
                <a:ext uri="{FF2B5EF4-FFF2-40B4-BE49-F238E27FC236}">
                  <a16:creationId xmlns:a16="http://schemas.microsoft.com/office/drawing/2014/main" id="{68422277-CCA5-423C-AFCE-760ED5222330}"/>
                </a:ext>
              </a:extLst>
            </p:cNvPr>
            <p:cNvSpPr txBox="1"/>
            <p:nvPr/>
          </p:nvSpPr>
          <p:spPr>
            <a:xfrm>
              <a:off x="7727207" y="3716954"/>
              <a:ext cx="15680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dirty="0" err="1">
                  <a:latin typeface="+mj-lt"/>
                </a:rPr>
                <a:t>Reduction</a:t>
              </a:r>
              <a:r>
                <a:rPr lang="es-ES" sz="1400" dirty="0">
                  <a:latin typeface="+mj-lt"/>
                </a:rPr>
                <a:t> </a:t>
              </a:r>
              <a:r>
                <a:rPr lang="es-ES" sz="1400" dirty="0" err="1">
                  <a:latin typeface="+mj-lt"/>
                </a:rPr>
                <a:t>signal</a:t>
              </a:r>
              <a:endParaRPr lang="es-ES" sz="1400" dirty="0">
                <a:latin typeface="+mj-lt"/>
              </a:endParaRPr>
            </a:p>
          </p:txBody>
        </p:sp>
        <p:cxnSp>
          <p:nvCxnSpPr>
            <p:cNvPr id="46" name="Conector recto de flecha 45">
              <a:extLst>
                <a:ext uri="{FF2B5EF4-FFF2-40B4-BE49-F238E27FC236}">
                  <a16:creationId xmlns:a16="http://schemas.microsoft.com/office/drawing/2014/main" id="{5846C9B9-1514-4449-8F80-F65731F5E312}"/>
                </a:ext>
              </a:extLst>
            </p:cNvPr>
            <p:cNvCxnSpPr>
              <a:stCxn id="47" idx="3"/>
            </p:cNvCxnSpPr>
            <p:nvPr/>
          </p:nvCxnSpPr>
          <p:spPr>
            <a:xfrm flipV="1">
              <a:off x="8793186" y="3489178"/>
              <a:ext cx="1154536" cy="1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 Box 50">
              <a:extLst>
                <a:ext uri="{FF2B5EF4-FFF2-40B4-BE49-F238E27FC236}">
                  <a16:creationId xmlns:a16="http://schemas.microsoft.com/office/drawing/2014/main" id="{58449F27-061A-4696-B514-5D3115C172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51640" y="3385304"/>
              <a:ext cx="541546" cy="207749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 lIns="36000" rIns="36000" anchor="ctr" anchorCtr="0">
              <a:spAutoFit/>
            </a:bodyPr>
            <a:lstStyle>
              <a:defPPr>
                <a:defRPr lang="es-ES"/>
              </a:defPPr>
              <a:lvl1pPr algn="ctr">
                <a:lnSpc>
                  <a:spcPts val="900"/>
                </a:lnSpc>
                <a:spcBef>
                  <a:spcPct val="50000"/>
                </a:spcBef>
                <a:defRPr sz="800"/>
              </a:lvl1pPr>
            </a:lstStyle>
            <a:p>
              <a:r>
                <a:rPr lang="es-ES" sz="900">
                  <a:latin typeface="+mj-lt"/>
                </a:rPr>
                <a:t>ICCP 1</a:t>
              </a:r>
            </a:p>
          </p:txBody>
        </p:sp>
        <p:cxnSp>
          <p:nvCxnSpPr>
            <p:cNvPr id="48" name="Conector recto de flecha 47">
              <a:extLst>
                <a:ext uri="{FF2B5EF4-FFF2-40B4-BE49-F238E27FC236}">
                  <a16:creationId xmlns:a16="http://schemas.microsoft.com/office/drawing/2014/main" id="{8477DD2C-7AC4-4B9B-BD15-B43BEC55EB5C}"/>
                </a:ext>
              </a:extLst>
            </p:cNvPr>
            <p:cNvCxnSpPr>
              <a:cxnSpLocks/>
            </p:cNvCxnSpPr>
            <p:nvPr/>
          </p:nvCxnSpPr>
          <p:spPr>
            <a:xfrm>
              <a:off x="7087320" y="3522434"/>
              <a:ext cx="1164320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Marcador de texto 2">
            <a:extLst>
              <a:ext uri="{FF2B5EF4-FFF2-40B4-BE49-F238E27FC236}">
                <a16:creationId xmlns:a16="http://schemas.microsoft.com/office/drawing/2014/main" id="{CF1EDE4E-BCEE-4DAB-9CAA-A1346C16A6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0744" y="1236925"/>
            <a:ext cx="9567380" cy="156515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667"/>
              </a:lnSpc>
              <a:defRPr sz="2133" b="1">
                <a:solidFill>
                  <a:schemeClr val="accent2"/>
                </a:solidFill>
              </a:defRPr>
            </a:lvl1pPr>
            <a:lvl2pPr>
              <a:lnSpc>
                <a:spcPts val="2400"/>
              </a:lnSpc>
              <a:spcBef>
                <a:spcPts val="1067"/>
              </a:spcBef>
              <a:defRPr sz="2133">
                <a:solidFill>
                  <a:schemeClr val="tx2">
                    <a:lumMod val="75000"/>
                  </a:schemeClr>
                </a:solidFill>
              </a:defRPr>
            </a:lvl2pPr>
            <a:lvl3pPr marL="241294" indent="-241294">
              <a:lnSpc>
                <a:spcPts val="2667"/>
              </a:lnSpc>
              <a:spcBef>
                <a:spcPts val="1333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400">
                <a:solidFill>
                  <a:schemeClr val="accent1"/>
                </a:solidFill>
              </a:defRPr>
            </a:lvl3pPr>
            <a:lvl5pPr marL="241294" indent="-241294">
              <a:lnSpc>
                <a:spcPts val="2400"/>
              </a:lnSpc>
              <a:spcBef>
                <a:spcPts val="800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2133">
                <a:solidFill>
                  <a:schemeClr val="tx2">
                    <a:lumMod val="75000"/>
                  </a:schemeClr>
                </a:solidFill>
              </a:defRPr>
            </a:lvl5pPr>
            <a:lvl6pPr marL="414856" indent="-173562">
              <a:lnSpc>
                <a:spcPts val="2133"/>
              </a:lnSpc>
              <a:spcBef>
                <a:spcPts val="533"/>
              </a:spcBef>
              <a:buClr>
                <a:schemeClr val="accent2"/>
              </a:buClr>
              <a:buFont typeface="Roboto" panose="02000000000000000000" pitchFamily="2" charset="0"/>
              <a:buChar char="»"/>
              <a:defRPr sz="1867">
                <a:solidFill>
                  <a:schemeClr val="tx2">
                    <a:lumMod val="75000"/>
                  </a:schemeClr>
                </a:solidFill>
              </a:defRPr>
            </a:lvl6pPr>
            <a:lvl7pPr marL="637101" indent="-156629">
              <a:lnSpc>
                <a:spcPts val="1867"/>
              </a:lnSpc>
              <a:spcBef>
                <a:spcPts val="267"/>
              </a:spcBef>
              <a:buClr>
                <a:schemeClr val="accent2"/>
              </a:buClr>
              <a:buFont typeface="Arial" panose="020B0604020202020204" pitchFamily="34" charset="0"/>
              <a:buChar char="›"/>
              <a:defRPr sz="1600">
                <a:solidFill>
                  <a:schemeClr val="tx2">
                    <a:lumMod val="75000"/>
                  </a:schemeClr>
                </a:solidFill>
              </a:defRPr>
            </a:lvl7pPr>
          </a:lstStyle>
          <a:p>
            <a:pPr lvl="0"/>
            <a:r>
              <a:rPr lang="es-ES" dirty="0" err="1"/>
              <a:t>How</a:t>
            </a:r>
            <a:r>
              <a:rPr lang="es-ES" dirty="0"/>
              <a:t> </a:t>
            </a:r>
            <a:r>
              <a:rPr lang="es-ES" dirty="0" err="1"/>
              <a:t>does</a:t>
            </a:r>
            <a:r>
              <a:rPr lang="es-ES" dirty="0"/>
              <a:t>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work</a:t>
            </a:r>
            <a:r>
              <a:rPr lang="es-ES" dirty="0"/>
              <a:t>?</a:t>
            </a:r>
          </a:p>
          <a:p>
            <a:pPr lvl="1"/>
            <a:r>
              <a:rPr lang="es-ES" sz="1800" dirty="0" err="1">
                <a:solidFill>
                  <a:schemeClr val="tx2">
                    <a:lumMod val="50000"/>
                  </a:schemeClr>
                </a:solidFill>
              </a:rPr>
              <a:t>Send</a:t>
            </a:r>
            <a:r>
              <a:rPr lang="es-ES" sz="1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tx2">
                    <a:lumMod val="50000"/>
                  </a:schemeClr>
                </a:solidFill>
              </a:rPr>
              <a:t>signals</a:t>
            </a:r>
            <a:r>
              <a:rPr lang="es-ES" sz="1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tx2">
                    <a:lumMod val="50000"/>
                  </a:schemeClr>
                </a:solidFill>
              </a:rPr>
              <a:t>to</a:t>
            </a:r>
            <a:r>
              <a:rPr lang="es-ES" sz="1800" dirty="0">
                <a:solidFill>
                  <a:schemeClr val="tx2">
                    <a:lumMod val="50000"/>
                  </a:schemeClr>
                </a:solidFill>
              </a:rPr>
              <a:t> reduce </a:t>
            </a:r>
            <a:r>
              <a:rPr lang="es-ES" sz="1800" dirty="0" err="1">
                <a:solidFill>
                  <a:schemeClr val="tx2">
                    <a:lumMod val="50000"/>
                  </a:schemeClr>
                </a:solidFill>
              </a:rPr>
              <a:t>generation</a:t>
            </a:r>
            <a:r>
              <a:rPr lang="es-ES" sz="1800" dirty="0">
                <a:solidFill>
                  <a:schemeClr val="tx2">
                    <a:lumMod val="50000"/>
                  </a:schemeClr>
                </a:solidFill>
              </a:rPr>
              <a:t> after </a:t>
            </a:r>
            <a:r>
              <a:rPr lang="es-ES" sz="1800" dirty="0" err="1">
                <a:solidFill>
                  <a:schemeClr val="tx2">
                    <a:lumMod val="50000"/>
                  </a:schemeClr>
                </a:solidFill>
              </a:rPr>
              <a:t>predefined</a:t>
            </a:r>
            <a:r>
              <a:rPr lang="es-ES" sz="1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tx2">
                    <a:lumMod val="50000"/>
                  </a:schemeClr>
                </a:solidFill>
              </a:rPr>
              <a:t>events</a:t>
            </a:r>
            <a:r>
              <a:rPr lang="es-ES" sz="1800" dirty="0">
                <a:solidFill>
                  <a:schemeClr val="tx2">
                    <a:lumMod val="50000"/>
                  </a:schemeClr>
                </a:solidFill>
              </a:rPr>
              <a:t> in </a:t>
            </a:r>
            <a:r>
              <a:rPr lang="es-ES" sz="1800" dirty="0" err="1">
                <a:solidFill>
                  <a:schemeClr val="tx2">
                    <a:lumMod val="50000"/>
                  </a:schemeClr>
                </a:solidFill>
              </a:rPr>
              <a:t>the</a:t>
            </a:r>
            <a:r>
              <a:rPr lang="es-ES" sz="1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1800" dirty="0" err="1">
                <a:solidFill>
                  <a:schemeClr val="tx2">
                    <a:lumMod val="50000"/>
                  </a:schemeClr>
                </a:solidFill>
              </a:rPr>
              <a:t>grid</a:t>
            </a:r>
            <a:r>
              <a:rPr lang="es-ES" sz="1800" dirty="0">
                <a:solidFill>
                  <a:schemeClr val="tx2">
                    <a:lumMod val="50000"/>
                  </a:schemeClr>
                </a:solidFill>
              </a:rPr>
              <a:t> (</a:t>
            </a:r>
            <a:r>
              <a:rPr lang="es-ES" sz="1800" dirty="0" err="1">
                <a:solidFill>
                  <a:schemeClr val="tx2">
                    <a:lumMod val="50000"/>
                  </a:schemeClr>
                </a:solidFill>
              </a:rPr>
              <a:t>contingencies</a:t>
            </a:r>
            <a:r>
              <a:rPr lang="es-ES" sz="1800" dirty="0">
                <a:solidFill>
                  <a:schemeClr val="tx2">
                    <a:lumMod val="50000"/>
                  </a:schemeClr>
                </a:solidFill>
              </a:rPr>
              <a:t>)</a:t>
            </a:r>
            <a:r>
              <a:rPr lang="es-ES" sz="1800" b="1" dirty="0">
                <a:solidFill>
                  <a:schemeClr val="tx2">
                    <a:lumMod val="50000"/>
                  </a:schemeClr>
                </a:solidFill>
              </a:rPr>
              <a:t>. </a:t>
            </a:r>
          </a:p>
          <a:p>
            <a:pPr lvl="1"/>
            <a:r>
              <a:rPr lang="es-ES" sz="1800" i="1" dirty="0">
                <a:solidFill>
                  <a:schemeClr val="tx2">
                    <a:lumMod val="50000"/>
                  </a:schemeClr>
                </a:solidFill>
              </a:rPr>
              <a:t>New </a:t>
            </a:r>
            <a:r>
              <a:rPr lang="es-ES" sz="1800" i="1" dirty="0" err="1">
                <a:solidFill>
                  <a:schemeClr val="tx2">
                    <a:lumMod val="50000"/>
                  </a:schemeClr>
                </a:solidFill>
              </a:rPr>
              <a:t>operational</a:t>
            </a:r>
            <a:r>
              <a:rPr lang="es-ES" sz="1800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1800" i="1" dirty="0" err="1">
                <a:solidFill>
                  <a:schemeClr val="tx2">
                    <a:lumMod val="50000"/>
                  </a:schemeClr>
                </a:solidFill>
              </a:rPr>
              <a:t>tool</a:t>
            </a:r>
            <a:r>
              <a:rPr lang="es-ES" sz="1800" i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s-ES" sz="1800" i="1" dirty="0" err="1">
                <a:solidFill>
                  <a:schemeClr val="tx2">
                    <a:lumMod val="50000"/>
                  </a:schemeClr>
                </a:solidFill>
              </a:rPr>
              <a:t>integrated</a:t>
            </a:r>
            <a:r>
              <a:rPr lang="es-ES" sz="1800" i="1" dirty="0">
                <a:solidFill>
                  <a:schemeClr val="tx2">
                    <a:lumMod val="50000"/>
                  </a:schemeClr>
                </a:solidFill>
              </a:rPr>
              <a:t> in </a:t>
            </a:r>
            <a:r>
              <a:rPr lang="es-ES" sz="1800" i="1" dirty="0" err="1">
                <a:solidFill>
                  <a:schemeClr val="tx2">
                    <a:lumMod val="50000"/>
                  </a:schemeClr>
                </a:solidFill>
              </a:rPr>
              <a:t>the</a:t>
            </a:r>
            <a:r>
              <a:rPr lang="es-ES" sz="1800" i="1" dirty="0">
                <a:solidFill>
                  <a:schemeClr val="tx2">
                    <a:lumMod val="50000"/>
                  </a:schemeClr>
                </a:solidFill>
              </a:rPr>
              <a:t> control </a:t>
            </a:r>
            <a:r>
              <a:rPr lang="es-ES" sz="1800" i="1" dirty="0" err="1">
                <a:solidFill>
                  <a:schemeClr val="tx2">
                    <a:lumMod val="50000"/>
                  </a:schemeClr>
                </a:solidFill>
              </a:rPr>
              <a:t>system</a:t>
            </a:r>
            <a:r>
              <a:rPr lang="es-ES" sz="1800" i="1" dirty="0">
                <a:solidFill>
                  <a:schemeClr val="tx2">
                    <a:lumMod val="50000"/>
                  </a:schemeClr>
                </a:solidFill>
              </a:rPr>
              <a:t> in 2022 </a:t>
            </a:r>
            <a:r>
              <a:rPr lang="es-ES" sz="1800" i="1" dirty="0" err="1">
                <a:solidFill>
                  <a:schemeClr val="tx2">
                    <a:lumMod val="50000"/>
                  </a:schemeClr>
                </a:solidFill>
              </a:rPr>
              <a:t>that</a:t>
            </a:r>
            <a:r>
              <a:rPr lang="es-ES" sz="1800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1800" i="1" dirty="0" err="1">
                <a:solidFill>
                  <a:schemeClr val="tx2">
                    <a:lumMod val="50000"/>
                  </a:schemeClr>
                </a:solidFill>
              </a:rPr>
              <a:t>allow</a:t>
            </a:r>
            <a:r>
              <a:rPr lang="es-ES" sz="1800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1800" i="1" dirty="0" err="1">
                <a:solidFill>
                  <a:schemeClr val="tx2">
                    <a:lumMod val="50000"/>
                  </a:schemeClr>
                </a:solidFill>
              </a:rPr>
              <a:t>to</a:t>
            </a:r>
            <a:r>
              <a:rPr lang="es-ES" sz="1800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1800" i="1" dirty="0" err="1">
                <a:solidFill>
                  <a:schemeClr val="tx2">
                    <a:lumMod val="50000"/>
                  </a:schemeClr>
                </a:solidFill>
              </a:rPr>
              <a:t>send</a:t>
            </a:r>
            <a:r>
              <a:rPr lang="es-ES" sz="1800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1800" i="1" dirty="0" err="1">
                <a:solidFill>
                  <a:schemeClr val="tx2">
                    <a:lumMod val="50000"/>
                  </a:schemeClr>
                </a:solidFill>
              </a:rPr>
              <a:t>signals</a:t>
            </a:r>
            <a:r>
              <a:rPr lang="es-ES" sz="1800" i="1" dirty="0">
                <a:solidFill>
                  <a:schemeClr val="tx2">
                    <a:lumMod val="50000"/>
                  </a:schemeClr>
                </a:solidFill>
              </a:rPr>
              <a:t> in case </a:t>
            </a:r>
            <a:r>
              <a:rPr lang="es-ES" sz="1800" i="1" dirty="0" err="1">
                <a:solidFill>
                  <a:schemeClr val="tx2">
                    <a:lumMod val="50000"/>
                  </a:schemeClr>
                </a:solidFill>
              </a:rPr>
              <a:t>of</a:t>
            </a:r>
            <a:r>
              <a:rPr lang="es-ES" sz="1800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1800" i="1" dirty="0" err="1">
                <a:solidFill>
                  <a:schemeClr val="tx2">
                    <a:lumMod val="50000"/>
                  </a:schemeClr>
                </a:solidFill>
              </a:rPr>
              <a:t>events</a:t>
            </a:r>
            <a:r>
              <a:rPr lang="es-ES" sz="1800" i="1" dirty="0">
                <a:solidFill>
                  <a:schemeClr val="tx2">
                    <a:lumMod val="50000"/>
                  </a:schemeClr>
                </a:solidFill>
              </a:rPr>
              <a:t> in </a:t>
            </a:r>
            <a:r>
              <a:rPr lang="es-ES" sz="1800" i="1" dirty="0" err="1">
                <a:solidFill>
                  <a:schemeClr val="tx2">
                    <a:lumMod val="50000"/>
                  </a:schemeClr>
                </a:solidFill>
              </a:rPr>
              <a:t>the</a:t>
            </a:r>
            <a:r>
              <a:rPr lang="es-ES" sz="1800" i="1" dirty="0">
                <a:solidFill>
                  <a:schemeClr val="tx2">
                    <a:lumMod val="50000"/>
                  </a:schemeClr>
                </a:solidFill>
              </a:rPr>
              <a:t> transmisión </a:t>
            </a:r>
            <a:r>
              <a:rPr lang="es-ES" sz="1800" i="1" dirty="0" err="1">
                <a:solidFill>
                  <a:schemeClr val="tx2">
                    <a:lumMod val="50000"/>
                  </a:schemeClr>
                </a:solidFill>
              </a:rPr>
              <a:t>network</a:t>
            </a:r>
            <a:r>
              <a:rPr lang="es-ES" sz="1800" i="1" dirty="0">
                <a:solidFill>
                  <a:schemeClr val="tx2">
                    <a:lumMod val="50000"/>
                  </a:schemeClr>
                </a:solidFill>
              </a:rPr>
              <a:t>: </a:t>
            </a:r>
            <a:r>
              <a:rPr lang="es-ES" sz="1800" i="1" dirty="0" err="1">
                <a:solidFill>
                  <a:schemeClr val="tx2">
                    <a:lumMod val="50000"/>
                  </a:schemeClr>
                </a:solidFill>
              </a:rPr>
              <a:t>it</a:t>
            </a:r>
            <a:r>
              <a:rPr lang="es-ES" sz="1800" i="1" dirty="0">
                <a:solidFill>
                  <a:schemeClr val="tx2">
                    <a:lumMod val="50000"/>
                  </a:schemeClr>
                </a:solidFill>
              </a:rPr>
              <a:t> reduces </a:t>
            </a:r>
            <a:r>
              <a:rPr lang="es-ES" sz="1800" i="1" dirty="0" err="1">
                <a:solidFill>
                  <a:schemeClr val="tx2">
                    <a:lumMod val="50000"/>
                  </a:schemeClr>
                </a:solidFill>
              </a:rPr>
              <a:t>power</a:t>
            </a:r>
            <a:r>
              <a:rPr lang="es-ES" sz="1800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1800" i="1" dirty="0" err="1">
                <a:solidFill>
                  <a:schemeClr val="tx2">
                    <a:lumMod val="50000"/>
                  </a:schemeClr>
                </a:solidFill>
              </a:rPr>
              <a:t>plants</a:t>
            </a:r>
            <a:r>
              <a:rPr lang="es-ES" sz="1800" i="1" dirty="0">
                <a:solidFill>
                  <a:schemeClr val="tx2">
                    <a:lumMod val="50000"/>
                  </a:schemeClr>
                </a:solidFill>
              </a:rPr>
              <a:t> after N-1 in </a:t>
            </a:r>
            <a:r>
              <a:rPr lang="es-ES" sz="1800" i="1" dirty="0" err="1">
                <a:solidFill>
                  <a:schemeClr val="tx2">
                    <a:lumMod val="50000"/>
                  </a:schemeClr>
                </a:solidFill>
              </a:rPr>
              <a:t>down</a:t>
            </a:r>
            <a:r>
              <a:rPr lang="es-ES" sz="1800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s-ES" sz="1800" i="1" dirty="0" err="1">
                <a:solidFill>
                  <a:schemeClr val="tx2">
                    <a:lumMod val="50000"/>
                  </a:schemeClr>
                </a:solidFill>
              </a:rPr>
              <a:t>to</a:t>
            </a:r>
            <a:r>
              <a:rPr lang="es-ES" sz="1800" i="1" dirty="0">
                <a:solidFill>
                  <a:schemeClr val="tx2">
                    <a:lumMod val="50000"/>
                  </a:schemeClr>
                </a:solidFill>
              </a:rPr>
              <a:t> 3 </a:t>
            </a:r>
            <a:r>
              <a:rPr lang="es-ES" sz="1800" i="1" dirty="0" err="1">
                <a:solidFill>
                  <a:schemeClr val="tx2">
                    <a:lumMod val="50000"/>
                  </a:schemeClr>
                </a:solidFill>
              </a:rPr>
              <a:t>seconds</a:t>
            </a:r>
            <a:endParaRPr lang="es-ES" sz="1800" i="1" dirty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endParaRPr lang="es-ES" sz="1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DD4E5A2-100E-4A5F-9A69-2F7DCE099F9F}"/>
              </a:ext>
            </a:extLst>
          </p:cNvPr>
          <p:cNvSpPr/>
          <p:nvPr/>
        </p:nvSpPr>
        <p:spPr>
          <a:xfrm>
            <a:off x="1893945" y="5091824"/>
            <a:ext cx="8513091" cy="1111533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+mj-lt"/>
              </a:rPr>
              <a:t>Reduce </a:t>
            </a:r>
            <a:r>
              <a:rPr lang="es-ES" dirty="0" err="1">
                <a:latin typeface="+mj-lt"/>
              </a:rPr>
              <a:t>needs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of</a:t>
            </a:r>
            <a:r>
              <a:rPr lang="es-ES" dirty="0">
                <a:latin typeface="+mj-lt"/>
              </a:rPr>
              <a:t>  RES </a:t>
            </a:r>
            <a:r>
              <a:rPr lang="es-ES" dirty="0" err="1">
                <a:latin typeface="+mj-lt"/>
              </a:rPr>
              <a:t>limitation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pre-contingency</a:t>
            </a:r>
            <a:endParaRPr lang="es-ES" dirty="0">
              <a:latin typeface="+mj-lt"/>
            </a:endParaRPr>
          </a:p>
          <a:p>
            <a:pPr algn="ctr"/>
            <a:r>
              <a:rPr lang="es-ES" dirty="0">
                <a:latin typeface="+mj-lt"/>
              </a:rPr>
              <a:t>More </a:t>
            </a:r>
            <a:r>
              <a:rPr lang="es-ES" dirty="0" err="1">
                <a:latin typeface="+mj-lt"/>
              </a:rPr>
              <a:t>flexibility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for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the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devices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to</a:t>
            </a:r>
            <a:r>
              <a:rPr lang="es-ES" dirty="0">
                <a:latin typeface="+mj-lt"/>
              </a:rPr>
              <a:t> reduce </a:t>
            </a:r>
            <a:r>
              <a:rPr lang="es-ES" dirty="0" err="1">
                <a:latin typeface="+mj-lt"/>
              </a:rPr>
              <a:t>congestions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post-contingency</a:t>
            </a:r>
            <a:endParaRPr lang="es-ES" dirty="0">
              <a:latin typeface="+mj-lt"/>
            </a:endParaRPr>
          </a:p>
          <a:p>
            <a:pPr algn="ctr"/>
            <a:r>
              <a:rPr lang="es-ES" dirty="0" err="1">
                <a:latin typeface="+mj-lt"/>
              </a:rPr>
              <a:t>Maximize</a:t>
            </a:r>
            <a:r>
              <a:rPr lang="es-ES" dirty="0">
                <a:latin typeface="+mj-lt"/>
              </a:rPr>
              <a:t> RES </a:t>
            </a:r>
            <a:r>
              <a:rPr lang="es-ES" dirty="0" err="1">
                <a:latin typeface="+mj-lt"/>
              </a:rPr>
              <a:t>integration</a:t>
            </a:r>
            <a:r>
              <a:rPr lang="es-ES" dirty="0">
                <a:latin typeface="+mj-lt"/>
              </a:rPr>
              <a:t> and use </a:t>
            </a:r>
            <a:r>
              <a:rPr lang="es-ES" dirty="0" err="1">
                <a:latin typeface="+mj-lt"/>
              </a:rPr>
              <a:t>of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the</a:t>
            </a:r>
            <a:r>
              <a:rPr lang="es-ES" dirty="0">
                <a:latin typeface="+mj-lt"/>
              </a:rPr>
              <a:t> </a:t>
            </a:r>
            <a:r>
              <a:rPr lang="es-ES" dirty="0" err="1">
                <a:latin typeface="+mj-lt"/>
              </a:rPr>
              <a:t>grid</a:t>
            </a:r>
            <a:endParaRPr lang="es-ES" dirty="0">
              <a:latin typeface="+mj-lt"/>
            </a:endParaRPr>
          </a:p>
        </p:txBody>
      </p:sp>
      <p:sp>
        <p:nvSpPr>
          <p:cNvPr id="31" name="Marcador de número de diapositiva 3">
            <a:extLst>
              <a:ext uri="{FF2B5EF4-FFF2-40B4-BE49-F238E27FC236}">
                <a16:creationId xmlns:a16="http://schemas.microsoft.com/office/drawing/2014/main" id="{C594F315-1A94-433F-AA9B-61E7B9141390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1368618" y="6324307"/>
            <a:ext cx="389849" cy="27116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ts val="1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ES" sz="1333" b="0" i="0" u="none" strike="noStrike" kern="0" cap="none" spc="0" normalizeH="0" baseline="0" noProof="0" smtClean="0">
                <a:ln>
                  <a:noFill/>
                </a:ln>
                <a:solidFill>
                  <a:srgbClr val="003C6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ctr" defTabSz="914400" rtl="0" eaLnBrk="1" fontAlgn="auto" latinLnBrk="0" hangingPunct="1">
                <a:lnSpc>
                  <a:spcPts val="1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s-ES" sz="1333" b="0" i="0" u="none" strike="noStrike" kern="0" cap="none" spc="0" normalizeH="0" baseline="0" noProof="0" dirty="0">
              <a:ln>
                <a:noFill/>
              </a:ln>
              <a:solidFill>
                <a:srgbClr val="003C6E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Título 11">
            <a:extLst>
              <a:ext uri="{FF2B5EF4-FFF2-40B4-BE49-F238E27FC236}">
                <a16:creationId xmlns:a16="http://schemas.microsoft.com/office/drawing/2014/main" id="{4D93D5EA-06CE-4A67-BC48-888336AF7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219" y="245901"/>
            <a:ext cx="8160000" cy="365164"/>
          </a:xfrm>
          <a:prstGeom prst="rect">
            <a:avLst/>
          </a:prstGeom>
        </p:spPr>
        <p:txBody>
          <a:bodyPr/>
          <a:lstStyle/>
          <a:p>
            <a:r>
              <a:rPr lang="es-ES" sz="2400" b="1" dirty="0" err="1">
                <a:solidFill>
                  <a:schemeClr val="accent1"/>
                </a:solidFill>
              </a:rPr>
              <a:t>Automatic</a:t>
            </a:r>
            <a:r>
              <a:rPr lang="es-ES" sz="2400" b="1" dirty="0">
                <a:solidFill>
                  <a:schemeClr val="accent1"/>
                </a:solidFill>
              </a:rPr>
              <a:t> </a:t>
            </a:r>
            <a:r>
              <a:rPr lang="es-ES" sz="2400" b="1" dirty="0" err="1">
                <a:solidFill>
                  <a:schemeClr val="accent1"/>
                </a:solidFill>
              </a:rPr>
              <a:t>Power</a:t>
            </a:r>
            <a:r>
              <a:rPr lang="es-ES" sz="2400" b="1" dirty="0">
                <a:solidFill>
                  <a:schemeClr val="accent1"/>
                </a:solidFill>
              </a:rPr>
              <a:t> </a:t>
            </a:r>
            <a:r>
              <a:rPr lang="es-ES" sz="2400" b="1" dirty="0" err="1">
                <a:solidFill>
                  <a:schemeClr val="accent1"/>
                </a:solidFill>
              </a:rPr>
              <a:t>Reduction</a:t>
            </a:r>
            <a:r>
              <a:rPr lang="es-ES" sz="2400" b="1" dirty="0">
                <a:solidFill>
                  <a:schemeClr val="accent1"/>
                </a:solidFill>
              </a:rPr>
              <a:t> </a:t>
            </a:r>
            <a:r>
              <a:rPr lang="es-ES" sz="2400" b="1" dirty="0" err="1">
                <a:solidFill>
                  <a:schemeClr val="accent1"/>
                </a:solidFill>
              </a:rPr>
              <a:t>System</a:t>
            </a:r>
            <a:r>
              <a:rPr lang="es-ES" sz="2400" b="1" dirty="0">
                <a:solidFill>
                  <a:schemeClr val="accent1"/>
                </a:solidFill>
              </a:rPr>
              <a:t> (SRAP)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AFDA5CF4-9CD6-4CB0-9E96-CA2E7836E2DE}"/>
              </a:ext>
            </a:extLst>
          </p:cNvPr>
          <p:cNvSpPr txBox="1"/>
          <p:nvPr/>
        </p:nvSpPr>
        <p:spPr>
          <a:xfrm>
            <a:off x="457200" y="6314768"/>
            <a:ext cx="406703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>
                    <a:lumMod val="50000"/>
                  </a:schemeClr>
                </a:solidFill>
              </a:rPr>
              <a:t>SDC –</a:t>
            </a:r>
            <a:r>
              <a:rPr lang="es-ES" sz="1400" dirty="0" err="1">
                <a:solidFill>
                  <a:schemeClr val="bg1">
                    <a:lumMod val="50000"/>
                  </a:schemeClr>
                </a:solidFill>
              </a:rPr>
              <a:t>October</a:t>
            </a:r>
            <a:r>
              <a:rPr lang="es-ES" sz="1400" dirty="0">
                <a:solidFill>
                  <a:schemeClr val="bg1">
                    <a:lumMod val="50000"/>
                  </a:schemeClr>
                </a:solidFill>
              </a:rPr>
              <a:t> 2022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8C541235-F8A9-F32F-2AAB-09B44E94FFC8}"/>
              </a:ext>
            </a:extLst>
          </p:cNvPr>
          <p:cNvGrpSpPr/>
          <p:nvPr/>
        </p:nvGrpSpPr>
        <p:grpSpPr>
          <a:xfrm>
            <a:off x="202908" y="977278"/>
            <a:ext cx="1486152" cy="1708221"/>
            <a:chOff x="5037849" y="2900082"/>
            <a:chExt cx="1486152" cy="1708221"/>
          </a:xfrm>
        </p:grpSpPr>
        <p:sp>
          <p:nvSpPr>
            <p:cNvPr id="5" name="Hexágono 4">
              <a:extLst>
                <a:ext uri="{FF2B5EF4-FFF2-40B4-BE49-F238E27FC236}">
                  <a16:creationId xmlns:a16="http://schemas.microsoft.com/office/drawing/2014/main" id="{1E01DF57-F5B5-24DC-D8E3-A2211FEF1947}"/>
                </a:ext>
              </a:extLst>
            </p:cNvPr>
            <p:cNvSpPr/>
            <p:nvPr/>
          </p:nvSpPr>
          <p:spPr>
            <a:xfrm rot="5400000">
              <a:off x="4926814" y="3011117"/>
              <a:ext cx="1708221" cy="1486152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Hexágono 4">
              <a:extLst>
                <a:ext uri="{FF2B5EF4-FFF2-40B4-BE49-F238E27FC236}">
                  <a16:creationId xmlns:a16="http://schemas.microsoft.com/office/drawing/2014/main" id="{729E2FDB-4109-E8C2-A9C6-FEC86AB9D3E6}"/>
                </a:ext>
              </a:extLst>
            </p:cNvPr>
            <p:cNvSpPr txBox="1"/>
            <p:nvPr/>
          </p:nvSpPr>
          <p:spPr>
            <a:xfrm>
              <a:off x="5269440" y="3166281"/>
              <a:ext cx="1022968" cy="11758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900" kern="1200" dirty="0">
                  <a:latin typeface="+mj-lt"/>
                </a:rPr>
                <a:t>SRAP</a:t>
              </a:r>
            </a:p>
          </p:txBody>
        </p:sp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740C5608-D3B2-73A1-CE4E-13B02BF2F740}"/>
              </a:ext>
            </a:extLst>
          </p:cNvPr>
          <p:cNvSpPr/>
          <p:nvPr/>
        </p:nvSpPr>
        <p:spPr>
          <a:xfrm>
            <a:off x="457200" y="6314769"/>
            <a:ext cx="3067878" cy="255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3956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Elipse 37">
            <a:extLst>
              <a:ext uri="{FF2B5EF4-FFF2-40B4-BE49-F238E27FC236}">
                <a16:creationId xmlns:a16="http://schemas.microsoft.com/office/drawing/2014/main" id="{B49D1185-B9A0-73D9-9165-C6B40CB4AA6F}"/>
              </a:ext>
            </a:extLst>
          </p:cNvPr>
          <p:cNvSpPr/>
          <p:nvPr/>
        </p:nvSpPr>
        <p:spPr>
          <a:xfrm>
            <a:off x="324264" y="6117774"/>
            <a:ext cx="676716" cy="600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9 Rectángulo redondeado">
            <a:extLst>
              <a:ext uri="{FF2B5EF4-FFF2-40B4-BE49-F238E27FC236}">
                <a16:creationId xmlns:a16="http://schemas.microsoft.com/office/drawing/2014/main" id="{1076FFDE-6712-64F3-333C-2FE7B7804CE1}"/>
              </a:ext>
            </a:extLst>
          </p:cNvPr>
          <p:cNvSpPr/>
          <p:nvPr/>
        </p:nvSpPr>
        <p:spPr>
          <a:xfrm>
            <a:off x="6298185" y="2326588"/>
            <a:ext cx="5148785" cy="4495204"/>
          </a:xfrm>
          <a:prstGeom prst="roundRect">
            <a:avLst/>
          </a:prstGeom>
          <a:ln>
            <a:solidFill>
              <a:srgbClr val="00669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16" name="9 Rectángulo redondeado"/>
          <p:cNvSpPr/>
          <p:nvPr/>
        </p:nvSpPr>
        <p:spPr>
          <a:xfrm>
            <a:off x="745032" y="2362796"/>
            <a:ext cx="5148785" cy="4495204"/>
          </a:xfrm>
          <a:prstGeom prst="roundRect">
            <a:avLst/>
          </a:prstGeom>
          <a:ln>
            <a:solidFill>
              <a:srgbClr val="00669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1478655" y="6117774"/>
            <a:ext cx="4284717" cy="665979"/>
          </a:xfrm>
        </p:spPr>
        <p:txBody>
          <a:bodyPr>
            <a:noAutofit/>
          </a:bodyPr>
          <a:lstStyle/>
          <a:p>
            <a:br>
              <a:rPr lang="en-US" sz="1100" dirty="0">
                <a:solidFill>
                  <a:srgbClr val="006699"/>
                </a:solidFill>
              </a:rPr>
            </a:br>
            <a:r>
              <a:rPr lang="en-US" sz="1100" dirty="0">
                <a:solidFill>
                  <a:srgbClr val="006699"/>
                </a:solidFill>
              </a:rPr>
              <a:t>Adaptation of Operational Procedures to RD 413/2014 </a:t>
            </a:r>
          </a:p>
        </p:txBody>
      </p:sp>
      <p:sp>
        <p:nvSpPr>
          <p:cNvPr id="24" name="6 Marcador de contenido"/>
          <p:cNvSpPr>
            <a:spLocks noGrp="1"/>
          </p:cNvSpPr>
          <p:nvPr>
            <p:ph idx="1"/>
          </p:nvPr>
        </p:nvSpPr>
        <p:spPr>
          <a:xfrm>
            <a:off x="1170462" y="3206832"/>
            <a:ext cx="4382502" cy="2668897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525"/>
              </a:spcAft>
              <a:buSzPct val="60000"/>
              <a:buNone/>
              <a:tabLst>
                <a:tab pos="136922" algn="l"/>
              </a:tabLst>
              <a:defRPr/>
            </a:pPr>
            <a:r>
              <a:rPr lang="en-US" dirty="0">
                <a:solidFill>
                  <a:schemeClr val="tx1"/>
                </a:solidFill>
                <a:latin typeface="+mj-lt"/>
              </a:rPr>
              <a:t>Possibility of Renewable facilities, 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after passing enablement tests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, to participate in the following ancillary services:</a:t>
            </a:r>
          </a:p>
          <a:p>
            <a:pPr marL="585788" lvl="2" indent="-266700" algn="just">
              <a:spcBef>
                <a:spcPts val="0"/>
              </a:spcBef>
              <a:buClr>
                <a:srgbClr val="C00000"/>
              </a:buClr>
              <a:buSzPct val="60000"/>
              <a:buFont typeface="Courier New" panose="02070309020205020404" pitchFamily="49" charset="0"/>
              <a:buChar char="o"/>
              <a:tabLst>
                <a:tab pos="136922" algn="l"/>
              </a:tabLst>
              <a:defRPr/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Replacement Reserves</a:t>
            </a:r>
          </a:p>
          <a:p>
            <a:pPr marL="585788" lvl="2" indent="-266700" algn="just">
              <a:spcBef>
                <a:spcPts val="0"/>
              </a:spcBef>
              <a:buClr>
                <a:srgbClr val="C00000"/>
              </a:buClr>
              <a:buSzPct val="60000"/>
              <a:buFont typeface="Courier New" panose="02070309020205020404" pitchFamily="49" charset="0"/>
              <a:buChar char="o"/>
              <a:tabLst>
                <a:tab pos="136922" algn="l"/>
              </a:tabLst>
              <a:defRPr/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Tertiary</a:t>
            </a:r>
          </a:p>
          <a:p>
            <a:pPr marL="585788" lvl="2" indent="-266700" algn="just">
              <a:spcBef>
                <a:spcPts val="0"/>
              </a:spcBef>
              <a:buClr>
                <a:srgbClr val="C00000"/>
              </a:buClr>
              <a:buSzPct val="60000"/>
              <a:buFont typeface="Courier New" panose="02070309020205020404" pitchFamily="49" charset="0"/>
              <a:buChar char="o"/>
              <a:tabLst>
                <a:tab pos="136922" algn="l"/>
              </a:tabLst>
              <a:defRPr/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Secondary</a:t>
            </a:r>
          </a:p>
          <a:p>
            <a:pPr marL="585788" lvl="2" indent="-266700" algn="just">
              <a:spcBef>
                <a:spcPts val="0"/>
              </a:spcBef>
              <a:buClr>
                <a:srgbClr val="C00000"/>
              </a:buClr>
              <a:buSzPct val="60000"/>
              <a:buFont typeface="Courier New" panose="02070309020205020404" pitchFamily="49" charset="0"/>
              <a:buChar char="o"/>
              <a:tabLst>
                <a:tab pos="136922" algn="l"/>
              </a:tabLst>
              <a:defRPr/>
            </a:pPr>
            <a:endParaRPr lang="en-US" sz="1800" dirty="0">
              <a:solidFill>
                <a:schemeClr val="tx1"/>
              </a:solidFill>
              <a:latin typeface="+mj-lt"/>
            </a:endParaRP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525"/>
              </a:spcAft>
              <a:buSzPct val="60000"/>
              <a:buNone/>
              <a:tabLst>
                <a:tab pos="136922" algn="l"/>
              </a:tabLst>
              <a:defRPr/>
            </a:pPr>
            <a:r>
              <a:rPr lang="en-US" sz="1600" dirty="0">
                <a:solidFill>
                  <a:schemeClr val="tx1"/>
                </a:solidFill>
                <a:latin typeface="+mj-lt"/>
              </a:rPr>
              <a:t>Therefore, </a:t>
            </a:r>
            <a:r>
              <a:rPr lang="en-US" sz="1600" b="1" dirty="0">
                <a:solidFill>
                  <a:schemeClr val="tx1"/>
                </a:solidFill>
                <a:latin typeface="+mj-lt"/>
              </a:rPr>
              <a:t>Renewable facilities are allowed to participate in ancillary services, as long as they pass service-specific prequalification tests</a:t>
            </a:r>
          </a:p>
        </p:txBody>
      </p:sp>
      <p:sp>
        <p:nvSpPr>
          <p:cNvPr id="19" name="Título 2"/>
          <p:cNvSpPr txBox="1">
            <a:spLocks/>
          </p:cNvSpPr>
          <p:nvPr/>
        </p:nvSpPr>
        <p:spPr>
          <a:xfrm>
            <a:off x="1066386" y="-13212"/>
            <a:ext cx="10801350" cy="665979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sz="3600" b="0" kern="1200" spc="0" baseline="0">
                <a:solidFill>
                  <a:srgbClr val="C00000"/>
                </a:solidFill>
                <a:latin typeface="Barlow Condensed Medium" panose="00000606000000000000" pitchFamily="2" charset="0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accent1"/>
                </a:solidFill>
                <a:latin typeface="+mj-lt"/>
              </a:rPr>
              <a:t>Take the opportunity to integrate RES as an energy with possibilities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55E91A0-4A01-AB45-1E30-E633E510A7A2}"/>
              </a:ext>
            </a:extLst>
          </p:cNvPr>
          <p:cNvSpPr txBox="1"/>
          <p:nvPr/>
        </p:nvSpPr>
        <p:spPr>
          <a:xfrm>
            <a:off x="1218492" y="2558325"/>
            <a:ext cx="42847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  <a:latin typeface="+mj-lt"/>
              </a:rPr>
              <a:t>Relevant for Demand Coverage</a:t>
            </a:r>
          </a:p>
        </p:txBody>
      </p:sp>
      <p:sp>
        <p:nvSpPr>
          <p:cNvPr id="4" name="6 Marcador de contenido">
            <a:extLst>
              <a:ext uri="{FF2B5EF4-FFF2-40B4-BE49-F238E27FC236}">
                <a16:creationId xmlns:a16="http://schemas.microsoft.com/office/drawing/2014/main" id="{8426B3BC-A44D-8264-F370-15A2AF055A93}"/>
              </a:ext>
            </a:extLst>
          </p:cNvPr>
          <p:cNvSpPr txBox="1">
            <a:spLocks/>
          </p:cNvSpPr>
          <p:nvPr/>
        </p:nvSpPr>
        <p:spPr>
          <a:xfrm>
            <a:off x="6627439" y="2136792"/>
            <a:ext cx="4869235" cy="295232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1800" b="1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s-ES" sz="1800" b="1" dirty="0" err="1">
                <a:latin typeface="Calibri" panose="020F0502020204030204" pitchFamily="34" charset="0"/>
              </a:rPr>
              <a:t>Renewable</a:t>
            </a:r>
            <a:r>
              <a:rPr lang="es-ES" sz="1800" b="1" dirty="0">
                <a:latin typeface="Calibri" panose="020F0502020204030204" pitchFamily="34" charset="0"/>
              </a:rPr>
              <a:t> facilities &gt;= 5 MW </a:t>
            </a:r>
            <a:r>
              <a:rPr lang="en-US" sz="1800" dirty="0">
                <a:latin typeface="+mj-lt"/>
                <a:cs typeface="Arial"/>
              </a:rPr>
              <a:t>must comply with the power factor instructions that the OS defines within the following range:</a:t>
            </a:r>
            <a:r>
              <a:rPr lang="es-ES" sz="1800" dirty="0">
                <a:latin typeface="+mj-lt"/>
                <a:cs typeface="Arial"/>
              </a:rPr>
              <a:t>:</a:t>
            </a:r>
          </a:p>
          <a:p>
            <a:endParaRPr lang="es-ES" sz="1800" dirty="0">
              <a:latin typeface="Calibri" panose="020F0502020204030204" pitchFamily="34" charset="0"/>
            </a:endParaRPr>
          </a:p>
          <a:p>
            <a:endParaRPr lang="es-ES" sz="1800" dirty="0">
              <a:latin typeface="Calibri" panose="020F0502020204030204" pitchFamily="34" charset="0"/>
            </a:endParaRPr>
          </a:p>
          <a:p>
            <a:endParaRPr lang="es-ES" sz="1800" dirty="0">
              <a:latin typeface="Calibri" panose="020F0502020204030204" pitchFamily="34" charset="0"/>
            </a:endParaRPr>
          </a:p>
          <a:p>
            <a:endParaRPr lang="es-ES" sz="1800" dirty="0">
              <a:latin typeface="Calibri" panose="020F0502020204030204" pitchFamily="34" charset="0"/>
            </a:endParaRPr>
          </a:p>
          <a:p>
            <a:endParaRPr lang="es-ES" sz="18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s-ES" sz="1800" dirty="0">
              <a:latin typeface="Calibri" panose="020F0502020204030204" pitchFamily="34" charset="0"/>
            </a:endParaRPr>
          </a:p>
        </p:txBody>
      </p:sp>
      <p:grpSp>
        <p:nvGrpSpPr>
          <p:cNvPr id="7" name="10 Grupo">
            <a:extLst>
              <a:ext uri="{FF2B5EF4-FFF2-40B4-BE49-F238E27FC236}">
                <a16:creationId xmlns:a16="http://schemas.microsoft.com/office/drawing/2014/main" id="{905E0F59-336C-2ECD-7857-9C1CD35FB9D6}"/>
              </a:ext>
            </a:extLst>
          </p:cNvPr>
          <p:cNvGrpSpPr/>
          <p:nvPr/>
        </p:nvGrpSpPr>
        <p:grpSpPr>
          <a:xfrm>
            <a:off x="6968327" y="3371008"/>
            <a:ext cx="3929090" cy="1571636"/>
            <a:chOff x="1071538" y="3643314"/>
            <a:chExt cx="3929090" cy="1571636"/>
          </a:xfrm>
        </p:grpSpPr>
        <p:sp>
          <p:nvSpPr>
            <p:cNvPr id="8" name="11 Cerrar llave">
              <a:extLst>
                <a:ext uri="{FF2B5EF4-FFF2-40B4-BE49-F238E27FC236}">
                  <a16:creationId xmlns:a16="http://schemas.microsoft.com/office/drawing/2014/main" id="{2888DEEE-CD63-3A0C-804B-0C117FD6885F}"/>
                </a:ext>
              </a:extLst>
            </p:cNvPr>
            <p:cNvSpPr/>
            <p:nvPr/>
          </p:nvSpPr>
          <p:spPr>
            <a:xfrm rot="5400000">
              <a:off x="3788866" y="3828704"/>
              <a:ext cx="214314" cy="1853344"/>
            </a:xfrm>
            <a:prstGeom prst="rightBrace">
              <a:avLst>
                <a:gd name="adj1" fmla="val 0"/>
                <a:gd name="adj2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200" b="1" dirty="0"/>
            </a:p>
          </p:txBody>
        </p:sp>
        <p:grpSp>
          <p:nvGrpSpPr>
            <p:cNvPr id="9" name="35 Grupo">
              <a:extLst>
                <a:ext uri="{FF2B5EF4-FFF2-40B4-BE49-F238E27FC236}">
                  <a16:creationId xmlns:a16="http://schemas.microsoft.com/office/drawing/2014/main" id="{D7E5B9F0-CF9E-DC6D-38DE-94D2AFB961DA}"/>
                </a:ext>
              </a:extLst>
            </p:cNvPr>
            <p:cNvGrpSpPr/>
            <p:nvPr/>
          </p:nvGrpSpPr>
          <p:grpSpPr>
            <a:xfrm rot="5400000">
              <a:off x="2899262" y="2510478"/>
              <a:ext cx="214315" cy="3632553"/>
              <a:chOff x="6715140" y="1571612"/>
              <a:chExt cx="285751" cy="5000660"/>
            </a:xfrm>
          </p:grpSpPr>
          <p:sp>
            <p:nvSpPr>
              <p:cNvPr id="28" name="28 Rectángulo">
                <a:extLst>
                  <a:ext uri="{FF2B5EF4-FFF2-40B4-BE49-F238E27FC236}">
                    <a16:creationId xmlns:a16="http://schemas.microsoft.com/office/drawing/2014/main" id="{F2EEB4E3-E872-7D67-F59C-30E56D428DAB}"/>
                  </a:ext>
                </a:extLst>
              </p:cNvPr>
              <p:cNvSpPr/>
              <p:nvPr/>
            </p:nvSpPr>
            <p:spPr>
              <a:xfrm>
                <a:off x="6715140" y="1571612"/>
                <a:ext cx="285750" cy="1000132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200" b="1" dirty="0"/>
              </a:p>
            </p:txBody>
          </p:sp>
          <p:sp>
            <p:nvSpPr>
              <p:cNvPr id="30" name="29 Rectángulo">
                <a:extLst>
                  <a:ext uri="{FF2B5EF4-FFF2-40B4-BE49-F238E27FC236}">
                    <a16:creationId xmlns:a16="http://schemas.microsoft.com/office/drawing/2014/main" id="{56812716-6CB3-8331-F35F-F0A58CF060EA}"/>
                  </a:ext>
                </a:extLst>
              </p:cNvPr>
              <p:cNvSpPr/>
              <p:nvPr/>
            </p:nvSpPr>
            <p:spPr>
              <a:xfrm>
                <a:off x="6717138" y="2571742"/>
                <a:ext cx="283753" cy="3012717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200" b="1" dirty="0">
                  <a:solidFill>
                    <a:srgbClr val="92D050"/>
                  </a:solidFill>
                  <a:highlight>
                    <a:srgbClr val="008E40"/>
                  </a:highlight>
                </a:endParaRPr>
              </a:p>
            </p:txBody>
          </p:sp>
          <p:sp>
            <p:nvSpPr>
              <p:cNvPr id="32" name="30 Rectángulo">
                <a:extLst>
                  <a:ext uri="{FF2B5EF4-FFF2-40B4-BE49-F238E27FC236}">
                    <a16:creationId xmlns:a16="http://schemas.microsoft.com/office/drawing/2014/main" id="{166BA8FE-0155-214A-0F4E-A4EEE9D03409}"/>
                  </a:ext>
                </a:extLst>
              </p:cNvPr>
              <p:cNvSpPr/>
              <p:nvPr/>
            </p:nvSpPr>
            <p:spPr>
              <a:xfrm>
                <a:off x="6715140" y="5572140"/>
                <a:ext cx="285750" cy="1000132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200" b="1" dirty="0"/>
              </a:p>
            </p:txBody>
          </p:sp>
        </p:grpSp>
        <p:sp>
          <p:nvSpPr>
            <p:cNvPr id="10" name="17 CuadroTexto">
              <a:extLst>
                <a:ext uri="{FF2B5EF4-FFF2-40B4-BE49-F238E27FC236}">
                  <a16:creationId xmlns:a16="http://schemas.microsoft.com/office/drawing/2014/main" id="{277F6234-A82A-A0B0-EA58-83E6C3892E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H="1" flipV="1">
              <a:off x="1599568" y="4454494"/>
              <a:ext cx="63343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ES" sz="1200" b="1" dirty="0"/>
                <a:t>0.98</a:t>
              </a:r>
            </a:p>
          </p:txBody>
        </p:sp>
        <p:sp>
          <p:nvSpPr>
            <p:cNvPr id="11" name="17 CuadroTexto">
              <a:extLst>
                <a:ext uri="{FF2B5EF4-FFF2-40B4-BE49-F238E27FC236}">
                  <a16:creationId xmlns:a16="http://schemas.microsoft.com/office/drawing/2014/main" id="{FD006169-FB57-247E-5075-B35A6F02EC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H="1" flipV="1">
              <a:off x="2627785" y="4437112"/>
              <a:ext cx="63343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ES" sz="1200" b="1" dirty="0"/>
                <a:t>1.00</a:t>
              </a:r>
            </a:p>
          </p:txBody>
        </p:sp>
        <p:sp>
          <p:nvSpPr>
            <p:cNvPr id="12" name="17 CuadroTexto">
              <a:extLst>
                <a:ext uri="{FF2B5EF4-FFF2-40B4-BE49-F238E27FC236}">
                  <a16:creationId xmlns:a16="http://schemas.microsoft.com/office/drawing/2014/main" id="{10403E77-91BA-C6F4-F137-E3DDF6A8F2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H="1" flipV="1">
              <a:off x="3784822" y="4433905"/>
              <a:ext cx="63343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ES" sz="1200" b="1" dirty="0"/>
                <a:t>0.98</a:t>
              </a:r>
            </a:p>
          </p:txBody>
        </p:sp>
        <p:sp>
          <p:nvSpPr>
            <p:cNvPr id="13" name="16 Cerrar llave">
              <a:extLst>
                <a:ext uri="{FF2B5EF4-FFF2-40B4-BE49-F238E27FC236}">
                  <a16:creationId xmlns:a16="http://schemas.microsoft.com/office/drawing/2014/main" id="{C83B5152-1860-F5D9-9EF0-C10A45316F65}"/>
                </a:ext>
              </a:extLst>
            </p:cNvPr>
            <p:cNvSpPr/>
            <p:nvPr/>
          </p:nvSpPr>
          <p:spPr>
            <a:xfrm rot="5400000">
              <a:off x="1972588" y="3865771"/>
              <a:ext cx="214314" cy="1779211"/>
            </a:xfrm>
            <a:prstGeom prst="rightBrace">
              <a:avLst>
                <a:gd name="adj1" fmla="val 0"/>
                <a:gd name="adj2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200" b="1" dirty="0"/>
            </a:p>
          </p:txBody>
        </p:sp>
        <p:sp>
          <p:nvSpPr>
            <p:cNvPr id="14" name="17 CuadroTexto">
              <a:extLst>
                <a:ext uri="{FF2B5EF4-FFF2-40B4-BE49-F238E27FC236}">
                  <a16:creationId xmlns:a16="http://schemas.microsoft.com/office/drawing/2014/main" id="{9F2170E7-3C19-44ED-50A7-1334FBBA58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H="1" flipV="1">
              <a:off x="3340019" y="4862533"/>
              <a:ext cx="111200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/>
                <a:t>Capacitive</a:t>
              </a:r>
            </a:p>
          </p:txBody>
        </p:sp>
        <p:sp>
          <p:nvSpPr>
            <p:cNvPr id="15" name="17 CuadroTexto">
              <a:extLst>
                <a:ext uri="{FF2B5EF4-FFF2-40B4-BE49-F238E27FC236}">
                  <a16:creationId xmlns:a16="http://schemas.microsoft.com/office/drawing/2014/main" id="{C8C2FFB9-8657-91E6-CFDF-13960AC6F9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H="1" flipV="1">
              <a:off x="1543298" y="4862671"/>
              <a:ext cx="111200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/>
                <a:t>Inductive</a:t>
              </a:r>
            </a:p>
          </p:txBody>
        </p:sp>
        <p:cxnSp>
          <p:nvCxnSpPr>
            <p:cNvPr id="17" name="19 Conector recto de flecha">
              <a:extLst>
                <a:ext uri="{FF2B5EF4-FFF2-40B4-BE49-F238E27FC236}">
                  <a16:creationId xmlns:a16="http://schemas.microsoft.com/office/drawing/2014/main" id="{559FB2EE-4AF3-6D2B-CFD1-9EF4B9976C45}"/>
                </a:ext>
              </a:extLst>
            </p:cNvPr>
            <p:cNvCxnSpPr/>
            <p:nvPr/>
          </p:nvCxnSpPr>
          <p:spPr>
            <a:xfrm rot="10800000" flipV="1">
              <a:off x="1180286" y="4083832"/>
              <a:ext cx="733945" cy="1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20 Conector recto">
              <a:extLst>
                <a:ext uri="{FF2B5EF4-FFF2-40B4-BE49-F238E27FC236}">
                  <a16:creationId xmlns:a16="http://schemas.microsoft.com/office/drawing/2014/main" id="{2D174B84-F198-CA22-D1E5-AE1D3A41D1D6}"/>
                </a:ext>
              </a:extLst>
            </p:cNvPr>
            <p:cNvCxnSpPr/>
            <p:nvPr/>
          </p:nvCxnSpPr>
          <p:spPr>
            <a:xfrm rot="5400000">
              <a:off x="1795188" y="4088564"/>
              <a:ext cx="240507" cy="247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21 Conector recto de flecha">
              <a:extLst>
                <a:ext uri="{FF2B5EF4-FFF2-40B4-BE49-F238E27FC236}">
                  <a16:creationId xmlns:a16="http://schemas.microsoft.com/office/drawing/2014/main" id="{E89296D8-4A75-CEE9-2031-F51C30FF5F86}"/>
                </a:ext>
              </a:extLst>
            </p:cNvPr>
            <p:cNvCxnSpPr/>
            <p:nvPr/>
          </p:nvCxnSpPr>
          <p:spPr>
            <a:xfrm>
              <a:off x="4106076" y="4073527"/>
              <a:ext cx="733922" cy="317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22 Conector recto">
              <a:extLst>
                <a:ext uri="{FF2B5EF4-FFF2-40B4-BE49-F238E27FC236}">
                  <a16:creationId xmlns:a16="http://schemas.microsoft.com/office/drawing/2014/main" id="{6B32A223-C6D1-E3A2-52AA-3DA974DD33A6}"/>
                </a:ext>
              </a:extLst>
            </p:cNvPr>
            <p:cNvCxnSpPr/>
            <p:nvPr/>
          </p:nvCxnSpPr>
          <p:spPr>
            <a:xfrm rot="5400000">
              <a:off x="3979682" y="4086156"/>
              <a:ext cx="240507" cy="247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23 Conector recto de flecha">
              <a:extLst>
                <a:ext uri="{FF2B5EF4-FFF2-40B4-BE49-F238E27FC236}">
                  <a16:creationId xmlns:a16="http://schemas.microsoft.com/office/drawing/2014/main" id="{8ADD1D17-6C33-D5AE-AA3A-790C84125261}"/>
                </a:ext>
              </a:extLst>
            </p:cNvPr>
            <p:cNvCxnSpPr/>
            <p:nvPr/>
          </p:nvCxnSpPr>
          <p:spPr>
            <a:xfrm flipV="1">
              <a:off x="1907704" y="4077072"/>
              <a:ext cx="2232248" cy="79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AutoShape 3">
              <a:extLst>
                <a:ext uri="{FF2B5EF4-FFF2-40B4-BE49-F238E27FC236}">
                  <a16:creationId xmlns:a16="http://schemas.microsoft.com/office/drawing/2014/main" id="{3AF508DD-FF9A-CD38-EB65-E5C94934E2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1538" y="3643314"/>
              <a:ext cx="3929090" cy="1571636"/>
            </a:xfrm>
            <a:prstGeom prst="roundRect">
              <a:avLst>
                <a:gd name="adj" fmla="val 16667"/>
              </a:avLst>
            </a:prstGeom>
            <a:noFill/>
            <a:ln w="19050" algn="ctr">
              <a:solidFill>
                <a:srgbClr val="3366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 b="1" dirty="0"/>
            </a:p>
          </p:txBody>
        </p:sp>
      </p:grpSp>
      <p:sp>
        <p:nvSpPr>
          <p:cNvPr id="35" name="6 Marcador de contenido">
            <a:extLst>
              <a:ext uri="{FF2B5EF4-FFF2-40B4-BE49-F238E27FC236}">
                <a16:creationId xmlns:a16="http://schemas.microsoft.com/office/drawing/2014/main" id="{551C27BA-8DFC-8238-AAAC-BC3EDBCC9628}"/>
              </a:ext>
            </a:extLst>
          </p:cNvPr>
          <p:cNvSpPr txBox="1">
            <a:spLocks/>
          </p:cNvSpPr>
          <p:nvPr/>
        </p:nvSpPr>
        <p:spPr>
          <a:xfrm>
            <a:off x="6467061" y="5001548"/>
            <a:ext cx="5077335" cy="10081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80975" marR="0" lvl="0" indent="-180975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000"/>
              </a:spcAft>
              <a:buClr>
                <a:srgbClr val="E35E23"/>
              </a:buClr>
              <a:buSzTx/>
              <a:buFont typeface="Calibri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</a:rPr>
              <a:t>Annex III defines a penalty of  0,261 c€/kWh in case of non-compliance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1047111D-AA1C-75DE-A84A-19A4B739F5E9}"/>
              </a:ext>
            </a:extLst>
          </p:cNvPr>
          <p:cNvSpPr txBox="1"/>
          <p:nvPr/>
        </p:nvSpPr>
        <p:spPr>
          <a:xfrm>
            <a:off x="6897620" y="5396288"/>
            <a:ext cx="4071675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kern="1200" dirty="0">
                <a:solidFill>
                  <a:schemeClr val="tx1"/>
                </a:solidFill>
                <a:latin typeface="+mj-lt"/>
                <a:ea typeface="MS PGothic" pitchFamily="34" charset="-128"/>
                <a:cs typeface="+mn-cs"/>
              </a:rPr>
              <a:t>Future Voltage control: Service providers that will follow </a:t>
            </a:r>
            <a:r>
              <a:rPr lang="es-ES" sz="1600" b="1" kern="1200" dirty="0">
                <a:solidFill>
                  <a:schemeClr val="tx1"/>
                </a:solidFill>
                <a:latin typeface="+mj-lt"/>
                <a:ea typeface="MS PGothic" pitchFamily="34" charset="-128"/>
                <a:cs typeface="+mn-cs"/>
              </a:rPr>
              <a:t>real time </a:t>
            </a:r>
            <a:r>
              <a:rPr lang="es-ES" sz="1600" b="1" kern="1200" dirty="0" err="1">
                <a:solidFill>
                  <a:schemeClr val="tx1"/>
                </a:solidFill>
                <a:latin typeface="+mj-lt"/>
                <a:ea typeface="MS PGothic" pitchFamily="34" charset="-128"/>
                <a:cs typeface="+mn-cs"/>
              </a:rPr>
              <a:t>setpoints</a:t>
            </a:r>
            <a:r>
              <a:rPr lang="es-ES" sz="1600" b="1" kern="1200" dirty="0">
                <a:solidFill>
                  <a:schemeClr val="tx1"/>
                </a:solidFill>
                <a:latin typeface="+mj-lt"/>
                <a:ea typeface="MS PGothic" pitchFamily="34" charset="-128"/>
                <a:cs typeface="+mn-cs"/>
              </a:rPr>
              <a:t> (U, Q, </a:t>
            </a:r>
            <a:r>
              <a:rPr lang="es-ES" sz="1600" b="1" kern="1200" dirty="0" err="1">
                <a:solidFill>
                  <a:schemeClr val="tx1"/>
                </a:solidFill>
                <a:latin typeface="+mj-lt"/>
                <a:ea typeface="MS PGothic" pitchFamily="34" charset="-128"/>
                <a:cs typeface="+mn-cs"/>
              </a:rPr>
              <a:t>power</a:t>
            </a:r>
            <a:r>
              <a:rPr lang="es-ES" sz="1600" b="1" kern="1200" dirty="0">
                <a:solidFill>
                  <a:schemeClr val="tx1"/>
                </a:solidFill>
                <a:latin typeface="+mj-lt"/>
                <a:ea typeface="MS PGothic" pitchFamily="34" charset="-128"/>
                <a:cs typeface="+mn-cs"/>
              </a:rPr>
              <a:t> factor)</a:t>
            </a:r>
          </a:p>
          <a:p>
            <a:endParaRPr lang="en-US" sz="1400" dirty="0">
              <a:latin typeface="+mj-lt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1854995B-442E-8A64-9BE5-2471A51D7639}"/>
              </a:ext>
            </a:extLst>
          </p:cNvPr>
          <p:cNvGrpSpPr/>
          <p:nvPr/>
        </p:nvGrpSpPr>
        <p:grpSpPr>
          <a:xfrm>
            <a:off x="224096" y="850103"/>
            <a:ext cx="1486152" cy="1708221"/>
            <a:chOff x="5795521" y="1459591"/>
            <a:chExt cx="1486152" cy="1708221"/>
          </a:xfrm>
        </p:grpSpPr>
        <p:sp>
          <p:nvSpPr>
            <p:cNvPr id="20" name="Hexágono 19">
              <a:extLst>
                <a:ext uri="{FF2B5EF4-FFF2-40B4-BE49-F238E27FC236}">
                  <a16:creationId xmlns:a16="http://schemas.microsoft.com/office/drawing/2014/main" id="{8CD358E4-AB4B-8713-697D-F2B8E6888332}"/>
                </a:ext>
              </a:extLst>
            </p:cNvPr>
            <p:cNvSpPr/>
            <p:nvPr/>
          </p:nvSpPr>
          <p:spPr>
            <a:xfrm rot="5400000">
              <a:off x="5684486" y="1570626"/>
              <a:ext cx="1708221" cy="1486152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Hexágono 4">
              <a:extLst>
                <a:ext uri="{FF2B5EF4-FFF2-40B4-BE49-F238E27FC236}">
                  <a16:creationId xmlns:a16="http://schemas.microsoft.com/office/drawing/2014/main" id="{127CCBF1-6AA9-727D-2BF4-1C9758E8B422}"/>
                </a:ext>
              </a:extLst>
            </p:cNvPr>
            <p:cNvSpPr txBox="1"/>
            <p:nvPr/>
          </p:nvSpPr>
          <p:spPr>
            <a:xfrm>
              <a:off x="6027112" y="1725790"/>
              <a:ext cx="1022968" cy="11758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3600" kern="1200"/>
            </a:p>
          </p:txBody>
        </p:sp>
      </p:grpSp>
      <p:sp>
        <p:nvSpPr>
          <p:cNvPr id="29" name="7 Rectángulo redondeado">
            <a:extLst>
              <a:ext uri="{FF2B5EF4-FFF2-40B4-BE49-F238E27FC236}">
                <a16:creationId xmlns:a16="http://schemas.microsoft.com/office/drawing/2014/main" id="{3FD4E487-19BD-6FD5-1E68-2B90E1BEA4AA}"/>
              </a:ext>
            </a:extLst>
          </p:cNvPr>
          <p:cNvSpPr/>
          <p:nvPr/>
        </p:nvSpPr>
        <p:spPr>
          <a:xfrm>
            <a:off x="1918118" y="1720886"/>
            <a:ext cx="3130960" cy="571241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err="1">
                <a:solidFill>
                  <a:schemeClr val="bg1"/>
                </a:solidFill>
                <a:latin typeface="+mj-lt"/>
              </a:rPr>
              <a:t>Participation</a:t>
            </a:r>
            <a:r>
              <a:rPr lang="es-ES" sz="2000" b="1" dirty="0">
                <a:solidFill>
                  <a:schemeClr val="bg1"/>
                </a:solidFill>
                <a:latin typeface="+mj-lt"/>
              </a:rPr>
              <a:t> in </a:t>
            </a:r>
            <a:r>
              <a:rPr lang="es-ES" sz="2000" b="1" dirty="0" err="1">
                <a:solidFill>
                  <a:schemeClr val="bg1"/>
                </a:solidFill>
                <a:latin typeface="+mj-lt"/>
              </a:rPr>
              <a:t>Ancillary</a:t>
            </a:r>
            <a:r>
              <a:rPr lang="es-ES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latin typeface="+mj-lt"/>
              </a:rPr>
              <a:t>Services</a:t>
            </a:r>
            <a:endParaRPr lang="es-ES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" name="1 Título">
            <a:extLst>
              <a:ext uri="{FF2B5EF4-FFF2-40B4-BE49-F238E27FC236}">
                <a16:creationId xmlns:a16="http://schemas.microsoft.com/office/drawing/2014/main" id="{E86DC83D-3C98-F7CE-D615-E42F3DC3109E}"/>
              </a:ext>
            </a:extLst>
          </p:cNvPr>
          <p:cNvSpPr txBox="1">
            <a:spLocks/>
          </p:cNvSpPr>
          <p:nvPr/>
        </p:nvSpPr>
        <p:spPr>
          <a:xfrm>
            <a:off x="7139950" y="6521613"/>
            <a:ext cx="4284717" cy="196561"/>
          </a:xfrm>
        </p:spPr>
        <p:txBody>
          <a:bodyPr wrap="non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200" b="1" i="0" u="none" strike="noStrike" cap="none" spc="0" baseline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br>
              <a:rPr lang="en-US" sz="1100" dirty="0">
                <a:solidFill>
                  <a:srgbClr val="006699"/>
                </a:solidFill>
              </a:rPr>
            </a:br>
            <a:r>
              <a:rPr lang="en-US" sz="1100" dirty="0">
                <a:solidFill>
                  <a:srgbClr val="006699"/>
                </a:solidFill>
              </a:rPr>
              <a:t>RD 413/2014: Article 7 </a:t>
            </a:r>
          </a:p>
        </p:txBody>
      </p:sp>
      <p:sp>
        <p:nvSpPr>
          <p:cNvPr id="33" name="7 Rectángulo redondeado">
            <a:extLst>
              <a:ext uri="{FF2B5EF4-FFF2-40B4-BE49-F238E27FC236}">
                <a16:creationId xmlns:a16="http://schemas.microsoft.com/office/drawing/2014/main" id="{4E973DC2-D9F3-26C6-CEAD-3515EAA5506E}"/>
              </a:ext>
            </a:extLst>
          </p:cNvPr>
          <p:cNvSpPr/>
          <p:nvPr/>
        </p:nvSpPr>
        <p:spPr>
          <a:xfrm>
            <a:off x="7440087" y="1648190"/>
            <a:ext cx="3130960" cy="571241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err="1">
                <a:solidFill>
                  <a:schemeClr val="bg1"/>
                </a:solidFill>
                <a:latin typeface="+mj-lt"/>
              </a:rPr>
              <a:t>Participation</a:t>
            </a:r>
            <a:r>
              <a:rPr lang="es-ES" sz="2000" b="1" dirty="0">
                <a:solidFill>
                  <a:schemeClr val="bg1"/>
                </a:solidFill>
                <a:latin typeface="+mj-lt"/>
              </a:rPr>
              <a:t> in     </a:t>
            </a:r>
            <a:r>
              <a:rPr lang="es-ES" sz="2000" b="1" dirty="0" err="1">
                <a:solidFill>
                  <a:schemeClr val="bg1"/>
                </a:solidFill>
                <a:latin typeface="+mj-lt"/>
              </a:rPr>
              <a:t>voltage</a:t>
            </a:r>
            <a:r>
              <a:rPr lang="es-ES" sz="2000" b="1" dirty="0">
                <a:solidFill>
                  <a:schemeClr val="bg1"/>
                </a:solidFill>
                <a:latin typeface="+mj-lt"/>
              </a:rPr>
              <a:t> control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40519906-108D-7946-D556-BC4B468502FE}"/>
              </a:ext>
            </a:extLst>
          </p:cNvPr>
          <p:cNvSpPr txBox="1"/>
          <p:nvPr/>
        </p:nvSpPr>
        <p:spPr>
          <a:xfrm>
            <a:off x="224095" y="1301274"/>
            <a:ext cx="1550505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>
                <a:solidFill>
                  <a:schemeClr val="bg1"/>
                </a:solidFill>
              </a:rPr>
              <a:t>Provision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of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services</a:t>
            </a:r>
            <a:r>
              <a:rPr lang="es-ES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2815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0572CDF-9950-4D9B-B21E-0766E87994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1.</a:t>
            </a:r>
            <a:endParaRPr lang="en-GB" dirty="0"/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A860D95B-8CDB-4E15-95AE-3D7C544BCE6E}"/>
              </a:ext>
            </a:extLst>
          </p:cNvPr>
          <p:cNvGrpSpPr/>
          <p:nvPr/>
        </p:nvGrpSpPr>
        <p:grpSpPr>
          <a:xfrm>
            <a:off x="3977168" y="2700854"/>
            <a:ext cx="7466773" cy="1374919"/>
            <a:chOff x="2977836" y="1902501"/>
            <a:chExt cx="5600080" cy="1031189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1D968FE7-39FE-4367-A092-D22ED5D7B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77836" y="1902501"/>
              <a:ext cx="5600080" cy="1031189"/>
            </a:xfrm>
            <a:prstGeom prst="rect">
              <a:avLst/>
            </a:prstGeom>
          </p:spPr>
        </p:pic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9023F16E-81F8-4908-9F78-4CE1FD124093}"/>
                </a:ext>
              </a:extLst>
            </p:cNvPr>
            <p:cNvSpPr/>
            <p:nvPr/>
          </p:nvSpPr>
          <p:spPr>
            <a:xfrm>
              <a:off x="3099431" y="2003722"/>
              <a:ext cx="57150" cy="675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8" name="Título 1">
              <a:extLst>
                <a:ext uri="{FF2B5EF4-FFF2-40B4-BE49-F238E27FC236}">
                  <a16:creationId xmlns:a16="http://schemas.microsoft.com/office/drawing/2014/main" id="{AEC6ECEC-24C4-4E6B-8F10-DE4CFF0A86E1}"/>
                </a:ext>
              </a:extLst>
            </p:cNvPr>
            <p:cNvSpPr txBox="1">
              <a:spLocks/>
            </p:cNvSpPr>
            <p:nvPr/>
          </p:nvSpPr>
          <p:spPr>
            <a:xfrm>
              <a:off x="3264039" y="2004810"/>
              <a:ext cx="3164378" cy="619397"/>
            </a:xfrm>
            <a:prstGeom prst="rect">
              <a:avLst/>
            </a:prstGeom>
            <a:solidFill>
              <a:srgbClr val="F5F1E2"/>
            </a:solidFill>
          </p:spPr>
          <p:txBody>
            <a:bodyPr vert="horz" wrap="square" lIns="0" tIns="0" rIns="0" bIns="0" rtlCol="0" anchor="t" anchorCtr="0">
              <a:noAutofit/>
            </a:bodyPr>
            <a:lstStyle>
              <a:lvl1pPr algn="l" defTabSz="914400" rtl="0" eaLnBrk="1" latinLnBrk="0" hangingPunct="1">
                <a:lnSpc>
                  <a:spcPts val="4200"/>
                </a:lnSpc>
                <a:spcBef>
                  <a:spcPct val="0"/>
                </a:spcBef>
                <a:buNone/>
                <a:defRPr lang="es-ES" sz="3600" b="0" kern="1200" spc="0" baseline="0" noProof="0" dirty="0">
                  <a:solidFill>
                    <a:schemeClr val="tx1"/>
                  </a:solidFill>
                  <a:latin typeface="Barlow Semi Condensed" panose="00000506000000000000" pitchFamily="2" charset="0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s-ES" sz="2133" dirty="0">
                  <a:solidFill>
                    <a:schemeClr val="accent1"/>
                  </a:solidFill>
                  <a:latin typeface="+mj-lt"/>
                </a:rPr>
                <a:t>Future </a:t>
              </a:r>
              <a:r>
                <a:rPr lang="es-ES" sz="2133" dirty="0" err="1">
                  <a:solidFill>
                    <a:schemeClr val="accent1"/>
                  </a:solidFill>
                  <a:latin typeface="+mj-lt"/>
                </a:rPr>
                <a:t>challenges</a:t>
              </a:r>
              <a:r>
                <a:rPr lang="es-ES" sz="2133" dirty="0">
                  <a:solidFill>
                    <a:schemeClr val="accent1"/>
                  </a:solidFill>
                  <a:latin typeface="+mj-lt"/>
                </a:rPr>
                <a:t> and </a:t>
              </a:r>
              <a:r>
                <a:rPr lang="es-ES" sz="2133" dirty="0" err="1">
                  <a:solidFill>
                    <a:schemeClr val="accent1"/>
                  </a:solidFill>
                  <a:latin typeface="+mj-lt"/>
                </a:rPr>
                <a:t>solutions</a:t>
              </a:r>
              <a:endParaRPr lang="es-ES" sz="2133" dirty="0">
                <a:solidFill>
                  <a:schemeClr val="accent1"/>
                </a:solidFill>
                <a:latin typeface="+mj-lt"/>
              </a:endParaRPr>
            </a:p>
            <a:p>
              <a:pPr>
                <a:lnSpc>
                  <a:spcPct val="100000"/>
                </a:lnSpc>
              </a:pPr>
              <a:endParaRPr lang="es-ES" sz="2133" dirty="0">
                <a:solidFill>
                  <a:schemeClr val="accent1"/>
                </a:solidFill>
                <a:latin typeface="Barlow Semi Condense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0283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CDA45C5-298B-4870-AAD9-9A715EBC3646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EDDC0818-15F7-4139-9007-958A7F728051}" type="slidenum">
              <a:rPr lang="es-ES" smtClean="0"/>
              <a:pPr/>
              <a:t>15</a:t>
            </a:fld>
            <a:endParaRPr lang="es-ES"/>
          </a:p>
        </p:txBody>
      </p:sp>
      <p:sp>
        <p:nvSpPr>
          <p:cNvPr id="13" name="Título 30">
            <a:extLst>
              <a:ext uri="{FF2B5EF4-FFF2-40B4-BE49-F238E27FC236}">
                <a16:creationId xmlns:a16="http://schemas.microsoft.com/office/drawing/2014/main" id="{CA93C678-35CD-4769-B035-863414E431E2}"/>
              </a:ext>
            </a:extLst>
          </p:cNvPr>
          <p:cNvSpPr txBox="1">
            <a:spLocks/>
          </p:cNvSpPr>
          <p:nvPr/>
        </p:nvSpPr>
        <p:spPr>
          <a:xfrm>
            <a:off x="1047127" y="274132"/>
            <a:ext cx="8871554" cy="664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Clr>
                <a:srgbClr val="45CAC8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dirty="0"/>
              <a:t>System Adequacy </a:t>
            </a:r>
            <a:br>
              <a:rPr lang="en-GB" sz="2000" dirty="0"/>
            </a:b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23" name="Subtítulo 8">
            <a:extLst>
              <a:ext uri="{FF2B5EF4-FFF2-40B4-BE49-F238E27FC236}">
                <a16:creationId xmlns:a16="http://schemas.microsoft.com/office/drawing/2014/main" id="{7791A98C-B24D-4936-8A55-1E5FD2307CBE}"/>
              </a:ext>
            </a:extLst>
          </p:cNvPr>
          <p:cNvSpPr txBox="1">
            <a:spLocks/>
          </p:cNvSpPr>
          <p:nvPr/>
        </p:nvSpPr>
        <p:spPr>
          <a:xfrm>
            <a:off x="649042" y="4919276"/>
            <a:ext cx="4332395" cy="107016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1867" b="1" dirty="0" err="1">
                <a:solidFill>
                  <a:schemeClr val="accent6"/>
                </a:solidFill>
              </a:rPr>
              <a:t>Market</a:t>
            </a:r>
            <a:r>
              <a:rPr lang="es-ES" sz="1867" b="1" dirty="0">
                <a:solidFill>
                  <a:schemeClr val="accent6"/>
                </a:solidFill>
              </a:rPr>
              <a:t> </a:t>
            </a:r>
            <a:r>
              <a:rPr lang="es-ES" sz="1867" b="1" dirty="0" err="1">
                <a:solidFill>
                  <a:schemeClr val="accent6"/>
                </a:solidFill>
              </a:rPr>
              <a:t>curtailments</a:t>
            </a:r>
            <a:endParaRPr lang="es-ES" sz="1867" b="1" dirty="0">
              <a:solidFill>
                <a:schemeClr val="accent6"/>
              </a:solidFill>
            </a:endParaRPr>
          </a:p>
          <a:p>
            <a:pPr algn="ctr"/>
            <a:r>
              <a:rPr lang="es-ES" sz="1867" b="1" dirty="0" err="1">
                <a:solidFill>
                  <a:schemeClr val="accent6"/>
                </a:solidFill>
                <a:sym typeface="Wingdings" panose="05000000000000000000" pitchFamily="2" charset="2"/>
              </a:rPr>
              <a:t>Capacity</a:t>
            </a:r>
            <a:r>
              <a:rPr lang="es-ES" sz="1867" b="1" dirty="0">
                <a:solidFill>
                  <a:schemeClr val="accent6"/>
                </a:solidFill>
                <a:sym typeface="Wingdings" panose="05000000000000000000" pitchFamily="2" charset="2"/>
              </a:rPr>
              <a:t> </a:t>
            </a:r>
            <a:r>
              <a:rPr lang="es-ES" sz="1867" b="1" dirty="0" err="1">
                <a:solidFill>
                  <a:schemeClr val="accent6"/>
                </a:solidFill>
                <a:sym typeface="Wingdings" panose="05000000000000000000" pitchFamily="2" charset="2"/>
              </a:rPr>
              <a:t>Mechanism</a:t>
            </a:r>
            <a:endParaRPr lang="es-ES" sz="1867" b="1" dirty="0">
              <a:solidFill>
                <a:schemeClr val="accent6"/>
              </a:solidFill>
              <a:sym typeface="Wingdings" panose="05000000000000000000" pitchFamily="2" charset="2"/>
            </a:endParaRPr>
          </a:p>
          <a:p>
            <a:pPr algn="ctr"/>
            <a:r>
              <a:rPr lang="es-ES" sz="1867" b="1" dirty="0" err="1">
                <a:solidFill>
                  <a:schemeClr val="accent6"/>
                </a:solidFill>
                <a:sym typeface="Wingdings" panose="05000000000000000000" pitchFamily="2" charset="2"/>
              </a:rPr>
              <a:t>Flexibility</a:t>
            </a:r>
            <a:r>
              <a:rPr lang="es-ES" sz="1867" b="1" dirty="0">
                <a:solidFill>
                  <a:schemeClr val="accent6"/>
                </a:solidFill>
                <a:sym typeface="Wingdings" panose="05000000000000000000" pitchFamily="2" charset="2"/>
              </a:rPr>
              <a:t> </a:t>
            </a:r>
            <a:r>
              <a:rPr lang="es-ES" sz="1867" b="1" dirty="0" err="1">
                <a:solidFill>
                  <a:schemeClr val="accent6"/>
                </a:solidFill>
                <a:sym typeface="Wingdings" panose="05000000000000000000" pitchFamily="2" charset="2"/>
              </a:rPr>
              <a:t>also</a:t>
            </a:r>
            <a:r>
              <a:rPr lang="es-ES" sz="1867" b="1" dirty="0">
                <a:solidFill>
                  <a:schemeClr val="accent6"/>
                </a:solidFill>
                <a:sym typeface="Wingdings" panose="05000000000000000000" pitchFamily="2" charset="2"/>
              </a:rPr>
              <a:t> </a:t>
            </a:r>
            <a:r>
              <a:rPr lang="es-ES" sz="1867" b="1" dirty="0" err="1">
                <a:solidFill>
                  <a:schemeClr val="accent6"/>
                </a:solidFill>
                <a:sym typeface="Wingdings" panose="05000000000000000000" pitchFamily="2" charset="2"/>
              </a:rPr>
              <a:t>for</a:t>
            </a:r>
            <a:r>
              <a:rPr lang="es-ES" sz="1867" b="1" dirty="0">
                <a:solidFill>
                  <a:schemeClr val="accent6"/>
                </a:solidFill>
                <a:sym typeface="Wingdings" panose="05000000000000000000" pitchFamily="2" charset="2"/>
              </a:rPr>
              <a:t> </a:t>
            </a:r>
            <a:r>
              <a:rPr lang="es-ES" sz="1867" b="1" dirty="0" err="1">
                <a:solidFill>
                  <a:schemeClr val="accent6"/>
                </a:solidFill>
                <a:sym typeface="Wingdings" panose="05000000000000000000" pitchFamily="2" charset="2"/>
              </a:rPr>
              <a:t>demand</a:t>
            </a:r>
            <a:r>
              <a:rPr lang="es-ES" sz="1867" b="1" dirty="0">
                <a:solidFill>
                  <a:schemeClr val="accent6"/>
                </a:solidFill>
                <a:sym typeface="Wingdings" panose="05000000000000000000" pitchFamily="2" charset="2"/>
              </a:rPr>
              <a:t>  SRAD</a:t>
            </a:r>
          </a:p>
          <a:p>
            <a:pPr algn="ctr"/>
            <a:r>
              <a:rPr lang="es-ES" sz="1867" b="1" dirty="0" err="1">
                <a:solidFill>
                  <a:schemeClr val="accent6"/>
                </a:solidFill>
                <a:sym typeface="Wingdings" panose="05000000000000000000" pitchFamily="2" charset="2"/>
              </a:rPr>
              <a:t>Restoration</a:t>
            </a:r>
            <a:r>
              <a:rPr lang="es-ES" sz="1867" b="1" dirty="0">
                <a:solidFill>
                  <a:schemeClr val="accent6"/>
                </a:solidFill>
                <a:sym typeface="Wingdings" panose="05000000000000000000" pitchFamily="2" charset="2"/>
              </a:rPr>
              <a:t> </a:t>
            </a:r>
            <a:r>
              <a:rPr lang="es-ES" sz="1867" b="1" dirty="0" err="1">
                <a:solidFill>
                  <a:schemeClr val="accent6"/>
                </a:solidFill>
                <a:sym typeface="Wingdings" panose="05000000000000000000" pitchFamily="2" charset="2"/>
              </a:rPr>
              <a:t>of</a:t>
            </a:r>
            <a:r>
              <a:rPr lang="es-ES" sz="1867" b="1" dirty="0">
                <a:solidFill>
                  <a:schemeClr val="accent6"/>
                </a:solidFill>
                <a:sym typeface="Wingdings" panose="05000000000000000000" pitchFamily="2" charset="2"/>
              </a:rPr>
              <a:t> </a:t>
            </a:r>
            <a:r>
              <a:rPr lang="es-ES" sz="1867" b="1" dirty="0" err="1">
                <a:solidFill>
                  <a:schemeClr val="accent6"/>
                </a:solidFill>
                <a:sym typeface="Wingdings" panose="05000000000000000000" pitchFamily="2" charset="2"/>
              </a:rPr>
              <a:t>the</a:t>
            </a:r>
            <a:r>
              <a:rPr lang="es-ES" sz="1867" b="1" dirty="0">
                <a:solidFill>
                  <a:schemeClr val="accent6"/>
                </a:solidFill>
                <a:sym typeface="Wingdings" panose="05000000000000000000" pitchFamily="2" charset="2"/>
              </a:rPr>
              <a:t> </a:t>
            </a:r>
            <a:r>
              <a:rPr lang="es-ES" sz="1867" b="1" dirty="0" err="1">
                <a:solidFill>
                  <a:schemeClr val="accent6"/>
                </a:solidFill>
                <a:sym typeface="Wingdings" panose="05000000000000000000" pitchFamily="2" charset="2"/>
              </a:rPr>
              <a:t>system</a:t>
            </a:r>
            <a:endParaRPr lang="es-ES" sz="1867" b="1" dirty="0">
              <a:solidFill>
                <a:schemeClr val="accent6"/>
              </a:solidFill>
              <a:sym typeface="Wingdings" panose="05000000000000000000" pitchFamily="2" charset="2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B9215A6-607D-411D-81BE-201E42E5297D}"/>
              </a:ext>
            </a:extLst>
          </p:cNvPr>
          <p:cNvSpPr txBox="1"/>
          <p:nvPr/>
        </p:nvSpPr>
        <p:spPr>
          <a:xfrm>
            <a:off x="457200" y="6314768"/>
            <a:ext cx="406703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>
                    <a:lumMod val="50000"/>
                  </a:schemeClr>
                </a:solidFill>
              </a:rPr>
              <a:t>SDC –</a:t>
            </a:r>
            <a:r>
              <a:rPr lang="es-ES" sz="1400" dirty="0" err="1">
                <a:solidFill>
                  <a:schemeClr val="bg1">
                    <a:lumMod val="50000"/>
                  </a:schemeClr>
                </a:solidFill>
              </a:rPr>
              <a:t>October</a:t>
            </a:r>
            <a:r>
              <a:rPr lang="es-ES" sz="1400" dirty="0">
                <a:solidFill>
                  <a:schemeClr val="bg1">
                    <a:lumMod val="50000"/>
                  </a:schemeClr>
                </a:solidFill>
              </a:rPr>
              <a:t> 2022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D0E7DC6-5C59-58F5-7900-FFBC560B0A25}"/>
              </a:ext>
            </a:extLst>
          </p:cNvPr>
          <p:cNvSpPr txBox="1"/>
          <p:nvPr/>
        </p:nvSpPr>
        <p:spPr>
          <a:xfrm>
            <a:off x="927858" y="1037993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accent2"/>
                </a:solidFill>
              </a:rPr>
              <a:t>Generation Adequacy</a:t>
            </a:r>
            <a:endParaRPr lang="es-ES" sz="2000" b="1" dirty="0"/>
          </a:p>
        </p:txBody>
      </p:sp>
      <p:pic>
        <p:nvPicPr>
          <p:cNvPr id="2052" name="Picture 4" descr="Icono balanza FB vector de Stock | Adobe Stock">
            <a:extLst>
              <a:ext uri="{FF2B5EF4-FFF2-40B4-BE49-F238E27FC236}">
                <a16:creationId xmlns:a16="http://schemas.microsoft.com/office/drawing/2014/main" id="{A101E822-82FB-5F6F-3912-A4C48814E4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4"/>
          <a:stretch/>
        </p:blipFill>
        <p:spPr bwMode="auto">
          <a:xfrm>
            <a:off x="1096119" y="1918930"/>
            <a:ext cx="2848711" cy="307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ítulo 8">
            <a:extLst>
              <a:ext uri="{FF2B5EF4-FFF2-40B4-BE49-F238E27FC236}">
                <a16:creationId xmlns:a16="http://schemas.microsoft.com/office/drawing/2014/main" id="{30441733-AB82-990A-DADC-DE1D65EB02DD}"/>
              </a:ext>
            </a:extLst>
          </p:cNvPr>
          <p:cNvSpPr txBox="1">
            <a:spLocks/>
          </p:cNvSpPr>
          <p:nvPr/>
        </p:nvSpPr>
        <p:spPr>
          <a:xfrm>
            <a:off x="-417532" y="2917119"/>
            <a:ext cx="2729742" cy="104664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1867" b="1" dirty="0" err="1">
                <a:solidFill>
                  <a:schemeClr val="accent3"/>
                </a:solidFill>
              </a:rPr>
              <a:t>Demand</a:t>
            </a:r>
            <a:endParaRPr lang="es-ES" sz="1867" b="1" dirty="0">
              <a:solidFill>
                <a:schemeClr val="accent3"/>
              </a:solidFill>
              <a:sym typeface="Wingdings" panose="05000000000000000000" pitchFamily="2" charset="2"/>
            </a:endParaRPr>
          </a:p>
        </p:txBody>
      </p:sp>
      <p:sp>
        <p:nvSpPr>
          <p:cNvPr id="9" name="Subtítulo 8">
            <a:extLst>
              <a:ext uri="{FF2B5EF4-FFF2-40B4-BE49-F238E27FC236}">
                <a16:creationId xmlns:a16="http://schemas.microsoft.com/office/drawing/2014/main" id="{5727D81A-716E-9399-8998-C17A59892E17}"/>
              </a:ext>
            </a:extLst>
          </p:cNvPr>
          <p:cNvSpPr txBox="1">
            <a:spLocks/>
          </p:cNvSpPr>
          <p:nvPr/>
        </p:nvSpPr>
        <p:spPr>
          <a:xfrm>
            <a:off x="2669226" y="2958726"/>
            <a:ext cx="2729742" cy="94054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1867" b="1" dirty="0" err="1">
                <a:solidFill>
                  <a:schemeClr val="accent3"/>
                </a:solidFill>
              </a:rPr>
              <a:t>Production</a:t>
            </a:r>
            <a:endParaRPr lang="es-ES" sz="1867" b="1" dirty="0">
              <a:solidFill>
                <a:schemeClr val="accent3"/>
              </a:solidFill>
              <a:sym typeface="Wingdings" panose="05000000000000000000" pitchFamily="2" charset="2"/>
            </a:endParaRPr>
          </a:p>
        </p:txBody>
      </p:sp>
      <p:sp>
        <p:nvSpPr>
          <p:cNvPr id="10" name="Subtítulo 8">
            <a:extLst>
              <a:ext uri="{FF2B5EF4-FFF2-40B4-BE49-F238E27FC236}">
                <a16:creationId xmlns:a16="http://schemas.microsoft.com/office/drawing/2014/main" id="{B6664904-1B31-606C-2B90-5369B53117B0}"/>
              </a:ext>
            </a:extLst>
          </p:cNvPr>
          <p:cNvSpPr txBox="1">
            <a:spLocks/>
          </p:cNvSpPr>
          <p:nvPr/>
        </p:nvSpPr>
        <p:spPr>
          <a:xfrm>
            <a:off x="-358020" y="3738330"/>
            <a:ext cx="2729742" cy="107016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1867" b="1" dirty="0">
                <a:solidFill>
                  <a:schemeClr val="accent3"/>
                </a:solidFill>
              </a:rPr>
              <a:t>Storage</a:t>
            </a:r>
            <a:endParaRPr lang="es-ES" sz="1867" b="1" dirty="0">
              <a:solidFill>
                <a:schemeClr val="accent3"/>
              </a:solidFill>
              <a:sym typeface="Wingdings" panose="05000000000000000000" pitchFamily="2" charset="2"/>
            </a:endParaRPr>
          </a:p>
        </p:txBody>
      </p:sp>
      <p:sp>
        <p:nvSpPr>
          <p:cNvPr id="11" name="Subtítulo 8">
            <a:extLst>
              <a:ext uri="{FF2B5EF4-FFF2-40B4-BE49-F238E27FC236}">
                <a16:creationId xmlns:a16="http://schemas.microsoft.com/office/drawing/2014/main" id="{71F12320-68E9-E30E-4493-7512F5B4A969}"/>
              </a:ext>
            </a:extLst>
          </p:cNvPr>
          <p:cNvSpPr txBox="1">
            <a:spLocks/>
          </p:cNvSpPr>
          <p:nvPr/>
        </p:nvSpPr>
        <p:spPr>
          <a:xfrm>
            <a:off x="2431234" y="3761647"/>
            <a:ext cx="2729742" cy="94054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1867" b="1" dirty="0">
                <a:solidFill>
                  <a:schemeClr val="accent3"/>
                </a:solidFill>
              </a:rPr>
              <a:t>Storage</a:t>
            </a:r>
            <a:endParaRPr lang="es-ES" sz="1867" b="1" dirty="0">
              <a:solidFill>
                <a:schemeClr val="accent3"/>
              </a:solidFill>
              <a:sym typeface="Wingdings" panose="05000000000000000000" pitchFamily="2" charset="2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A0A2169-D842-ABBB-03E3-42BC7AA11190}"/>
              </a:ext>
            </a:extLst>
          </p:cNvPr>
          <p:cNvSpPr txBox="1"/>
          <p:nvPr/>
        </p:nvSpPr>
        <p:spPr>
          <a:xfrm>
            <a:off x="7408201" y="990338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accent2"/>
                </a:solidFill>
              </a:rPr>
              <a:t>Network adequacy </a:t>
            </a:r>
            <a:endParaRPr lang="es-ES" sz="2000" b="1" dirty="0"/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60FC2219-5F2B-AC42-B9F5-EEAE4DD1B79D}"/>
              </a:ext>
            </a:extLst>
          </p:cNvPr>
          <p:cNvGrpSpPr/>
          <p:nvPr/>
        </p:nvGrpSpPr>
        <p:grpSpPr>
          <a:xfrm rot="10800000">
            <a:off x="-8075" y="1620343"/>
            <a:ext cx="4989512" cy="953230"/>
            <a:chOff x="13469479" y="4082401"/>
            <a:chExt cx="3742134" cy="728030"/>
          </a:xfrm>
          <a:solidFill>
            <a:schemeClr val="accent4"/>
          </a:solidFill>
        </p:grpSpPr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A4D549B7-78D6-C55C-C6DE-127B9E05C2B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3469479" y="4082401"/>
              <a:ext cx="728253" cy="72713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/>
            </a:p>
          </p:txBody>
        </p:sp>
        <p:sp>
          <p:nvSpPr>
            <p:cNvPr id="16" name="Rectángulo: esquinas redondeadas 15">
              <a:extLst>
                <a:ext uri="{FF2B5EF4-FFF2-40B4-BE49-F238E27FC236}">
                  <a16:creationId xmlns:a16="http://schemas.microsoft.com/office/drawing/2014/main" id="{4D942850-C1D4-0F11-9ABC-47EC6E4DEABB}"/>
                </a:ext>
              </a:extLst>
            </p:cNvPr>
            <p:cNvSpPr/>
            <p:nvPr/>
          </p:nvSpPr>
          <p:spPr>
            <a:xfrm rot="10800000">
              <a:off x="13833606" y="4086326"/>
              <a:ext cx="3378007" cy="724105"/>
            </a:xfrm>
            <a:prstGeom prst="roundRect">
              <a:avLst>
                <a:gd name="adj" fmla="val 0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ES" sz="1600" b="1" dirty="0" err="1">
                  <a:solidFill>
                    <a:schemeClr val="accent2"/>
                  </a:solidFill>
                  <a:latin typeface="+mj-lt"/>
                </a:rPr>
                <a:t>Is</a:t>
              </a:r>
              <a:r>
                <a:rPr lang="es-ES" sz="1600" b="1" dirty="0"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es-ES" sz="1600" b="1" dirty="0" err="1">
                  <a:solidFill>
                    <a:schemeClr val="accent2"/>
                  </a:solidFill>
                  <a:latin typeface="+mj-lt"/>
                </a:rPr>
                <a:t>demand</a:t>
              </a:r>
              <a:r>
                <a:rPr lang="es-ES" sz="1600" b="1" dirty="0">
                  <a:solidFill>
                    <a:schemeClr val="accent2"/>
                  </a:solidFill>
                  <a:latin typeface="+mj-lt"/>
                </a:rPr>
                <a:t> in </a:t>
              </a:r>
              <a:r>
                <a:rPr lang="es-ES" sz="1600" b="1" dirty="0" err="1">
                  <a:solidFill>
                    <a:schemeClr val="accent2"/>
                  </a:solidFill>
                  <a:latin typeface="+mj-lt"/>
                </a:rPr>
                <a:t>every</a:t>
              </a:r>
              <a:r>
                <a:rPr lang="es-ES" sz="1600" b="1" dirty="0"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es-ES" sz="1600" b="1" dirty="0" err="1">
                  <a:solidFill>
                    <a:schemeClr val="accent2"/>
                  </a:solidFill>
                  <a:latin typeface="+mj-lt"/>
                </a:rPr>
                <a:t>hour</a:t>
              </a:r>
              <a:r>
                <a:rPr lang="es-ES" sz="1600" b="1" dirty="0"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es-ES" sz="1600" b="1" dirty="0" err="1">
                  <a:solidFill>
                    <a:schemeClr val="accent2"/>
                  </a:solidFill>
                  <a:latin typeface="+mj-lt"/>
                </a:rPr>
                <a:t>properly</a:t>
              </a:r>
              <a:r>
                <a:rPr lang="es-ES" sz="1600" b="1" dirty="0"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es-ES" sz="1600" b="1" dirty="0" err="1">
                  <a:solidFill>
                    <a:schemeClr val="accent2"/>
                  </a:solidFill>
                  <a:latin typeface="+mj-lt"/>
                </a:rPr>
                <a:t>covered</a:t>
              </a:r>
              <a:r>
                <a:rPr lang="es-ES" sz="1600" b="1" dirty="0">
                  <a:solidFill>
                    <a:schemeClr val="accent2"/>
                  </a:solidFill>
                  <a:latin typeface="+mj-lt"/>
                </a:rPr>
                <a:t> ? </a:t>
              </a: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3B0A753B-500D-030F-E555-094399C2BF9D}"/>
              </a:ext>
            </a:extLst>
          </p:cNvPr>
          <p:cNvGrpSpPr/>
          <p:nvPr/>
        </p:nvGrpSpPr>
        <p:grpSpPr>
          <a:xfrm rot="10800000">
            <a:off x="7257968" y="1621516"/>
            <a:ext cx="4964604" cy="953230"/>
            <a:chOff x="13833606" y="4082401"/>
            <a:chExt cx="3723453" cy="728030"/>
          </a:xfrm>
          <a:solidFill>
            <a:schemeClr val="accent4"/>
          </a:solidFill>
        </p:grpSpPr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C7BB4847-14A9-D4EF-EA62-E4FD3474C7A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6828806" y="4082401"/>
              <a:ext cx="728253" cy="72713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/>
            </a:p>
          </p:txBody>
        </p:sp>
        <p:sp>
          <p:nvSpPr>
            <p:cNvPr id="21" name="Rectángulo: esquinas redondeadas 20">
              <a:extLst>
                <a:ext uri="{FF2B5EF4-FFF2-40B4-BE49-F238E27FC236}">
                  <a16:creationId xmlns:a16="http://schemas.microsoft.com/office/drawing/2014/main" id="{A8530C6D-9970-E8F0-D692-50868E909BC0}"/>
                </a:ext>
              </a:extLst>
            </p:cNvPr>
            <p:cNvSpPr/>
            <p:nvPr/>
          </p:nvSpPr>
          <p:spPr>
            <a:xfrm rot="10800000">
              <a:off x="13833606" y="4086326"/>
              <a:ext cx="3378007" cy="724105"/>
            </a:xfrm>
            <a:prstGeom prst="roundRect">
              <a:avLst>
                <a:gd name="adj" fmla="val 0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ES" sz="1600" b="1" dirty="0" err="1">
                  <a:solidFill>
                    <a:schemeClr val="accent2"/>
                  </a:solidFill>
                  <a:latin typeface="+mj-lt"/>
                </a:rPr>
                <a:t>Is</a:t>
              </a:r>
              <a:r>
                <a:rPr lang="es-ES" sz="1600" b="1" dirty="0"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es-ES" sz="1600" b="1" dirty="0" err="1">
                  <a:solidFill>
                    <a:schemeClr val="accent2"/>
                  </a:solidFill>
                  <a:latin typeface="+mj-lt"/>
                </a:rPr>
                <a:t>current</a:t>
              </a:r>
              <a:r>
                <a:rPr lang="es-ES" sz="1600" b="1" dirty="0"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es-ES" sz="1600" b="1" dirty="0" err="1">
                  <a:solidFill>
                    <a:schemeClr val="accent2"/>
                  </a:solidFill>
                  <a:latin typeface="+mj-lt"/>
                </a:rPr>
                <a:t>network</a:t>
              </a:r>
              <a:r>
                <a:rPr lang="es-ES" sz="1600" b="1" dirty="0"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es-ES" sz="1600" b="1" dirty="0" err="1">
                  <a:solidFill>
                    <a:schemeClr val="accent2"/>
                  </a:solidFill>
                  <a:latin typeface="+mj-lt"/>
                </a:rPr>
                <a:t>sufficient</a:t>
              </a:r>
              <a:r>
                <a:rPr lang="es-ES" sz="1600" b="1" dirty="0"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es-ES" sz="1600" b="1" dirty="0" err="1">
                  <a:solidFill>
                    <a:schemeClr val="accent2"/>
                  </a:solidFill>
                  <a:latin typeface="+mj-lt"/>
                </a:rPr>
                <a:t>to</a:t>
              </a:r>
              <a:r>
                <a:rPr lang="es-ES" sz="1600" b="1" dirty="0"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es-ES" sz="1600" b="1" dirty="0" err="1">
                  <a:solidFill>
                    <a:schemeClr val="accent2"/>
                  </a:solidFill>
                  <a:latin typeface="+mj-lt"/>
                </a:rPr>
                <a:t>accomodate</a:t>
              </a:r>
              <a:r>
                <a:rPr lang="es-ES" sz="1600" b="1" dirty="0">
                  <a:solidFill>
                    <a:schemeClr val="accent2"/>
                  </a:solidFill>
                  <a:latin typeface="+mj-lt"/>
                </a:rPr>
                <a:t> future </a:t>
              </a:r>
              <a:r>
                <a:rPr lang="es-ES" sz="1600" b="1" dirty="0" err="1">
                  <a:solidFill>
                    <a:schemeClr val="accent2"/>
                  </a:solidFill>
                  <a:latin typeface="+mj-lt"/>
                </a:rPr>
                <a:t>scenarios</a:t>
              </a:r>
              <a:r>
                <a:rPr lang="es-ES" sz="1600" b="1" dirty="0"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es-ES" sz="1600" b="1" dirty="0" err="1">
                  <a:solidFill>
                    <a:schemeClr val="accent2"/>
                  </a:solidFill>
                  <a:latin typeface="+mj-lt"/>
                </a:rPr>
                <a:t>of</a:t>
              </a:r>
              <a:r>
                <a:rPr lang="es-ES" sz="1600" b="1" dirty="0"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es-ES" sz="1600" b="1" dirty="0" err="1">
                  <a:solidFill>
                    <a:schemeClr val="accent2"/>
                  </a:solidFill>
                  <a:latin typeface="+mj-lt"/>
                </a:rPr>
                <a:t>demand</a:t>
              </a:r>
              <a:r>
                <a:rPr lang="es-ES" sz="1600" b="1" dirty="0">
                  <a:solidFill>
                    <a:schemeClr val="accent2"/>
                  </a:solidFill>
                  <a:latin typeface="+mj-lt"/>
                </a:rPr>
                <a:t> and </a:t>
              </a:r>
              <a:r>
                <a:rPr lang="es-ES" sz="1600" b="1" dirty="0" err="1">
                  <a:solidFill>
                    <a:schemeClr val="accent2"/>
                  </a:solidFill>
                  <a:latin typeface="+mj-lt"/>
                </a:rPr>
                <a:t>generation</a:t>
              </a:r>
              <a:r>
                <a:rPr lang="es-ES" sz="1600" b="1" dirty="0">
                  <a:solidFill>
                    <a:schemeClr val="accent2"/>
                  </a:solidFill>
                  <a:latin typeface="+mj-lt"/>
                </a:rPr>
                <a:t>? </a:t>
              </a:r>
            </a:p>
          </p:txBody>
        </p:sp>
      </p:grpSp>
      <p:pic>
        <p:nvPicPr>
          <p:cNvPr id="2054" name="Picture 6" descr="Línea de torre de transmisión de energía eléctrica alta isométrica de alto  voltaje en dibujos animados de la naturaleza | Vector Premium">
            <a:extLst>
              <a:ext uri="{FF2B5EF4-FFF2-40B4-BE49-F238E27FC236}">
                <a16:creationId xmlns:a16="http://schemas.microsoft.com/office/drawing/2014/main" id="{9283DCF4-9985-6EB1-4AD7-EC1FAE786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567" y="255907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Subtítulo 8">
            <a:extLst>
              <a:ext uri="{FF2B5EF4-FFF2-40B4-BE49-F238E27FC236}">
                <a16:creationId xmlns:a16="http://schemas.microsoft.com/office/drawing/2014/main" id="{A7A44C4B-6C43-018A-934A-E1ACDF74BCD7}"/>
              </a:ext>
            </a:extLst>
          </p:cNvPr>
          <p:cNvSpPr txBox="1">
            <a:spLocks/>
          </p:cNvSpPr>
          <p:nvPr/>
        </p:nvSpPr>
        <p:spPr>
          <a:xfrm>
            <a:off x="7775266" y="4834841"/>
            <a:ext cx="3377317" cy="107016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1867" b="1" dirty="0" err="1">
                <a:solidFill>
                  <a:schemeClr val="accent6"/>
                </a:solidFill>
              </a:rPr>
              <a:t>Technical</a:t>
            </a:r>
            <a:r>
              <a:rPr lang="es-ES" sz="1867" b="1" dirty="0">
                <a:solidFill>
                  <a:schemeClr val="accent6"/>
                </a:solidFill>
              </a:rPr>
              <a:t> </a:t>
            </a:r>
            <a:r>
              <a:rPr lang="es-ES" sz="1867" b="1" dirty="0" err="1">
                <a:solidFill>
                  <a:schemeClr val="accent6"/>
                </a:solidFill>
              </a:rPr>
              <a:t>Curtailments</a:t>
            </a:r>
            <a:endParaRPr lang="es-ES" sz="1867" b="1" dirty="0">
              <a:solidFill>
                <a:schemeClr val="accent6"/>
              </a:solidFill>
            </a:endParaRPr>
          </a:p>
          <a:p>
            <a:pPr algn="ctr"/>
            <a:r>
              <a:rPr lang="es-ES" sz="1867" b="1" dirty="0" err="1">
                <a:solidFill>
                  <a:schemeClr val="accent6"/>
                </a:solidFill>
              </a:rPr>
              <a:t>Technical</a:t>
            </a:r>
            <a:r>
              <a:rPr lang="es-ES" sz="1867" b="1" dirty="0">
                <a:solidFill>
                  <a:schemeClr val="accent6"/>
                </a:solidFill>
              </a:rPr>
              <a:t> </a:t>
            </a:r>
            <a:r>
              <a:rPr lang="es-ES" sz="1867" b="1" dirty="0" err="1">
                <a:solidFill>
                  <a:schemeClr val="accent6"/>
                </a:solidFill>
              </a:rPr>
              <a:t>restrictions</a:t>
            </a:r>
            <a:endParaRPr lang="es-ES" sz="1867" b="1" dirty="0">
              <a:solidFill>
                <a:schemeClr val="accent6"/>
              </a:solidFill>
            </a:endParaRPr>
          </a:p>
          <a:p>
            <a:pPr algn="ctr"/>
            <a:r>
              <a:rPr lang="es-ES" sz="1867" b="1" dirty="0" err="1">
                <a:solidFill>
                  <a:schemeClr val="accent6"/>
                </a:solidFill>
              </a:rPr>
              <a:t>Stability</a:t>
            </a:r>
            <a:r>
              <a:rPr lang="es-ES" sz="1867" b="1" dirty="0">
                <a:solidFill>
                  <a:schemeClr val="accent6"/>
                </a:solidFill>
              </a:rPr>
              <a:t> </a:t>
            </a:r>
          </a:p>
          <a:p>
            <a:pPr algn="ctr"/>
            <a:endParaRPr lang="es-ES" sz="1867" b="1" dirty="0">
              <a:solidFill>
                <a:schemeClr val="accent6"/>
              </a:solidFill>
            </a:endParaRPr>
          </a:p>
          <a:p>
            <a:pPr algn="ctr"/>
            <a:r>
              <a:rPr lang="es-ES" sz="1867" b="1" dirty="0">
                <a:solidFill>
                  <a:schemeClr val="accent6"/>
                </a:solidFill>
                <a:sym typeface="Wingdings" panose="05000000000000000000" pitchFamily="2" charset="2"/>
              </a:rPr>
              <a:t> </a:t>
            </a:r>
            <a:r>
              <a:rPr lang="es-ES" sz="1867" b="1" dirty="0" err="1">
                <a:solidFill>
                  <a:schemeClr val="accent6"/>
                </a:solidFill>
                <a:sym typeface="Wingdings" panose="05000000000000000000" pitchFamily="2" charset="2"/>
              </a:rPr>
              <a:t>Identification</a:t>
            </a:r>
            <a:r>
              <a:rPr lang="es-ES" sz="1867" b="1" dirty="0">
                <a:solidFill>
                  <a:schemeClr val="accent6"/>
                </a:solidFill>
                <a:sym typeface="Wingdings" panose="05000000000000000000" pitchFamily="2" charset="2"/>
              </a:rPr>
              <a:t> </a:t>
            </a:r>
            <a:r>
              <a:rPr lang="es-ES" sz="1867" b="1" dirty="0" err="1">
                <a:solidFill>
                  <a:schemeClr val="accent6"/>
                </a:solidFill>
                <a:sym typeface="Wingdings" panose="05000000000000000000" pitchFamily="2" charset="2"/>
              </a:rPr>
              <a:t>of</a:t>
            </a:r>
            <a:r>
              <a:rPr lang="es-ES" sz="1867" b="1" dirty="0">
                <a:solidFill>
                  <a:schemeClr val="accent6"/>
                </a:solidFill>
                <a:sym typeface="Wingdings" panose="05000000000000000000" pitchFamily="2" charset="2"/>
              </a:rPr>
              <a:t> </a:t>
            </a:r>
            <a:r>
              <a:rPr lang="es-ES" sz="1867" b="1" dirty="0" err="1">
                <a:solidFill>
                  <a:schemeClr val="accent6"/>
                </a:solidFill>
                <a:sym typeface="Wingdings" panose="05000000000000000000" pitchFamily="2" charset="2"/>
              </a:rPr>
              <a:t>system</a:t>
            </a:r>
            <a:r>
              <a:rPr lang="es-ES" sz="1867" b="1" dirty="0">
                <a:solidFill>
                  <a:schemeClr val="accent6"/>
                </a:solidFill>
                <a:sym typeface="Wingdings" panose="05000000000000000000" pitchFamily="2" charset="2"/>
              </a:rPr>
              <a:t> </a:t>
            </a:r>
            <a:r>
              <a:rPr lang="es-ES" sz="1867" b="1" dirty="0" err="1">
                <a:solidFill>
                  <a:schemeClr val="accent6"/>
                </a:solidFill>
                <a:sym typeface="Wingdings" panose="05000000000000000000" pitchFamily="2" charset="2"/>
              </a:rPr>
              <a:t>needs</a:t>
            </a:r>
            <a:r>
              <a:rPr lang="es-ES" sz="1867" b="1" dirty="0">
                <a:solidFill>
                  <a:schemeClr val="accent6"/>
                </a:solidFill>
                <a:sym typeface="Wingdings" panose="05000000000000000000" pitchFamily="2" charset="2"/>
              </a:rPr>
              <a:t> and Solutions </a:t>
            </a:r>
            <a:endParaRPr lang="es-ES" sz="1867" b="1" dirty="0">
              <a:solidFill>
                <a:schemeClr val="accent6"/>
              </a:solidFill>
            </a:endParaRPr>
          </a:p>
          <a:p>
            <a:pPr algn="ctr"/>
            <a:endParaRPr lang="es-ES" sz="1867" b="1" dirty="0">
              <a:solidFill>
                <a:schemeClr val="accent6"/>
              </a:solidFill>
              <a:sym typeface="Wingdings" panose="05000000000000000000" pitchFamily="2" charset="2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4BAE6348-4E09-AC21-D645-EAA42A77D978}"/>
              </a:ext>
            </a:extLst>
          </p:cNvPr>
          <p:cNvSpPr/>
          <p:nvPr/>
        </p:nvSpPr>
        <p:spPr>
          <a:xfrm>
            <a:off x="457200" y="6314769"/>
            <a:ext cx="3067878" cy="255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6288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CDA45C5-298B-4870-AAD9-9A715EBC3646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EDDC0818-15F7-4139-9007-958A7F728051}" type="slidenum">
              <a:rPr lang="es-ES" smtClean="0"/>
              <a:pPr/>
              <a:t>16</a:t>
            </a:fld>
            <a:endParaRPr lang="es-ES"/>
          </a:p>
        </p:txBody>
      </p:sp>
      <p:sp>
        <p:nvSpPr>
          <p:cNvPr id="13" name="Título 30">
            <a:extLst>
              <a:ext uri="{FF2B5EF4-FFF2-40B4-BE49-F238E27FC236}">
                <a16:creationId xmlns:a16="http://schemas.microsoft.com/office/drawing/2014/main" id="{CA93C678-35CD-4769-B035-863414E431E2}"/>
              </a:ext>
            </a:extLst>
          </p:cNvPr>
          <p:cNvSpPr txBox="1">
            <a:spLocks/>
          </p:cNvSpPr>
          <p:nvPr/>
        </p:nvSpPr>
        <p:spPr>
          <a:xfrm>
            <a:off x="1047127" y="274132"/>
            <a:ext cx="8871554" cy="664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Clr>
                <a:srgbClr val="45CAC8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dirty="0"/>
              <a:t>Network adequacy- Where is the generation located? </a:t>
            </a:r>
            <a:br>
              <a:rPr lang="en-GB" sz="2000" dirty="0"/>
            </a:br>
            <a:endParaRPr lang="en-GB" dirty="0">
              <a:solidFill>
                <a:schemeClr val="accent2"/>
              </a:solidFill>
            </a:endParaRP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713D779F-BDF0-4DA6-B304-87B97169D47B}"/>
              </a:ext>
            </a:extLst>
          </p:cNvPr>
          <p:cNvGrpSpPr/>
          <p:nvPr/>
        </p:nvGrpSpPr>
        <p:grpSpPr>
          <a:xfrm>
            <a:off x="635501" y="2054196"/>
            <a:ext cx="4098697" cy="1894899"/>
            <a:chOff x="400121" y="1833685"/>
            <a:chExt cx="4098697" cy="1894899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D7361487-61AB-437C-922E-B427027F7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0121" y="2352340"/>
              <a:ext cx="1930927" cy="1359490"/>
            </a:xfrm>
            <a:prstGeom prst="rect">
              <a:avLst/>
            </a:prstGeom>
          </p:spPr>
        </p:pic>
        <p:sp>
          <p:nvSpPr>
            <p:cNvPr id="21" name="Rectangle 22">
              <a:extLst>
                <a:ext uri="{FF2B5EF4-FFF2-40B4-BE49-F238E27FC236}">
                  <a16:creationId xmlns:a16="http://schemas.microsoft.com/office/drawing/2014/main" id="{678D9B44-1724-4F28-BF98-769B03F4E6EB}"/>
                </a:ext>
              </a:extLst>
            </p:cNvPr>
            <p:cNvSpPr/>
            <p:nvPr/>
          </p:nvSpPr>
          <p:spPr>
            <a:xfrm>
              <a:off x="722166" y="1833685"/>
              <a:ext cx="3425108" cy="52322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chemeClr val="accent5"/>
                </a:buClr>
              </a:pPr>
              <a:r>
                <a:rPr lang="es-ES" sz="1400" b="1" dirty="0" err="1">
                  <a:solidFill>
                    <a:srgbClr val="006699"/>
                  </a:solidFill>
                  <a:latin typeface="+mj-lt"/>
                </a:rPr>
                <a:t>Wind</a:t>
              </a:r>
              <a:r>
                <a:rPr lang="es-ES" sz="1400" b="1" dirty="0">
                  <a:solidFill>
                    <a:srgbClr val="006699"/>
                  </a:solidFill>
                  <a:latin typeface="+mj-lt"/>
                </a:rPr>
                <a:t> </a:t>
              </a:r>
              <a:r>
                <a:rPr lang="es-ES" sz="1400" b="1" dirty="0" err="1">
                  <a:solidFill>
                    <a:srgbClr val="006699"/>
                  </a:solidFill>
                  <a:latin typeface="+mj-lt"/>
                </a:rPr>
                <a:t>Resource</a:t>
              </a:r>
              <a:r>
                <a:rPr lang="es-ES" sz="1400" b="1" dirty="0">
                  <a:solidFill>
                    <a:srgbClr val="006699"/>
                  </a:solidFill>
                  <a:latin typeface="+mj-lt"/>
                </a:rPr>
                <a:t> </a:t>
              </a:r>
              <a:r>
                <a:rPr lang="es-ES" sz="1400" b="1" dirty="0" err="1">
                  <a:solidFill>
                    <a:srgbClr val="006699"/>
                  </a:solidFill>
                  <a:latin typeface="+mj-lt"/>
                </a:rPr>
                <a:t>Map</a:t>
              </a:r>
              <a:r>
                <a:rPr lang="es-ES" sz="1400" b="1" dirty="0">
                  <a:solidFill>
                    <a:srgbClr val="006699"/>
                  </a:solidFill>
                  <a:latin typeface="+mj-lt"/>
                </a:rPr>
                <a:t> IDAE</a:t>
              </a:r>
            </a:p>
            <a:p>
              <a:pPr>
                <a:buClr>
                  <a:schemeClr val="accent5"/>
                </a:buClr>
              </a:pPr>
              <a:r>
                <a:rPr lang="es-ES" sz="1400" b="1" dirty="0">
                  <a:solidFill>
                    <a:srgbClr val="006699"/>
                  </a:solidFill>
                  <a:latin typeface="+mj-lt"/>
                </a:rPr>
                <a:t>FV </a:t>
              </a:r>
              <a:r>
                <a:rPr lang="es-ES" sz="1400" b="1" dirty="0" err="1">
                  <a:solidFill>
                    <a:srgbClr val="006699"/>
                  </a:solidFill>
                  <a:latin typeface="+mj-lt"/>
                </a:rPr>
                <a:t>Resource</a:t>
              </a:r>
              <a:r>
                <a:rPr lang="es-ES" sz="1400" b="1" dirty="0">
                  <a:solidFill>
                    <a:srgbClr val="006699"/>
                  </a:solidFill>
                  <a:latin typeface="+mj-lt"/>
                </a:rPr>
                <a:t>  </a:t>
              </a:r>
              <a:r>
                <a:rPr lang="es-ES" sz="1400" b="1" dirty="0" err="1">
                  <a:solidFill>
                    <a:srgbClr val="006699"/>
                  </a:solidFill>
                  <a:latin typeface="+mj-lt"/>
                </a:rPr>
                <a:t>Map</a:t>
              </a:r>
              <a:r>
                <a:rPr lang="es-ES" sz="1400" b="1" dirty="0">
                  <a:solidFill>
                    <a:srgbClr val="006699"/>
                  </a:solidFill>
                  <a:latin typeface="+mj-lt"/>
                </a:rPr>
                <a:t> REE</a:t>
              </a:r>
            </a:p>
          </p:txBody>
        </p:sp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32368F2E-306B-42DD-9FE5-D5228EE7A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31048" y="2413267"/>
              <a:ext cx="1889727" cy="1315317"/>
            </a:xfrm>
            <a:prstGeom prst="rect">
              <a:avLst/>
            </a:prstGeom>
          </p:spPr>
        </p:pic>
        <p:sp>
          <p:nvSpPr>
            <p:cNvPr id="24" name="Rectangle 22">
              <a:extLst>
                <a:ext uri="{FF2B5EF4-FFF2-40B4-BE49-F238E27FC236}">
                  <a16:creationId xmlns:a16="http://schemas.microsoft.com/office/drawing/2014/main" id="{0AB8DA5F-58F0-48DF-BD03-F879774C5C73}"/>
                </a:ext>
              </a:extLst>
            </p:cNvPr>
            <p:cNvSpPr/>
            <p:nvPr/>
          </p:nvSpPr>
          <p:spPr>
            <a:xfrm>
              <a:off x="1655606" y="2884304"/>
              <a:ext cx="820423" cy="2616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600"/>
                </a:spcAft>
                <a:buClr>
                  <a:schemeClr val="accent5"/>
                </a:buClr>
              </a:pPr>
              <a:r>
                <a:rPr lang="es-ES" sz="1100">
                  <a:solidFill>
                    <a:srgbClr val="006699"/>
                  </a:solidFill>
                  <a:latin typeface="Barlow Semi Condensed" panose="00000506000000000000" pitchFamily="2" charset="0"/>
                </a:rPr>
                <a:t>FV</a:t>
              </a:r>
            </a:p>
          </p:txBody>
        </p:sp>
        <p:sp>
          <p:nvSpPr>
            <p:cNvPr id="25" name="Rectangle 22">
              <a:extLst>
                <a:ext uri="{FF2B5EF4-FFF2-40B4-BE49-F238E27FC236}">
                  <a16:creationId xmlns:a16="http://schemas.microsoft.com/office/drawing/2014/main" id="{8ADFA41D-3DFC-4BE9-82A9-D7CBA59B3DF0}"/>
                </a:ext>
              </a:extLst>
            </p:cNvPr>
            <p:cNvSpPr/>
            <p:nvPr/>
          </p:nvSpPr>
          <p:spPr>
            <a:xfrm>
              <a:off x="3678395" y="2773201"/>
              <a:ext cx="820423" cy="2616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600"/>
                </a:spcAft>
                <a:buClr>
                  <a:schemeClr val="accent5"/>
                </a:buClr>
              </a:pPr>
              <a:r>
                <a:rPr lang="es-ES" sz="1100" dirty="0" err="1">
                  <a:solidFill>
                    <a:srgbClr val="006699"/>
                  </a:solidFill>
                  <a:latin typeface="Barlow Semi Condensed" panose="00000506000000000000" pitchFamily="2" charset="0"/>
                </a:rPr>
                <a:t>WInd</a:t>
              </a:r>
              <a:endParaRPr lang="es-ES" sz="1100" dirty="0">
                <a:solidFill>
                  <a:srgbClr val="006699"/>
                </a:solidFill>
                <a:latin typeface="Barlow Semi Condensed" panose="00000506000000000000" pitchFamily="2" charset="0"/>
              </a:endParaRPr>
            </a:p>
          </p:txBody>
        </p:sp>
      </p:grpSp>
      <p:grpSp>
        <p:nvGrpSpPr>
          <p:cNvPr id="54" name="Grupo 53">
            <a:extLst>
              <a:ext uri="{FF2B5EF4-FFF2-40B4-BE49-F238E27FC236}">
                <a16:creationId xmlns:a16="http://schemas.microsoft.com/office/drawing/2014/main" id="{55884565-33E0-4EF8-9249-CE1D90871EFC}"/>
              </a:ext>
            </a:extLst>
          </p:cNvPr>
          <p:cNvGrpSpPr/>
          <p:nvPr/>
        </p:nvGrpSpPr>
        <p:grpSpPr>
          <a:xfrm>
            <a:off x="1963851" y="4414387"/>
            <a:ext cx="9370879" cy="2376523"/>
            <a:chOff x="1963851" y="3905107"/>
            <a:chExt cx="9370879" cy="2376523"/>
          </a:xfrm>
        </p:grpSpPr>
        <p:grpSp>
          <p:nvGrpSpPr>
            <p:cNvPr id="51" name="Grupo 50">
              <a:extLst>
                <a:ext uri="{FF2B5EF4-FFF2-40B4-BE49-F238E27FC236}">
                  <a16:creationId xmlns:a16="http://schemas.microsoft.com/office/drawing/2014/main" id="{F2BADA08-E2AE-4603-9C6C-9BD6EDFEA481}"/>
                </a:ext>
              </a:extLst>
            </p:cNvPr>
            <p:cNvGrpSpPr/>
            <p:nvPr/>
          </p:nvGrpSpPr>
          <p:grpSpPr>
            <a:xfrm>
              <a:off x="2973680" y="3905107"/>
              <a:ext cx="8361050" cy="2376523"/>
              <a:chOff x="2973680" y="3905107"/>
              <a:chExt cx="8361050" cy="2376523"/>
            </a:xfrm>
          </p:grpSpPr>
          <p:grpSp>
            <p:nvGrpSpPr>
              <p:cNvPr id="14" name="Grupo 13">
                <a:extLst>
                  <a:ext uri="{FF2B5EF4-FFF2-40B4-BE49-F238E27FC236}">
                    <a16:creationId xmlns:a16="http://schemas.microsoft.com/office/drawing/2014/main" id="{66F313C3-B4D6-4516-B4F7-7E05E0201D6B}"/>
                  </a:ext>
                </a:extLst>
              </p:cNvPr>
              <p:cNvGrpSpPr/>
              <p:nvPr/>
            </p:nvGrpSpPr>
            <p:grpSpPr>
              <a:xfrm>
                <a:off x="2973680" y="3905107"/>
                <a:ext cx="5748867" cy="2376523"/>
                <a:chOff x="2230260" y="2928830"/>
                <a:chExt cx="4311650" cy="1782392"/>
              </a:xfrm>
            </p:grpSpPr>
            <p:sp>
              <p:nvSpPr>
                <p:cNvPr id="15" name="Rectángulo 14">
                  <a:extLst>
                    <a:ext uri="{FF2B5EF4-FFF2-40B4-BE49-F238E27FC236}">
                      <a16:creationId xmlns:a16="http://schemas.microsoft.com/office/drawing/2014/main" id="{A82E37B6-6149-4D00-AD8B-0B7E300A507F}"/>
                    </a:ext>
                  </a:extLst>
                </p:cNvPr>
                <p:cNvSpPr/>
                <p:nvPr/>
              </p:nvSpPr>
              <p:spPr>
                <a:xfrm>
                  <a:off x="3128212" y="2928830"/>
                  <a:ext cx="2502568" cy="17823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89"/>
                </a:p>
              </p:txBody>
            </p:sp>
            <p:sp>
              <p:nvSpPr>
                <p:cNvPr id="16" name="Diagrama de flujo: retraso 15">
                  <a:extLst>
                    <a:ext uri="{FF2B5EF4-FFF2-40B4-BE49-F238E27FC236}">
                      <a16:creationId xmlns:a16="http://schemas.microsoft.com/office/drawing/2014/main" id="{33813967-842E-40C3-8A71-5FB9E5C6C6A8}"/>
                    </a:ext>
                  </a:extLst>
                </p:cNvPr>
                <p:cNvSpPr/>
                <p:nvPr/>
              </p:nvSpPr>
              <p:spPr>
                <a:xfrm>
                  <a:off x="5410255" y="2928830"/>
                  <a:ext cx="1131655" cy="1782392"/>
                </a:xfrm>
                <a:prstGeom prst="flowChartDelay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89"/>
                </a:p>
              </p:txBody>
            </p:sp>
            <p:sp>
              <p:nvSpPr>
                <p:cNvPr id="18" name="Diagrama de flujo: retraso 17">
                  <a:extLst>
                    <a:ext uri="{FF2B5EF4-FFF2-40B4-BE49-F238E27FC236}">
                      <a16:creationId xmlns:a16="http://schemas.microsoft.com/office/drawing/2014/main" id="{2F89DD13-5247-4869-8CC3-8C511892F0A5}"/>
                    </a:ext>
                  </a:extLst>
                </p:cNvPr>
                <p:cNvSpPr/>
                <p:nvPr/>
              </p:nvSpPr>
              <p:spPr>
                <a:xfrm flipH="1">
                  <a:off x="2230260" y="2928830"/>
                  <a:ext cx="1131655" cy="1782392"/>
                </a:xfrm>
                <a:prstGeom prst="flowChartDelay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89"/>
                </a:p>
              </p:txBody>
            </p:sp>
          </p:grpSp>
          <p:sp>
            <p:nvSpPr>
              <p:cNvPr id="50" name="CuadroTexto 49">
                <a:extLst>
                  <a:ext uri="{FF2B5EF4-FFF2-40B4-BE49-F238E27FC236}">
                    <a16:creationId xmlns:a16="http://schemas.microsoft.com/office/drawing/2014/main" id="{A128C049-1F8D-49EB-91D8-F63DC9725F7D}"/>
                  </a:ext>
                </a:extLst>
              </p:cNvPr>
              <p:cNvSpPr txBox="1"/>
              <p:nvPr/>
            </p:nvSpPr>
            <p:spPr>
              <a:xfrm>
                <a:off x="8898619" y="4123872"/>
                <a:ext cx="243611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endParaRPr lang="es-ES" sz="2000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37" name="Rectangle 22">
              <a:extLst>
                <a:ext uri="{FF2B5EF4-FFF2-40B4-BE49-F238E27FC236}">
                  <a16:creationId xmlns:a16="http://schemas.microsoft.com/office/drawing/2014/main" id="{3B3F7A53-D161-4AB4-A3E8-31526E027B14}"/>
                </a:ext>
              </a:extLst>
            </p:cNvPr>
            <p:cNvSpPr/>
            <p:nvPr/>
          </p:nvSpPr>
          <p:spPr>
            <a:xfrm>
              <a:off x="1963851" y="3957751"/>
              <a:ext cx="5299152" cy="64633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buClr>
                  <a:schemeClr val="accent5"/>
                </a:buClr>
              </a:pPr>
              <a:r>
                <a:rPr lang="es-ES" b="1" dirty="0" err="1">
                  <a:solidFill>
                    <a:schemeClr val="accent1"/>
                  </a:solidFill>
                  <a:latin typeface="+mj-lt"/>
                </a:rPr>
                <a:t>Sucess</a:t>
              </a:r>
              <a:r>
                <a:rPr lang="es-ES" b="1" dirty="0">
                  <a:solidFill>
                    <a:schemeClr val="accent1"/>
                  </a:solidFill>
                  <a:latin typeface="+mj-lt"/>
                </a:rPr>
                <a:t> </a:t>
              </a:r>
              <a:r>
                <a:rPr lang="es-ES" b="1" dirty="0" err="1">
                  <a:solidFill>
                    <a:schemeClr val="accent1"/>
                  </a:solidFill>
                  <a:latin typeface="+mj-lt"/>
                </a:rPr>
                <a:t>probability</a:t>
              </a:r>
              <a:r>
                <a:rPr lang="es-ES" b="1" dirty="0">
                  <a:solidFill>
                    <a:schemeClr val="accent1"/>
                  </a:solidFill>
                  <a:latin typeface="+mj-lt"/>
                </a:rPr>
                <a:t> </a:t>
              </a:r>
              <a:r>
                <a:rPr lang="es-ES" b="1" dirty="0" err="1">
                  <a:solidFill>
                    <a:schemeClr val="accent1"/>
                  </a:solidFill>
                  <a:latin typeface="+mj-lt"/>
                </a:rPr>
                <a:t>index</a:t>
              </a:r>
              <a:endParaRPr lang="es-ES" b="1" dirty="0">
                <a:solidFill>
                  <a:schemeClr val="accent1"/>
                </a:solidFill>
                <a:latin typeface="+mj-lt"/>
              </a:endParaRPr>
            </a:p>
            <a:p>
              <a:pPr marL="285744" indent="-285744" algn="r">
                <a:buClr>
                  <a:schemeClr val="accent5"/>
                </a:buClr>
                <a:buFont typeface="Wingdings" panose="05000000000000000000" pitchFamily="2" charset="2"/>
                <a:buChar char="§"/>
              </a:pPr>
              <a:endParaRPr lang="es-ES" b="1" dirty="0">
                <a:solidFill>
                  <a:schemeClr val="accent1"/>
                </a:solidFill>
                <a:latin typeface="+mj-lt"/>
              </a:endParaRPr>
            </a:p>
          </p:txBody>
        </p:sp>
        <p:pic>
          <p:nvPicPr>
            <p:cNvPr id="38" name="Imagen 37">
              <a:extLst>
                <a:ext uri="{FF2B5EF4-FFF2-40B4-BE49-F238E27FC236}">
                  <a16:creationId xmlns:a16="http://schemas.microsoft.com/office/drawing/2014/main" id="{0587A5CA-97FC-4917-BE7C-8293A1B1DA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" r="50132" b="1713"/>
            <a:stretch/>
          </p:blipFill>
          <p:spPr>
            <a:xfrm>
              <a:off x="6212172" y="4516411"/>
              <a:ext cx="1923196" cy="1557628"/>
            </a:xfrm>
            <a:prstGeom prst="rect">
              <a:avLst/>
            </a:prstGeom>
          </p:spPr>
        </p:pic>
        <p:pic>
          <p:nvPicPr>
            <p:cNvPr id="39" name="Imagen 38">
              <a:extLst>
                <a:ext uri="{FF2B5EF4-FFF2-40B4-BE49-F238E27FC236}">
                  <a16:creationId xmlns:a16="http://schemas.microsoft.com/office/drawing/2014/main" id="{C9F72C90-A04A-4C86-AAE5-1317BBB9F7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0000"/>
            <a:stretch/>
          </p:blipFill>
          <p:spPr>
            <a:xfrm>
              <a:off x="4030696" y="4456728"/>
              <a:ext cx="1895262" cy="1557628"/>
            </a:xfrm>
            <a:prstGeom prst="rect">
              <a:avLst/>
            </a:prstGeom>
          </p:spPr>
        </p:pic>
        <p:sp>
          <p:nvSpPr>
            <p:cNvPr id="40" name="Rectangle 22">
              <a:extLst>
                <a:ext uri="{FF2B5EF4-FFF2-40B4-BE49-F238E27FC236}">
                  <a16:creationId xmlns:a16="http://schemas.microsoft.com/office/drawing/2014/main" id="{6E69275D-EED1-4AAF-9A9C-D376F96D848B}"/>
                </a:ext>
              </a:extLst>
            </p:cNvPr>
            <p:cNvSpPr/>
            <p:nvPr/>
          </p:nvSpPr>
          <p:spPr>
            <a:xfrm>
              <a:off x="5364746" y="5122018"/>
              <a:ext cx="898785" cy="2616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600"/>
                </a:spcAft>
                <a:buClr>
                  <a:schemeClr val="accent5"/>
                </a:buClr>
              </a:pPr>
              <a:r>
                <a:rPr lang="es-ES" sz="1100" dirty="0">
                  <a:solidFill>
                    <a:srgbClr val="006699"/>
                  </a:solidFill>
                  <a:latin typeface="Barlow Semi Condensed" panose="00000506000000000000" pitchFamily="2" charset="0"/>
                </a:rPr>
                <a:t>FV</a:t>
              </a:r>
            </a:p>
          </p:txBody>
        </p:sp>
        <p:sp>
          <p:nvSpPr>
            <p:cNvPr id="41" name="Rectangle 22">
              <a:extLst>
                <a:ext uri="{FF2B5EF4-FFF2-40B4-BE49-F238E27FC236}">
                  <a16:creationId xmlns:a16="http://schemas.microsoft.com/office/drawing/2014/main" id="{48D6F7E2-232F-475C-8E2F-8DB08FCE3B98}"/>
                </a:ext>
              </a:extLst>
            </p:cNvPr>
            <p:cNvSpPr/>
            <p:nvPr/>
          </p:nvSpPr>
          <p:spPr>
            <a:xfrm>
              <a:off x="7420046" y="5182224"/>
              <a:ext cx="898785" cy="2616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600"/>
                </a:spcAft>
                <a:buClr>
                  <a:schemeClr val="accent5"/>
                </a:buClr>
              </a:pPr>
              <a:r>
                <a:rPr lang="es-ES" sz="1100" dirty="0" err="1">
                  <a:solidFill>
                    <a:srgbClr val="006699"/>
                  </a:solidFill>
                  <a:latin typeface="Barlow Semi Condensed" panose="00000506000000000000" pitchFamily="2" charset="0"/>
                </a:rPr>
                <a:t>Wind</a:t>
              </a:r>
              <a:endParaRPr lang="es-ES" sz="1100" dirty="0">
                <a:solidFill>
                  <a:srgbClr val="006699"/>
                </a:solidFill>
                <a:latin typeface="Barlow Semi Condensed" panose="00000506000000000000" pitchFamily="2" charset="0"/>
              </a:endParaRPr>
            </a:p>
          </p:txBody>
        </p:sp>
      </p:grpSp>
      <p:sp>
        <p:nvSpPr>
          <p:cNvPr id="47" name="CuadroTexto 46">
            <a:extLst>
              <a:ext uri="{FF2B5EF4-FFF2-40B4-BE49-F238E27FC236}">
                <a16:creationId xmlns:a16="http://schemas.microsoft.com/office/drawing/2014/main" id="{8534546A-58E9-4D1C-866E-79427FE787E3}"/>
              </a:ext>
            </a:extLst>
          </p:cNvPr>
          <p:cNvSpPr txBox="1"/>
          <p:nvPr/>
        </p:nvSpPr>
        <p:spPr>
          <a:xfrm>
            <a:off x="1114800" y="1698978"/>
            <a:ext cx="6098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chemeClr val="tx2">
                    <a:lumMod val="75000"/>
                  </a:schemeClr>
                </a:solidFill>
              </a:rPr>
              <a:t>RESOURCE MAPS</a:t>
            </a:r>
            <a:endParaRPr lang="es-ES" dirty="0"/>
          </a:p>
        </p:txBody>
      </p:sp>
      <p:grpSp>
        <p:nvGrpSpPr>
          <p:cNvPr id="52" name="Grupo 51">
            <a:extLst>
              <a:ext uri="{FF2B5EF4-FFF2-40B4-BE49-F238E27FC236}">
                <a16:creationId xmlns:a16="http://schemas.microsoft.com/office/drawing/2014/main" id="{A48413D6-23E2-4F86-AD09-09F955FBC432}"/>
              </a:ext>
            </a:extLst>
          </p:cNvPr>
          <p:cNvGrpSpPr/>
          <p:nvPr/>
        </p:nvGrpSpPr>
        <p:grpSpPr>
          <a:xfrm>
            <a:off x="4788408" y="1764832"/>
            <a:ext cx="6207860" cy="2514557"/>
            <a:chOff x="4788408" y="1255552"/>
            <a:chExt cx="6207860" cy="2514557"/>
          </a:xfrm>
        </p:grpSpPr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07A8EE74-48DA-4838-B395-7C09D23EB233}"/>
                </a:ext>
              </a:extLst>
            </p:cNvPr>
            <p:cNvGrpSpPr/>
            <p:nvPr/>
          </p:nvGrpSpPr>
          <p:grpSpPr>
            <a:xfrm>
              <a:off x="4788408" y="1563495"/>
              <a:ext cx="3956212" cy="2206614"/>
              <a:chOff x="606364" y="3970748"/>
              <a:chExt cx="3811472" cy="2119796"/>
            </a:xfrm>
          </p:grpSpPr>
          <p:pic>
            <p:nvPicPr>
              <p:cNvPr id="27" name="Imagen 26">
                <a:extLst>
                  <a:ext uri="{FF2B5EF4-FFF2-40B4-BE49-F238E27FC236}">
                    <a16:creationId xmlns:a16="http://schemas.microsoft.com/office/drawing/2014/main" id="{076889E4-107A-424D-A332-9CD488EE00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6364" y="4470319"/>
                <a:ext cx="3340017" cy="1620225"/>
              </a:xfrm>
              <a:prstGeom prst="rect">
                <a:avLst/>
              </a:prstGeom>
            </p:spPr>
          </p:pic>
          <p:grpSp>
            <p:nvGrpSpPr>
              <p:cNvPr id="28" name="Grupo 27">
                <a:extLst>
                  <a:ext uri="{FF2B5EF4-FFF2-40B4-BE49-F238E27FC236}">
                    <a16:creationId xmlns:a16="http://schemas.microsoft.com/office/drawing/2014/main" id="{FB442788-E786-403A-900F-CAE2AB0785C1}"/>
                  </a:ext>
                </a:extLst>
              </p:cNvPr>
              <p:cNvGrpSpPr/>
              <p:nvPr/>
            </p:nvGrpSpPr>
            <p:grpSpPr>
              <a:xfrm>
                <a:off x="606364" y="3970748"/>
                <a:ext cx="3811472" cy="1340827"/>
                <a:chOff x="606364" y="3970748"/>
                <a:chExt cx="3811472" cy="1340827"/>
              </a:xfrm>
            </p:grpSpPr>
            <p:sp>
              <p:nvSpPr>
                <p:cNvPr id="29" name="Rectangle 22">
                  <a:extLst>
                    <a:ext uri="{FF2B5EF4-FFF2-40B4-BE49-F238E27FC236}">
                      <a16:creationId xmlns:a16="http://schemas.microsoft.com/office/drawing/2014/main" id="{7E34C028-33AB-4FED-ACB0-74FA5593AAB6}"/>
                    </a:ext>
                  </a:extLst>
                </p:cNvPr>
                <p:cNvSpPr/>
                <p:nvPr/>
              </p:nvSpPr>
              <p:spPr>
                <a:xfrm>
                  <a:off x="606364" y="3989309"/>
                  <a:ext cx="3299798" cy="502634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>
                  <a:defPPr>
                    <a:defRPr lang="es-E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buClr>
                      <a:schemeClr val="accent5"/>
                    </a:buClr>
                  </a:pPr>
                  <a:r>
                    <a:rPr lang="es-ES" sz="1400" b="1" dirty="0" err="1">
                      <a:solidFill>
                        <a:srgbClr val="006699"/>
                      </a:solidFill>
                      <a:latin typeface="+mj-lt"/>
                    </a:rPr>
                    <a:t>Environmental</a:t>
                  </a:r>
                  <a:r>
                    <a:rPr lang="es-ES" sz="1400" b="1" dirty="0">
                      <a:solidFill>
                        <a:srgbClr val="006699"/>
                      </a:solidFill>
                      <a:latin typeface="+mj-lt"/>
                    </a:rPr>
                    <a:t> </a:t>
                  </a:r>
                  <a:r>
                    <a:rPr lang="es-ES" sz="1400" b="1" dirty="0" err="1">
                      <a:solidFill>
                        <a:srgbClr val="006699"/>
                      </a:solidFill>
                      <a:latin typeface="+mj-lt"/>
                    </a:rPr>
                    <a:t>zoning</a:t>
                  </a:r>
                  <a:r>
                    <a:rPr lang="es-ES" sz="1400" b="1" dirty="0">
                      <a:solidFill>
                        <a:srgbClr val="006699"/>
                      </a:solidFill>
                      <a:latin typeface="+mj-lt"/>
                    </a:rPr>
                    <a:t> </a:t>
                  </a:r>
                  <a:r>
                    <a:rPr lang="es-ES" sz="1400" b="1" dirty="0" err="1">
                      <a:solidFill>
                        <a:srgbClr val="006699"/>
                      </a:solidFill>
                      <a:latin typeface="+mj-lt"/>
                    </a:rPr>
                    <a:t>for</a:t>
                  </a:r>
                  <a:r>
                    <a:rPr lang="es-ES" sz="1400" b="1" dirty="0">
                      <a:solidFill>
                        <a:srgbClr val="006699"/>
                      </a:solidFill>
                      <a:latin typeface="+mj-lt"/>
                    </a:rPr>
                    <a:t> </a:t>
                  </a:r>
                  <a:r>
                    <a:rPr lang="es-ES" sz="1400" b="1" dirty="0" err="1">
                      <a:solidFill>
                        <a:srgbClr val="006699"/>
                      </a:solidFill>
                      <a:latin typeface="+mj-lt"/>
                    </a:rPr>
                    <a:t>the</a:t>
                  </a:r>
                  <a:r>
                    <a:rPr lang="es-ES" sz="1400" b="1" dirty="0">
                      <a:solidFill>
                        <a:srgbClr val="006699"/>
                      </a:solidFill>
                      <a:latin typeface="+mj-lt"/>
                    </a:rPr>
                    <a:t> </a:t>
                  </a:r>
                  <a:r>
                    <a:rPr lang="es-ES" sz="1400" b="1" dirty="0" err="1">
                      <a:solidFill>
                        <a:srgbClr val="006699"/>
                      </a:solidFill>
                      <a:latin typeface="+mj-lt"/>
                    </a:rPr>
                    <a:t>implementation</a:t>
                  </a:r>
                  <a:r>
                    <a:rPr lang="es-ES" sz="1400" b="1" dirty="0">
                      <a:solidFill>
                        <a:srgbClr val="006699"/>
                      </a:solidFill>
                      <a:latin typeface="+mj-lt"/>
                    </a:rPr>
                    <a:t> </a:t>
                  </a:r>
                  <a:r>
                    <a:rPr lang="es-ES" sz="1400" b="1" dirty="0" err="1">
                      <a:solidFill>
                        <a:srgbClr val="006699"/>
                      </a:solidFill>
                      <a:latin typeface="+mj-lt"/>
                    </a:rPr>
                    <a:t>of</a:t>
                  </a:r>
                  <a:r>
                    <a:rPr lang="es-ES" sz="1400" b="1" dirty="0">
                      <a:solidFill>
                        <a:srgbClr val="006699"/>
                      </a:solidFill>
                      <a:latin typeface="+mj-lt"/>
                    </a:rPr>
                    <a:t> RES (MITERD)</a:t>
                  </a:r>
                </a:p>
              </p:txBody>
            </p:sp>
            <p:pic>
              <p:nvPicPr>
                <p:cNvPr id="30" name="Imagen 29">
                  <a:extLst>
                    <a:ext uri="{FF2B5EF4-FFF2-40B4-BE49-F238E27FC236}">
                      <a16:creationId xmlns:a16="http://schemas.microsoft.com/office/drawing/2014/main" id="{782F20CF-8A09-429E-A230-F48E0ACD01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9983" b="90189" l="9857" r="94913">
                              <a14:foregroundMark x1="84261" y1="47849" x2="84261" y2="47849"/>
                              <a14:foregroundMark x1="93482" y1="48881" x2="93482" y2="48881"/>
                              <a14:foregroundMark x1="94913" y1="51291" x2="94913" y2="51291"/>
                              <a14:foregroundMark x1="50079" y1="90189" x2="50079" y2="90189"/>
                              <a14:foregroundMark x1="59777" y1="89673" x2="59777" y2="89673"/>
                              <a14:backgroundMark x1="34976" y1="25818" x2="34976" y2="25818"/>
                              <a14:backgroundMark x1="17965" y1="25818" x2="17965" y2="25818"/>
                              <a14:backgroundMark x1="35453" y1="30293" x2="65819" y2="42857"/>
                              <a14:backgroundMark x1="67250" y1="40792" x2="70906" y2="31842"/>
                              <a14:backgroundMark x1="24324" y1="29432" x2="43402" y2="15491"/>
                              <a14:backgroundMark x1="43402" y1="15491" x2="65501" y2="18417"/>
                              <a14:backgroundMark x1="65501" y1="18417" x2="66296" y2="41824"/>
                              <a14:backgroundMark x1="66296" y1="41824" x2="45787" y2="50430"/>
                              <a14:backgroundMark x1="45787" y1="50430" x2="25914" y2="37349"/>
                              <a14:backgroundMark x1="25914" y1="37349" x2="24324" y2="28399"/>
                              <a14:backgroundMark x1="34022" y1="28916" x2="34022" y2="28916"/>
                              <a14:backgroundMark x1="16057" y1="15491" x2="16057" y2="15491"/>
                              <a14:backgroundMark x1="17011" y1="15835" x2="22099" y2="63167"/>
                              <a14:backgroundMark x1="22099" y1="63167" x2="10811" y2="43201"/>
                              <a14:backgroundMark x1="10811" y1="43201" x2="11129" y2="20482"/>
                              <a14:backgroundMark x1="11129" y1="20482" x2="17488" y2="15491"/>
                              <a14:backgroundMark x1="16534" y1="30293" x2="16534" y2="30293"/>
                              <a14:backgroundMark x1="24324" y1="45267" x2="44674" y2="48709"/>
                              <a14:backgroundMark x1="44674" y1="48709" x2="62480" y2="59036"/>
                              <a14:backgroundMark x1="62480" y1="59036" x2="40382" y2="64200"/>
                              <a14:backgroundMark x1="40382" y1="64200" x2="22734" y2="52151"/>
                              <a14:backgroundMark x1="22734" y1="52151" x2="22099" y2="43373"/>
                              <a14:backgroundMark x1="66773" y1="12909" x2="88235" y2="14974"/>
                              <a14:backgroundMark x1="88235" y1="14974" x2="81558" y2="37522"/>
                              <a14:backgroundMark x1="81558" y1="37522" x2="62162" y2="25818"/>
                              <a14:backgroundMark x1="62162" y1="25818" x2="64865" y2="1084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7713" t="32105"/>
                <a:stretch/>
              </p:blipFill>
              <p:spPr>
                <a:xfrm>
                  <a:off x="3501517" y="3970748"/>
                  <a:ext cx="658713" cy="663233"/>
                </a:xfrm>
                <a:prstGeom prst="rect">
                  <a:avLst/>
                </a:prstGeom>
              </p:spPr>
            </p:pic>
            <p:sp>
              <p:nvSpPr>
                <p:cNvPr id="31" name="Rectangle 22">
                  <a:extLst>
                    <a:ext uri="{FF2B5EF4-FFF2-40B4-BE49-F238E27FC236}">
                      <a16:creationId xmlns:a16="http://schemas.microsoft.com/office/drawing/2014/main" id="{53CD5FE9-41D8-4EEA-97D6-B42A75F72953}"/>
                    </a:ext>
                  </a:extLst>
                </p:cNvPr>
                <p:cNvSpPr/>
                <p:nvPr/>
              </p:nvSpPr>
              <p:spPr>
                <a:xfrm>
                  <a:off x="1881285" y="5060257"/>
                  <a:ext cx="820422" cy="251317"/>
                </a:xfrm>
                <a:prstGeom prst="rect">
                  <a:avLst/>
                </a:prstGeom>
              </p:spPr>
              <p:txBody>
                <a:bodyPr wrap="square" anchor="ctr">
                  <a:spAutoFit/>
                </a:bodyPr>
                <a:lstStyle>
                  <a:defPPr>
                    <a:defRPr lang="es-E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spcAft>
                      <a:spcPts val="600"/>
                    </a:spcAft>
                    <a:buClr>
                      <a:schemeClr val="accent5"/>
                    </a:buClr>
                  </a:pPr>
                  <a:r>
                    <a:rPr lang="es-ES" sz="1100">
                      <a:solidFill>
                        <a:srgbClr val="006699"/>
                      </a:solidFill>
                      <a:latin typeface="Barlow Semi Condensed" panose="00000506000000000000" pitchFamily="2" charset="0"/>
                    </a:rPr>
                    <a:t>FV</a:t>
                  </a:r>
                </a:p>
              </p:txBody>
            </p:sp>
            <p:sp>
              <p:nvSpPr>
                <p:cNvPr id="32" name="Rectangle 22">
                  <a:extLst>
                    <a:ext uri="{FF2B5EF4-FFF2-40B4-BE49-F238E27FC236}">
                      <a16:creationId xmlns:a16="http://schemas.microsoft.com/office/drawing/2014/main" id="{9B3E07AA-A7E4-4820-A596-72BB013B5CA4}"/>
                    </a:ext>
                  </a:extLst>
                </p:cNvPr>
                <p:cNvSpPr/>
                <p:nvPr/>
              </p:nvSpPr>
              <p:spPr>
                <a:xfrm>
                  <a:off x="3597414" y="5060258"/>
                  <a:ext cx="820422" cy="251317"/>
                </a:xfrm>
                <a:prstGeom prst="rect">
                  <a:avLst/>
                </a:prstGeom>
              </p:spPr>
              <p:txBody>
                <a:bodyPr wrap="square" anchor="ctr">
                  <a:spAutoFit/>
                </a:bodyPr>
                <a:lstStyle>
                  <a:defPPr>
                    <a:defRPr lang="es-E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spcAft>
                      <a:spcPts val="600"/>
                    </a:spcAft>
                    <a:buClr>
                      <a:schemeClr val="accent5"/>
                    </a:buClr>
                  </a:pPr>
                  <a:r>
                    <a:rPr lang="es-ES" sz="1100" dirty="0" err="1">
                      <a:solidFill>
                        <a:srgbClr val="006699"/>
                      </a:solidFill>
                      <a:latin typeface="Barlow Semi Condensed" panose="00000506000000000000" pitchFamily="2" charset="0"/>
                    </a:rPr>
                    <a:t>Wind</a:t>
                  </a:r>
                  <a:endParaRPr lang="es-ES" sz="1100" dirty="0">
                    <a:solidFill>
                      <a:srgbClr val="006699"/>
                    </a:solidFill>
                    <a:latin typeface="Barlow Semi Condensed" panose="00000506000000000000" pitchFamily="2" charset="0"/>
                  </a:endParaRPr>
                </a:p>
              </p:txBody>
            </p:sp>
          </p:grpSp>
        </p:grpSp>
        <p:sp>
          <p:nvSpPr>
            <p:cNvPr id="48" name="CuadroTexto 47">
              <a:extLst>
                <a:ext uri="{FF2B5EF4-FFF2-40B4-BE49-F238E27FC236}">
                  <a16:creationId xmlns:a16="http://schemas.microsoft.com/office/drawing/2014/main" id="{EEF11AD0-7FB7-4270-9B79-C51C911345FB}"/>
                </a:ext>
              </a:extLst>
            </p:cNvPr>
            <p:cNvSpPr txBox="1"/>
            <p:nvPr/>
          </p:nvSpPr>
          <p:spPr>
            <a:xfrm>
              <a:off x="4897394" y="1255552"/>
              <a:ext cx="609887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chemeClr val="tx2">
                      <a:lumMod val="75000"/>
                    </a:schemeClr>
                  </a:solidFill>
                </a:rPr>
                <a:t>ACCEPTANCE MAPS</a:t>
              </a:r>
              <a:endParaRPr lang="es-ES" dirty="0"/>
            </a:p>
          </p:txBody>
        </p:sp>
      </p:grpSp>
      <p:grpSp>
        <p:nvGrpSpPr>
          <p:cNvPr id="53" name="Grupo 52">
            <a:extLst>
              <a:ext uri="{FF2B5EF4-FFF2-40B4-BE49-F238E27FC236}">
                <a16:creationId xmlns:a16="http://schemas.microsoft.com/office/drawing/2014/main" id="{CA936643-D654-4A98-93B8-CDDFE1FDE806}"/>
              </a:ext>
            </a:extLst>
          </p:cNvPr>
          <p:cNvGrpSpPr/>
          <p:nvPr/>
        </p:nvGrpSpPr>
        <p:grpSpPr>
          <a:xfrm>
            <a:off x="8221760" y="2233668"/>
            <a:ext cx="3424706" cy="1698673"/>
            <a:chOff x="8221760" y="1724388"/>
            <a:chExt cx="3424706" cy="1698673"/>
          </a:xfrm>
        </p:grpSpPr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DDA45547-F116-42F3-BE06-CABEA0BACD25}"/>
                </a:ext>
              </a:extLst>
            </p:cNvPr>
            <p:cNvGrpSpPr/>
            <p:nvPr/>
          </p:nvGrpSpPr>
          <p:grpSpPr>
            <a:xfrm>
              <a:off x="8221760" y="2077473"/>
              <a:ext cx="2936898" cy="1345588"/>
              <a:chOff x="8221760" y="2077473"/>
              <a:chExt cx="2936898" cy="1345588"/>
            </a:xfrm>
          </p:grpSpPr>
          <p:pic>
            <p:nvPicPr>
              <p:cNvPr id="35" name="Imagen 34">
                <a:extLst>
                  <a:ext uri="{FF2B5EF4-FFF2-40B4-BE49-F238E27FC236}">
                    <a16:creationId xmlns:a16="http://schemas.microsoft.com/office/drawing/2014/main" id="{B9EF3B8B-C0B4-4B04-BBBD-A68009E95F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7483" b="97279" l="1498" r="96173">
                            <a14:foregroundMark x1="7987" y1="30612" x2="7987" y2="30612"/>
                            <a14:foregroundMark x1="7987" y1="43197" x2="7987" y2="43197"/>
                            <a14:foregroundMark x1="6323" y1="60204" x2="6323" y2="60204"/>
                            <a14:foregroundMark x1="8819" y1="98299" x2="8819" y2="98299"/>
                            <a14:foregroundMark x1="1498" y1="52721" x2="1498" y2="52721"/>
                            <a14:foregroundMark x1="16306" y1="7823" x2="16306" y2="7823"/>
                            <a14:foregroundMark x1="68552" y1="62245" x2="68552" y2="62245"/>
                            <a14:foregroundMark x1="76539" y1="73129" x2="76539" y2="73129"/>
                            <a14:foregroundMark x1="76539" y1="73129" x2="76539" y2="73129"/>
                            <a14:foregroundMark x1="76539" y1="73129" x2="76539" y2="73129"/>
                            <a14:foregroundMark x1="84359" y1="83673" x2="84359" y2="83673"/>
                            <a14:foregroundMark x1="91847" y1="75510" x2="91847" y2="75510"/>
                            <a14:foregroundMark x1="96173" y1="74490" x2="96173" y2="74490"/>
                            <a14:foregroundMark x1="76705" y1="74150" x2="76539" y2="73810"/>
                            <a14:foregroundMark x1="73877" y1="63265" x2="73877" y2="63265"/>
                            <a14:foregroundMark x1="73544" y1="59184" x2="73544" y2="59184"/>
                            <a14:foregroundMark x1="68552" y1="62925" x2="68552" y2="62925"/>
                          </a14:backgroundRemoval>
                        </a14:imgEffect>
                        <a14:imgEffect>
                          <a14:colorTemperature colorTemp="47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722547" y="2077473"/>
                <a:ext cx="2436111" cy="1345588"/>
              </a:xfrm>
              <a:prstGeom prst="rect">
                <a:avLst/>
              </a:prstGeom>
            </p:spPr>
          </p:pic>
          <p:sp>
            <p:nvSpPr>
              <p:cNvPr id="43" name="Cruz 42">
                <a:extLst>
                  <a:ext uri="{FF2B5EF4-FFF2-40B4-BE49-F238E27FC236}">
                    <a16:creationId xmlns:a16="http://schemas.microsoft.com/office/drawing/2014/main" id="{3E74AFA6-0938-4AE3-8915-6D2ABDD5C04D}"/>
                  </a:ext>
                </a:extLst>
              </p:cNvPr>
              <p:cNvSpPr/>
              <p:nvPr/>
            </p:nvSpPr>
            <p:spPr>
              <a:xfrm>
                <a:off x="8221760" y="2423025"/>
                <a:ext cx="620416" cy="606627"/>
              </a:xfrm>
              <a:prstGeom prst="plus">
                <a:avLst>
                  <a:gd name="adj" fmla="val 3804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89"/>
              </a:p>
            </p:txBody>
          </p:sp>
        </p:grpSp>
        <p:sp>
          <p:nvSpPr>
            <p:cNvPr id="49" name="CuadroTexto 48">
              <a:extLst>
                <a:ext uri="{FF2B5EF4-FFF2-40B4-BE49-F238E27FC236}">
                  <a16:creationId xmlns:a16="http://schemas.microsoft.com/office/drawing/2014/main" id="{C99CAA84-367B-421F-A96C-3319216663AF}"/>
                </a:ext>
              </a:extLst>
            </p:cNvPr>
            <p:cNvSpPr txBox="1"/>
            <p:nvPr/>
          </p:nvSpPr>
          <p:spPr>
            <a:xfrm>
              <a:off x="8842176" y="1724388"/>
              <a:ext cx="280429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dirty="0">
                  <a:solidFill>
                    <a:schemeClr val="tx2">
                      <a:lumMod val="75000"/>
                    </a:schemeClr>
                  </a:solidFill>
                </a:rPr>
                <a:t>STK INTEREST</a:t>
              </a:r>
              <a:endParaRPr lang="es-ES" dirty="0"/>
            </a:p>
          </p:txBody>
        </p:sp>
      </p:grpSp>
      <p:sp>
        <p:nvSpPr>
          <p:cNvPr id="55" name="CuadroTexto 54">
            <a:extLst>
              <a:ext uri="{FF2B5EF4-FFF2-40B4-BE49-F238E27FC236}">
                <a16:creationId xmlns:a16="http://schemas.microsoft.com/office/drawing/2014/main" id="{816080DE-F1AA-4F45-9A8F-C82A8E2A35BF}"/>
              </a:ext>
            </a:extLst>
          </p:cNvPr>
          <p:cNvSpPr txBox="1"/>
          <p:nvPr/>
        </p:nvSpPr>
        <p:spPr>
          <a:xfrm>
            <a:off x="457200" y="6333710"/>
            <a:ext cx="269130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>
                    <a:lumMod val="50000"/>
                  </a:schemeClr>
                </a:solidFill>
              </a:rPr>
              <a:t>SDC –</a:t>
            </a:r>
            <a:r>
              <a:rPr lang="es-ES" sz="1400" dirty="0" err="1">
                <a:solidFill>
                  <a:schemeClr val="bg1">
                    <a:lumMod val="50000"/>
                  </a:schemeClr>
                </a:solidFill>
              </a:rPr>
              <a:t>October</a:t>
            </a:r>
            <a:r>
              <a:rPr lang="es-ES" sz="1400" dirty="0">
                <a:solidFill>
                  <a:schemeClr val="bg1">
                    <a:lumMod val="50000"/>
                  </a:schemeClr>
                </a:solidFill>
              </a:rPr>
              <a:t> 2022</a:t>
            </a:r>
          </a:p>
        </p:txBody>
      </p:sp>
      <p:sp>
        <p:nvSpPr>
          <p:cNvPr id="42" name="Cruz 41">
            <a:extLst>
              <a:ext uri="{FF2B5EF4-FFF2-40B4-BE49-F238E27FC236}">
                <a16:creationId xmlns:a16="http://schemas.microsoft.com/office/drawing/2014/main" id="{52F63933-451A-4A44-9351-D7E116B48734}"/>
              </a:ext>
            </a:extLst>
          </p:cNvPr>
          <p:cNvSpPr/>
          <p:nvPr/>
        </p:nvSpPr>
        <p:spPr>
          <a:xfrm>
            <a:off x="4359096" y="2942709"/>
            <a:ext cx="620416" cy="606627"/>
          </a:xfrm>
          <a:prstGeom prst="plus">
            <a:avLst>
              <a:gd name="adj" fmla="val 380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89"/>
          </a:p>
        </p:txBody>
      </p:sp>
      <p:sp>
        <p:nvSpPr>
          <p:cNvPr id="2" name="Subtítulo 8">
            <a:extLst>
              <a:ext uri="{FF2B5EF4-FFF2-40B4-BE49-F238E27FC236}">
                <a16:creationId xmlns:a16="http://schemas.microsoft.com/office/drawing/2014/main" id="{66BDA5F6-0676-9483-0A8A-9B9DF60D79AD}"/>
              </a:ext>
            </a:extLst>
          </p:cNvPr>
          <p:cNvSpPr txBox="1">
            <a:spLocks/>
          </p:cNvSpPr>
          <p:nvPr/>
        </p:nvSpPr>
        <p:spPr>
          <a:xfrm>
            <a:off x="1410851" y="694688"/>
            <a:ext cx="7311696" cy="9379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867" b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Wind</a:t>
            </a:r>
            <a:r>
              <a:rPr lang="es-ES" sz="1867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1867" b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Expectations</a:t>
            </a:r>
            <a:r>
              <a:rPr lang="es-ES" sz="1867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1867" b="1" dirty="0">
                <a:solidFill>
                  <a:schemeClr val="tx1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x 3 NECP target </a:t>
            </a:r>
            <a:r>
              <a:rPr lang="es-ES" sz="1867" b="1" dirty="0" err="1">
                <a:solidFill>
                  <a:schemeClr val="tx1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values</a:t>
            </a:r>
            <a:endParaRPr lang="es-ES" sz="1867" b="1" dirty="0">
              <a:solidFill>
                <a:schemeClr val="tx1">
                  <a:lumMod val="60000"/>
                  <a:lumOff val="40000"/>
                </a:schemeClr>
              </a:solidFill>
              <a:sym typeface="Wingdings" panose="05000000000000000000" pitchFamily="2" charset="2"/>
            </a:endParaRPr>
          </a:p>
          <a:p>
            <a:r>
              <a:rPr lang="es-ES" sz="1867" b="1" dirty="0">
                <a:solidFill>
                  <a:schemeClr val="tx1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Solar PV </a:t>
            </a:r>
            <a:r>
              <a:rPr lang="es-ES" sz="1867" b="1" dirty="0" err="1">
                <a:solidFill>
                  <a:schemeClr val="tx1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Expectations</a:t>
            </a:r>
            <a:r>
              <a:rPr lang="es-ES" sz="1867" b="1" dirty="0">
                <a:solidFill>
                  <a:schemeClr val="tx1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  x 13 NECP target </a:t>
            </a:r>
            <a:r>
              <a:rPr lang="es-ES" sz="1867" b="1" dirty="0" err="1">
                <a:solidFill>
                  <a:schemeClr val="tx1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values</a:t>
            </a:r>
            <a:endParaRPr lang="es-ES" sz="1867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797BB80-4439-09D6-6440-D8C2F70D57C8}"/>
              </a:ext>
            </a:extLst>
          </p:cNvPr>
          <p:cNvSpPr/>
          <p:nvPr/>
        </p:nvSpPr>
        <p:spPr>
          <a:xfrm>
            <a:off x="457200" y="6314769"/>
            <a:ext cx="2498909" cy="326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66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">
            <a:extLst>
              <a:ext uri="{FF2B5EF4-FFF2-40B4-BE49-F238E27FC236}">
                <a16:creationId xmlns:a16="http://schemas.microsoft.com/office/drawing/2014/main" id="{B91E3110-8B70-4A31-9513-20B79F9B0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726" y="14169"/>
            <a:ext cx="10801351" cy="665979"/>
          </a:xfrm>
        </p:spPr>
        <p:txBody>
          <a:bodyPr/>
          <a:lstStyle/>
          <a:p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grid</a:t>
            </a:r>
            <a:r>
              <a:rPr lang="es-ES" dirty="0"/>
              <a:t> as </a:t>
            </a:r>
            <a:r>
              <a:rPr lang="es-ES" dirty="0" err="1"/>
              <a:t>an</a:t>
            </a:r>
            <a:r>
              <a:rPr lang="es-ES" dirty="0"/>
              <a:t> </a:t>
            </a:r>
            <a:r>
              <a:rPr lang="es-ES" dirty="0" err="1"/>
              <a:t>enabler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Energy </a:t>
            </a:r>
            <a:r>
              <a:rPr lang="es-ES" dirty="0" err="1"/>
              <a:t>transision</a:t>
            </a:r>
            <a:endParaRPr lang="es-ES" dirty="0"/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BD880F37-4E98-479D-B7A8-A8CCBC954A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01726" y="797142"/>
            <a:ext cx="10801351" cy="759183"/>
          </a:xfrm>
        </p:spPr>
        <p:txBody>
          <a:bodyPr>
            <a:normAutofit/>
          </a:bodyPr>
          <a:lstStyle/>
          <a:p>
            <a:r>
              <a:rPr lang="es-ES" sz="2000" dirty="0"/>
              <a:t>Balance </a:t>
            </a:r>
            <a:r>
              <a:rPr lang="es-ES" sz="2000" dirty="0" err="1"/>
              <a:t>between</a:t>
            </a:r>
            <a:r>
              <a:rPr lang="es-ES" sz="2000" dirty="0"/>
              <a:t> a </a:t>
            </a:r>
            <a:r>
              <a:rPr lang="es-ES" sz="2000" dirty="0" err="1"/>
              <a:t>Starting</a:t>
            </a:r>
            <a:r>
              <a:rPr lang="es-ES" sz="2000" dirty="0"/>
              <a:t> </a:t>
            </a:r>
            <a:r>
              <a:rPr lang="es-ES" sz="1800" dirty="0" err="1"/>
              <a:t>grid</a:t>
            </a:r>
            <a:r>
              <a:rPr lang="es-ES" sz="2000" dirty="0"/>
              <a:t> &amp; a no </a:t>
            </a:r>
            <a:r>
              <a:rPr lang="es-ES" sz="2000" dirty="0" err="1"/>
              <a:t>limitations</a:t>
            </a:r>
            <a:r>
              <a:rPr lang="es-ES" sz="2000" dirty="0"/>
              <a:t> </a:t>
            </a:r>
            <a:r>
              <a:rPr lang="es-ES" sz="2000" dirty="0" err="1"/>
              <a:t>grid</a:t>
            </a:r>
            <a:r>
              <a:rPr lang="es-ES" sz="2000" dirty="0"/>
              <a:t> </a:t>
            </a:r>
          </a:p>
        </p:txBody>
      </p:sp>
      <p:sp>
        <p:nvSpPr>
          <p:cNvPr id="19" name="Marcador de número de diapositiva 2">
            <a:extLst>
              <a:ext uri="{FF2B5EF4-FFF2-40B4-BE49-F238E27FC236}">
                <a16:creationId xmlns:a16="http://schemas.microsoft.com/office/drawing/2014/main" id="{534B9FEE-13DE-4192-AE28-1286ECCD2391}"/>
              </a:ext>
            </a:extLst>
          </p:cNvPr>
          <p:cNvSpPr txBox="1">
            <a:spLocks/>
          </p:cNvSpPr>
          <p:nvPr/>
        </p:nvSpPr>
        <p:spPr>
          <a:xfrm>
            <a:off x="11368618" y="6314768"/>
            <a:ext cx="389849" cy="27116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ts val="1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33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733" b="0" i="0" u="none" strike="noStrike" cap="none">
                <a:solidFill>
                  <a:srgbClr val="003C6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733" b="0" i="0" u="none" strike="noStrike" cap="none">
                <a:solidFill>
                  <a:srgbClr val="003C6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733" b="0" i="0" u="none" strike="noStrike" cap="none">
                <a:solidFill>
                  <a:srgbClr val="003C6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733" b="0" i="0" u="none" strike="noStrike" cap="none">
                <a:solidFill>
                  <a:srgbClr val="003C6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733" b="0" i="0" u="none" strike="noStrike" cap="none">
                <a:solidFill>
                  <a:srgbClr val="003C6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733" b="0" i="0" u="none" strike="noStrike" cap="none">
                <a:solidFill>
                  <a:srgbClr val="003C6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733" b="0" i="0" u="none" strike="noStrike" cap="none">
                <a:solidFill>
                  <a:srgbClr val="003C6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733" b="0" i="0" u="none" strike="noStrike" cap="none">
                <a:solidFill>
                  <a:srgbClr val="003C6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ES" smtClean="0"/>
              <a:pPr/>
              <a:t>17</a:t>
            </a:fld>
            <a:endParaRPr lang="es-ES"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99A34887-25AA-410C-8630-15A5378FD6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9F3DD"/>
              </a:clrFrom>
              <a:clrTo>
                <a:srgbClr val="F9F3DD">
                  <a:alpha val="0"/>
                </a:srgbClr>
              </a:clrTo>
            </a:clrChange>
          </a:blip>
          <a:srcRect t="5897" b="12284"/>
          <a:stretch/>
        </p:blipFill>
        <p:spPr>
          <a:xfrm>
            <a:off x="623404" y="993278"/>
            <a:ext cx="4170606" cy="2671857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7784FEEF-6B39-4E79-8818-F6A72B4B4D40}"/>
              </a:ext>
            </a:extLst>
          </p:cNvPr>
          <p:cNvSpPr txBox="1"/>
          <p:nvPr/>
        </p:nvSpPr>
        <p:spPr>
          <a:xfrm>
            <a:off x="1592532" y="1146780"/>
            <a:ext cx="1757916" cy="379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Starting grid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499293CB-166C-4A47-B3F3-C03B79677DD9}"/>
              </a:ext>
            </a:extLst>
          </p:cNvPr>
          <p:cNvSpPr txBox="1"/>
          <p:nvPr/>
        </p:nvSpPr>
        <p:spPr>
          <a:xfrm>
            <a:off x="1592532" y="1157032"/>
            <a:ext cx="1757916" cy="379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Starting grid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B0F0448D-4B51-4472-AEA2-598472B502AE}"/>
              </a:ext>
            </a:extLst>
          </p:cNvPr>
          <p:cNvSpPr txBox="1"/>
          <p:nvPr/>
        </p:nvSpPr>
        <p:spPr>
          <a:xfrm>
            <a:off x="3286746" y="1594324"/>
            <a:ext cx="1407481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669900"/>
                </a:solidFill>
              </a:rPr>
              <a:t>Curtailment 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AAFA34EE-C480-4FA4-86FC-AFC907C8AAE3}"/>
              </a:ext>
            </a:extLst>
          </p:cNvPr>
          <p:cNvSpPr txBox="1"/>
          <p:nvPr/>
        </p:nvSpPr>
        <p:spPr>
          <a:xfrm>
            <a:off x="3485309" y="2729519"/>
            <a:ext cx="562792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669900"/>
                </a:solidFill>
              </a:rPr>
              <a:t>RES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71D7BE36-A93B-47DD-80AF-F16D781DFC11}"/>
              </a:ext>
            </a:extLst>
          </p:cNvPr>
          <p:cNvSpPr txBox="1"/>
          <p:nvPr/>
        </p:nvSpPr>
        <p:spPr>
          <a:xfrm>
            <a:off x="457200" y="6314768"/>
            <a:ext cx="406703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>
                    <a:lumMod val="50000"/>
                  </a:schemeClr>
                </a:solidFill>
              </a:rPr>
              <a:t>SDC –</a:t>
            </a:r>
            <a:r>
              <a:rPr lang="es-ES" sz="1400" dirty="0" err="1">
                <a:solidFill>
                  <a:schemeClr val="bg1">
                    <a:lumMod val="50000"/>
                  </a:schemeClr>
                </a:solidFill>
              </a:rPr>
              <a:t>October</a:t>
            </a:r>
            <a:r>
              <a:rPr lang="es-ES" sz="1400" dirty="0">
                <a:solidFill>
                  <a:schemeClr val="bg1">
                    <a:lumMod val="50000"/>
                  </a:schemeClr>
                </a:solidFill>
              </a:rPr>
              <a:t> 2022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C0BA46E-3C0E-3383-3610-44F659D138B8}"/>
              </a:ext>
            </a:extLst>
          </p:cNvPr>
          <p:cNvSpPr txBox="1"/>
          <p:nvPr/>
        </p:nvSpPr>
        <p:spPr>
          <a:xfrm>
            <a:off x="3440326" y="2014000"/>
            <a:ext cx="1148232" cy="379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15%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C005186-8C30-A4C2-6FC0-383465651338}"/>
              </a:ext>
            </a:extLst>
          </p:cNvPr>
          <p:cNvSpPr txBox="1"/>
          <p:nvPr/>
        </p:nvSpPr>
        <p:spPr>
          <a:xfrm>
            <a:off x="3934799" y="2698240"/>
            <a:ext cx="1148232" cy="379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62%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6A8D90DA-7EBA-E573-398E-4F7F18A32CCC}"/>
              </a:ext>
            </a:extLst>
          </p:cNvPr>
          <p:cNvSpPr/>
          <p:nvPr/>
        </p:nvSpPr>
        <p:spPr>
          <a:xfrm>
            <a:off x="457200" y="6354525"/>
            <a:ext cx="3067878" cy="255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68" name="Grupo 67">
            <a:extLst>
              <a:ext uri="{FF2B5EF4-FFF2-40B4-BE49-F238E27FC236}">
                <a16:creationId xmlns:a16="http://schemas.microsoft.com/office/drawing/2014/main" id="{A2EE5767-3056-618C-6F32-8E4B7F71EFFC}"/>
              </a:ext>
            </a:extLst>
          </p:cNvPr>
          <p:cNvGrpSpPr/>
          <p:nvPr/>
        </p:nvGrpSpPr>
        <p:grpSpPr>
          <a:xfrm>
            <a:off x="6921113" y="866376"/>
            <a:ext cx="4803256" cy="2956319"/>
            <a:chOff x="6921113" y="866376"/>
            <a:chExt cx="4803256" cy="2956319"/>
          </a:xfrm>
        </p:grpSpPr>
        <p:pic>
          <p:nvPicPr>
            <p:cNvPr id="62" name="Imagen 61">
              <a:extLst>
                <a:ext uri="{FF2B5EF4-FFF2-40B4-BE49-F238E27FC236}">
                  <a16:creationId xmlns:a16="http://schemas.microsoft.com/office/drawing/2014/main" id="{B8F6ACE4-7C2F-3389-5D5B-3ACEFDD98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9F3DD"/>
                </a:clrFrom>
                <a:clrTo>
                  <a:srgbClr val="F9F3D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921113" y="866376"/>
              <a:ext cx="4363735" cy="2956319"/>
            </a:xfrm>
            <a:prstGeom prst="rect">
              <a:avLst/>
            </a:prstGeom>
          </p:spPr>
        </p:pic>
        <p:sp>
          <p:nvSpPr>
            <p:cNvPr id="63" name="CuadroTexto 62">
              <a:extLst>
                <a:ext uri="{FF2B5EF4-FFF2-40B4-BE49-F238E27FC236}">
                  <a16:creationId xmlns:a16="http://schemas.microsoft.com/office/drawing/2014/main" id="{77D6A894-80F9-739F-ACE1-AF545B5ADFB3}"/>
                </a:ext>
              </a:extLst>
            </p:cNvPr>
            <p:cNvSpPr txBox="1"/>
            <p:nvPr/>
          </p:nvSpPr>
          <p:spPr>
            <a:xfrm>
              <a:off x="9736071" y="1950260"/>
              <a:ext cx="175465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669900"/>
                  </a:solidFill>
                </a:rPr>
                <a:t>Curtailment </a:t>
              </a:r>
            </a:p>
          </p:txBody>
        </p:sp>
        <p:sp>
          <p:nvSpPr>
            <p:cNvPr id="64" name="CuadroTexto 63">
              <a:extLst>
                <a:ext uri="{FF2B5EF4-FFF2-40B4-BE49-F238E27FC236}">
                  <a16:creationId xmlns:a16="http://schemas.microsoft.com/office/drawing/2014/main" id="{CB45F7F2-1090-A40E-4377-0B907F1B72B4}"/>
                </a:ext>
              </a:extLst>
            </p:cNvPr>
            <p:cNvSpPr txBox="1"/>
            <p:nvPr/>
          </p:nvSpPr>
          <p:spPr>
            <a:xfrm>
              <a:off x="9867488" y="3006518"/>
              <a:ext cx="73172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669900"/>
                  </a:solidFill>
                </a:rPr>
                <a:t>RES</a:t>
              </a:r>
            </a:p>
          </p:txBody>
        </p:sp>
        <p:sp>
          <p:nvSpPr>
            <p:cNvPr id="65" name="CuadroTexto 64">
              <a:extLst>
                <a:ext uri="{FF2B5EF4-FFF2-40B4-BE49-F238E27FC236}">
                  <a16:creationId xmlns:a16="http://schemas.microsoft.com/office/drawing/2014/main" id="{3296F4E8-E33E-6533-7041-703129BFA346}"/>
                </a:ext>
              </a:extLst>
            </p:cNvPr>
            <p:cNvSpPr txBox="1"/>
            <p:nvPr/>
          </p:nvSpPr>
          <p:spPr>
            <a:xfrm>
              <a:off x="10052202" y="2419885"/>
              <a:ext cx="1148232" cy="37965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 dirty="0"/>
                <a:t>2,4%</a:t>
              </a:r>
            </a:p>
          </p:txBody>
        </p:sp>
        <p:sp>
          <p:nvSpPr>
            <p:cNvPr id="66" name="CuadroTexto 65">
              <a:extLst>
                <a:ext uri="{FF2B5EF4-FFF2-40B4-BE49-F238E27FC236}">
                  <a16:creationId xmlns:a16="http://schemas.microsoft.com/office/drawing/2014/main" id="{0BEA9DAA-F09A-9526-195F-12486DBA1C3A}"/>
                </a:ext>
              </a:extLst>
            </p:cNvPr>
            <p:cNvSpPr txBox="1"/>
            <p:nvPr/>
          </p:nvSpPr>
          <p:spPr>
            <a:xfrm>
              <a:off x="10576137" y="2931462"/>
              <a:ext cx="1148232" cy="37965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 dirty="0"/>
                <a:t>68%</a:t>
              </a:r>
            </a:p>
          </p:txBody>
        </p:sp>
        <p:sp>
          <p:nvSpPr>
            <p:cNvPr id="67" name="CuadroTexto 66">
              <a:extLst>
                <a:ext uri="{FF2B5EF4-FFF2-40B4-BE49-F238E27FC236}">
                  <a16:creationId xmlns:a16="http://schemas.microsoft.com/office/drawing/2014/main" id="{F5A880C0-FEA4-DCA4-43ED-B19533D7A46B}"/>
                </a:ext>
              </a:extLst>
            </p:cNvPr>
            <p:cNvSpPr txBox="1"/>
            <p:nvPr/>
          </p:nvSpPr>
          <p:spPr>
            <a:xfrm>
              <a:off x="7812793" y="1126760"/>
              <a:ext cx="2447664" cy="37965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accent6"/>
                  </a:solidFill>
                </a:rPr>
                <a:t>No limitations grid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448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">
            <a:extLst>
              <a:ext uri="{FF2B5EF4-FFF2-40B4-BE49-F238E27FC236}">
                <a16:creationId xmlns:a16="http://schemas.microsoft.com/office/drawing/2014/main" id="{B91E3110-8B70-4A31-9513-20B79F9B0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726" y="14169"/>
            <a:ext cx="10801351" cy="665979"/>
          </a:xfrm>
        </p:spPr>
        <p:txBody>
          <a:bodyPr/>
          <a:lstStyle/>
          <a:p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grid</a:t>
            </a:r>
            <a:r>
              <a:rPr lang="es-ES" dirty="0"/>
              <a:t> as </a:t>
            </a:r>
            <a:r>
              <a:rPr lang="es-ES" dirty="0" err="1"/>
              <a:t>an</a:t>
            </a:r>
            <a:r>
              <a:rPr lang="es-ES" dirty="0"/>
              <a:t> </a:t>
            </a:r>
            <a:r>
              <a:rPr lang="es-ES" dirty="0" err="1"/>
              <a:t>enabler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Energy </a:t>
            </a:r>
            <a:r>
              <a:rPr lang="es-ES" dirty="0" err="1"/>
              <a:t>transision</a:t>
            </a:r>
            <a:endParaRPr lang="es-ES" dirty="0"/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BD880F37-4E98-479D-B7A8-A8CCBC954A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01726" y="797142"/>
            <a:ext cx="10801351" cy="759183"/>
          </a:xfrm>
        </p:spPr>
        <p:txBody>
          <a:bodyPr>
            <a:normAutofit/>
          </a:bodyPr>
          <a:lstStyle/>
          <a:p>
            <a:r>
              <a:rPr lang="es-ES" sz="2000" dirty="0"/>
              <a:t>Balance </a:t>
            </a:r>
            <a:r>
              <a:rPr lang="es-ES" sz="2000" dirty="0" err="1"/>
              <a:t>between</a:t>
            </a:r>
            <a:r>
              <a:rPr lang="es-ES" sz="2000" dirty="0"/>
              <a:t> a </a:t>
            </a:r>
            <a:r>
              <a:rPr lang="es-ES" sz="2000" dirty="0" err="1"/>
              <a:t>Starting</a:t>
            </a:r>
            <a:r>
              <a:rPr lang="es-ES" sz="2000" dirty="0"/>
              <a:t> </a:t>
            </a:r>
            <a:r>
              <a:rPr lang="es-ES" sz="1800" dirty="0" err="1"/>
              <a:t>grid</a:t>
            </a:r>
            <a:r>
              <a:rPr lang="es-ES" sz="2000" dirty="0"/>
              <a:t> &amp; a no </a:t>
            </a:r>
            <a:r>
              <a:rPr lang="es-ES" sz="2000" dirty="0" err="1"/>
              <a:t>limitations</a:t>
            </a:r>
            <a:r>
              <a:rPr lang="es-ES" sz="2000" dirty="0"/>
              <a:t> </a:t>
            </a:r>
            <a:r>
              <a:rPr lang="es-ES" sz="2000" dirty="0" err="1"/>
              <a:t>grid</a:t>
            </a:r>
            <a:r>
              <a:rPr lang="es-ES" sz="2000" dirty="0"/>
              <a:t> 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D5967A8E-7B1B-446A-B883-35428E174BE7}"/>
              </a:ext>
            </a:extLst>
          </p:cNvPr>
          <p:cNvGrpSpPr/>
          <p:nvPr/>
        </p:nvGrpSpPr>
        <p:grpSpPr>
          <a:xfrm>
            <a:off x="2101425" y="1523384"/>
            <a:ext cx="6755605" cy="4652957"/>
            <a:chOff x="2101425" y="1366637"/>
            <a:chExt cx="6755605" cy="4652957"/>
          </a:xfrm>
        </p:grpSpPr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0DAF9728-5DCD-444A-A5EF-2D3FEAFE2F2F}"/>
                </a:ext>
              </a:extLst>
            </p:cNvPr>
            <p:cNvGrpSpPr/>
            <p:nvPr/>
          </p:nvGrpSpPr>
          <p:grpSpPr>
            <a:xfrm>
              <a:off x="2101425" y="1366637"/>
              <a:ext cx="6755605" cy="4652957"/>
              <a:chOff x="2402909" y="1784621"/>
              <a:chExt cx="6755605" cy="4652957"/>
            </a:xfrm>
          </p:grpSpPr>
          <p:grpSp>
            <p:nvGrpSpPr>
              <p:cNvPr id="11" name="Grupo 10">
                <a:extLst>
                  <a:ext uri="{FF2B5EF4-FFF2-40B4-BE49-F238E27FC236}">
                    <a16:creationId xmlns:a16="http://schemas.microsoft.com/office/drawing/2014/main" id="{73C3B323-5268-4779-AC30-C9B3E495AD03}"/>
                  </a:ext>
                </a:extLst>
              </p:cNvPr>
              <p:cNvGrpSpPr/>
              <p:nvPr/>
            </p:nvGrpSpPr>
            <p:grpSpPr>
              <a:xfrm>
                <a:off x="2402909" y="1784621"/>
                <a:ext cx="6755605" cy="4652957"/>
                <a:chOff x="1405722" y="1099335"/>
                <a:chExt cx="7143622" cy="5253752"/>
              </a:xfrm>
            </p:grpSpPr>
            <p:pic>
              <p:nvPicPr>
                <p:cNvPr id="14" name="Imagen 13">
                  <a:extLst>
                    <a:ext uri="{FF2B5EF4-FFF2-40B4-BE49-F238E27FC236}">
                      <a16:creationId xmlns:a16="http://schemas.microsoft.com/office/drawing/2014/main" id="{DE540E7A-EE13-45A7-AF2A-2B74379BE5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9F3DD"/>
                    </a:clrFrom>
                    <a:clrTo>
                      <a:srgbClr val="F9F3DD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405722" y="1276321"/>
                  <a:ext cx="7143622" cy="5076766"/>
                </a:xfrm>
                <a:prstGeom prst="rect">
                  <a:avLst/>
                </a:prstGeom>
              </p:spPr>
            </p:pic>
            <p:sp>
              <p:nvSpPr>
                <p:cNvPr id="15" name="Rectángulo 14">
                  <a:extLst>
                    <a:ext uri="{FF2B5EF4-FFF2-40B4-BE49-F238E27FC236}">
                      <a16:creationId xmlns:a16="http://schemas.microsoft.com/office/drawing/2014/main" id="{7311A05E-8DAB-4EE0-8E57-C2424457741C}"/>
                    </a:ext>
                  </a:extLst>
                </p:cNvPr>
                <p:cNvSpPr/>
                <p:nvPr/>
              </p:nvSpPr>
              <p:spPr>
                <a:xfrm>
                  <a:off x="1988598" y="1238002"/>
                  <a:ext cx="1855433" cy="165611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6" name="Rectángulo 15">
                  <a:extLst>
                    <a:ext uri="{FF2B5EF4-FFF2-40B4-BE49-F238E27FC236}">
                      <a16:creationId xmlns:a16="http://schemas.microsoft.com/office/drawing/2014/main" id="{A28E22FA-D884-4209-A76E-B41F11D4A496}"/>
                    </a:ext>
                  </a:extLst>
                </p:cNvPr>
                <p:cNvSpPr/>
                <p:nvPr/>
              </p:nvSpPr>
              <p:spPr>
                <a:xfrm>
                  <a:off x="6693911" y="1099335"/>
                  <a:ext cx="1855433" cy="165611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0DADE080-FF14-48E8-8D88-9D80BA278352}"/>
                  </a:ext>
                </a:extLst>
              </p:cNvPr>
              <p:cNvSpPr/>
              <p:nvPr/>
            </p:nvSpPr>
            <p:spPr>
              <a:xfrm>
                <a:off x="4708777" y="4760686"/>
                <a:ext cx="1924252" cy="15540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91522605-19C7-4644-8534-97D899DEA75C}"/>
                </a:ext>
              </a:extLst>
            </p:cNvPr>
            <p:cNvSpPr/>
            <p:nvPr/>
          </p:nvSpPr>
          <p:spPr>
            <a:xfrm>
              <a:off x="7391399" y="2792728"/>
              <a:ext cx="142875" cy="1140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9" name="Marcador de número de diapositiva 2">
            <a:extLst>
              <a:ext uri="{FF2B5EF4-FFF2-40B4-BE49-F238E27FC236}">
                <a16:creationId xmlns:a16="http://schemas.microsoft.com/office/drawing/2014/main" id="{534B9FEE-13DE-4192-AE28-1286ECCD2391}"/>
              </a:ext>
            </a:extLst>
          </p:cNvPr>
          <p:cNvSpPr txBox="1">
            <a:spLocks/>
          </p:cNvSpPr>
          <p:nvPr/>
        </p:nvSpPr>
        <p:spPr>
          <a:xfrm>
            <a:off x="11368618" y="6314768"/>
            <a:ext cx="389849" cy="27116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ts val="1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33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733" b="0" i="0" u="none" strike="noStrike" cap="none">
                <a:solidFill>
                  <a:srgbClr val="003C6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733" b="0" i="0" u="none" strike="noStrike" cap="none">
                <a:solidFill>
                  <a:srgbClr val="003C6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733" b="0" i="0" u="none" strike="noStrike" cap="none">
                <a:solidFill>
                  <a:srgbClr val="003C6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733" b="0" i="0" u="none" strike="noStrike" cap="none">
                <a:solidFill>
                  <a:srgbClr val="003C6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733" b="0" i="0" u="none" strike="noStrike" cap="none">
                <a:solidFill>
                  <a:srgbClr val="003C6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733" b="0" i="0" u="none" strike="noStrike" cap="none">
                <a:solidFill>
                  <a:srgbClr val="003C6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733" b="0" i="0" u="none" strike="noStrike" cap="none">
                <a:solidFill>
                  <a:srgbClr val="003C6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733" b="0" i="0" u="none" strike="noStrike" cap="none">
                <a:solidFill>
                  <a:srgbClr val="003C6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ES" smtClean="0"/>
              <a:pPr/>
              <a:t>18</a:t>
            </a:fld>
            <a:endParaRPr lang="es-ES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D6CB7630-E252-45F8-BD18-C3D7D7DFEF5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9F3DD"/>
              </a:clrFrom>
              <a:clrTo>
                <a:srgbClr val="F9F3D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21113" y="866376"/>
            <a:ext cx="4363735" cy="2956319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99A34887-25AA-410C-8630-15A5378FD6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9F3DD"/>
              </a:clrFrom>
              <a:clrTo>
                <a:srgbClr val="F9F3DD">
                  <a:alpha val="0"/>
                </a:srgbClr>
              </a:clrTo>
            </a:clrChange>
          </a:blip>
          <a:srcRect t="5897" b="12284"/>
          <a:stretch/>
        </p:blipFill>
        <p:spPr>
          <a:xfrm>
            <a:off x="623404" y="993278"/>
            <a:ext cx="4170606" cy="2671857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A37DC86F-0DEB-4BF4-A747-B9635A55F1B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9F3DD"/>
              </a:clrFrom>
              <a:clrTo>
                <a:srgbClr val="F9F3D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6090" y="4147208"/>
            <a:ext cx="4200129" cy="2756182"/>
          </a:xfrm>
          <a:prstGeom prst="rect">
            <a:avLst/>
          </a:prstGeom>
        </p:spPr>
      </p:pic>
      <p:grpSp>
        <p:nvGrpSpPr>
          <p:cNvPr id="23" name="Grupo 22">
            <a:extLst>
              <a:ext uri="{FF2B5EF4-FFF2-40B4-BE49-F238E27FC236}">
                <a16:creationId xmlns:a16="http://schemas.microsoft.com/office/drawing/2014/main" id="{6720474B-B80C-4433-9C74-21659B9CD2DE}"/>
              </a:ext>
            </a:extLst>
          </p:cNvPr>
          <p:cNvGrpSpPr/>
          <p:nvPr/>
        </p:nvGrpSpPr>
        <p:grpSpPr>
          <a:xfrm>
            <a:off x="-18937" y="4711818"/>
            <a:ext cx="4737799" cy="1341713"/>
            <a:chOff x="2618940" y="2784376"/>
            <a:chExt cx="3553350" cy="1024734"/>
          </a:xfrm>
          <a:solidFill>
            <a:schemeClr val="accent4"/>
          </a:solidFill>
        </p:grpSpPr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649B9CD6-4227-460F-BD13-4B12E8731CD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145979" y="2784376"/>
              <a:ext cx="1026311" cy="102473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/>
            </a:p>
          </p:txBody>
        </p:sp>
        <p:sp>
          <p:nvSpPr>
            <p:cNvPr id="25" name="Rectángulo: esquinas redondeadas 24">
              <a:extLst>
                <a:ext uri="{FF2B5EF4-FFF2-40B4-BE49-F238E27FC236}">
                  <a16:creationId xmlns:a16="http://schemas.microsoft.com/office/drawing/2014/main" id="{B278FD3C-6507-4C74-B534-06ECD4728A1E}"/>
                </a:ext>
              </a:extLst>
            </p:cNvPr>
            <p:cNvSpPr/>
            <p:nvPr userDrawn="1"/>
          </p:nvSpPr>
          <p:spPr>
            <a:xfrm>
              <a:off x="2618940" y="2784376"/>
              <a:ext cx="3050279" cy="1024734"/>
            </a:xfrm>
            <a:prstGeom prst="roundRect">
              <a:avLst>
                <a:gd name="adj" fmla="val 0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174625" algn="ctr"/>
              <a:r>
                <a:rPr lang="es-ES" sz="1600" b="1" dirty="0" err="1">
                  <a:solidFill>
                    <a:schemeClr val="accent2"/>
                  </a:solidFill>
                  <a:latin typeface="+mj-lt"/>
                </a:rPr>
                <a:t>Planned</a:t>
              </a:r>
              <a:r>
                <a:rPr lang="es-ES" sz="1600" b="1" dirty="0"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es-ES" sz="1600" b="1" dirty="0" err="1">
                  <a:solidFill>
                    <a:schemeClr val="accent2"/>
                  </a:solidFill>
                  <a:latin typeface="+mj-lt"/>
                </a:rPr>
                <a:t>network</a:t>
              </a:r>
              <a:r>
                <a:rPr lang="es-ES" sz="1600" b="1" dirty="0"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es-ES" sz="1600" b="1" dirty="0" err="1">
                  <a:solidFill>
                    <a:schemeClr val="accent2"/>
                  </a:solidFill>
                  <a:latin typeface="+mj-lt"/>
                </a:rPr>
                <a:t>allows</a:t>
              </a:r>
              <a:r>
                <a:rPr lang="es-ES" sz="1600" b="1" dirty="0">
                  <a:solidFill>
                    <a:schemeClr val="accent2"/>
                  </a:solidFill>
                  <a:latin typeface="+mj-lt"/>
                </a:rPr>
                <a:t> balance </a:t>
              </a:r>
              <a:r>
                <a:rPr lang="es-ES" sz="1600" b="1" dirty="0" err="1">
                  <a:solidFill>
                    <a:schemeClr val="accent2"/>
                  </a:solidFill>
                  <a:latin typeface="+mj-lt"/>
                </a:rPr>
                <a:t>among</a:t>
              </a:r>
              <a:r>
                <a:rPr lang="es-ES" sz="1600" b="1" dirty="0"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es-ES" sz="1600" b="1" dirty="0" err="1">
                  <a:solidFill>
                    <a:schemeClr val="accent2"/>
                  </a:solidFill>
                  <a:latin typeface="+mj-lt"/>
                </a:rPr>
                <a:t>the</a:t>
              </a:r>
              <a:r>
                <a:rPr lang="es-ES" sz="1600" b="1" dirty="0"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es-ES" sz="1600" b="1" dirty="0" err="1">
                  <a:solidFill>
                    <a:schemeClr val="accent2"/>
                  </a:solidFill>
                  <a:latin typeface="+mj-lt"/>
                </a:rPr>
                <a:t>objectives</a:t>
              </a:r>
              <a:r>
                <a:rPr lang="es-ES" sz="1600" b="1" dirty="0"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es-ES" sz="1600" b="1" dirty="0" err="1">
                  <a:solidFill>
                    <a:schemeClr val="accent2"/>
                  </a:solidFill>
                  <a:latin typeface="+mj-lt"/>
                </a:rPr>
                <a:t>of</a:t>
              </a:r>
              <a:r>
                <a:rPr lang="es-ES" sz="1600" b="1" dirty="0"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es-ES" sz="1600" b="1" dirty="0" err="1">
                  <a:solidFill>
                    <a:schemeClr val="accent2"/>
                  </a:solidFill>
                  <a:latin typeface="+mj-lt"/>
                </a:rPr>
                <a:t>the</a:t>
              </a:r>
              <a:r>
                <a:rPr lang="es-ES" sz="1600" b="1" dirty="0">
                  <a:solidFill>
                    <a:schemeClr val="accent2"/>
                  </a:solidFill>
                  <a:latin typeface="+mj-lt"/>
                </a:rPr>
                <a:t> Energy </a:t>
              </a:r>
              <a:r>
                <a:rPr lang="es-ES" sz="1600" b="1" dirty="0" err="1">
                  <a:solidFill>
                    <a:schemeClr val="accent2"/>
                  </a:solidFill>
                  <a:latin typeface="+mj-lt"/>
                </a:rPr>
                <a:t>policy</a:t>
              </a:r>
              <a:r>
                <a:rPr lang="es-ES" sz="1600" b="1" dirty="0">
                  <a:solidFill>
                    <a:schemeClr val="accent2"/>
                  </a:solidFill>
                  <a:latin typeface="+mj-lt"/>
                </a:rPr>
                <a:t>, </a:t>
              </a:r>
              <a:r>
                <a:rPr lang="es-ES" sz="1600" b="1" dirty="0" err="1">
                  <a:solidFill>
                    <a:schemeClr val="accent2"/>
                  </a:solidFill>
                  <a:latin typeface="+mj-lt"/>
                </a:rPr>
                <a:t>security</a:t>
              </a:r>
              <a:r>
                <a:rPr lang="es-ES" sz="1600" b="1" dirty="0"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es-ES" sz="1600" b="1" dirty="0" err="1">
                  <a:solidFill>
                    <a:schemeClr val="accent2"/>
                  </a:solidFill>
                  <a:latin typeface="+mj-lt"/>
                </a:rPr>
                <a:t>of</a:t>
              </a:r>
              <a:r>
                <a:rPr lang="es-ES" sz="1600" b="1" dirty="0"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es-ES" sz="1600" b="1" dirty="0" err="1">
                  <a:solidFill>
                    <a:schemeClr val="accent2"/>
                  </a:solidFill>
                  <a:latin typeface="+mj-lt"/>
                </a:rPr>
                <a:t>supply</a:t>
              </a:r>
              <a:r>
                <a:rPr lang="es-ES" sz="1600" b="1" dirty="0">
                  <a:solidFill>
                    <a:schemeClr val="accent2"/>
                  </a:solidFill>
                  <a:latin typeface="+mj-lt"/>
                </a:rPr>
                <a:t>, </a:t>
              </a:r>
              <a:r>
                <a:rPr lang="es-ES" sz="1600" b="1" dirty="0" err="1">
                  <a:solidFill>
                    <a:schemeClr val="accent2"/>
                  </a:solidFill>
                  <a:latin typeface="+mj-lt"/>
                </a:rPr>
                <a:t>economic</a:t>
              </a:r>
              <a:r>
                <a:rPr lang="es-ES" sz="1600" b="1" dirty="0"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es-ES" sz="1600" b="1" dirty="0" err="1">
                  <a:solidFill>
                    <a:schemeClr val="accent2"/>
                  </a:solidFill>
                  <a:latin typeface="+mj-lt"/>
                </a:rPr>
                <a:t>sustainability</a:t>
              </a:r>
              <a:r>
                <a:rPr lang="es-ES" sz="1600" b="1" dirty="0">
                  <a:solidFill>
                    <a:schemeClr val="accent2"/>
                  </a:solidFill>
                  <a:latin typeface="+mj-lt"/>
                </a:rPr>
                <a:t> and </a:t>
              </a:r>
              <a:r>
                <a:rPr lang="es-ES" sz="1600" b="1" dirty="0" err="1">
                  <a:solidFill>
                    <a:schemeClr val="accent2"/>
                  </a:solidFill>
                  <a:latin typeface="+mj-lt"/>
                </a:rPr>
                <a:t>environmental</a:t>
              </a:r>
              <a:r>
                <a:rPr lang="es-ES" sz="1600" b="1" dirty="0"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es-ES" sz="1600" b="1" dirty="0" err="1">
                  <a:solidFill>
                    <a:schemeClr val="accent2"/>
                  </a:solidFill>
                  <a:latin typeface="+mj-lt"/>
                </a:rPr>
                <a:t>compromise</a:t>
              </a:r>
              <a:endParaRPr lang="es-ES" sz="1600" b="1" dirty="0">
                <a:solidFill>
                  <a:schemeClr val="accent2"/>
                </a:solidFill>
                <a:latin typeface="+mj-lt"/>
              </a:endParaRPr>
            </a:p>
          </p:txBody>
        </p:sp>
      </p:grpSp>
      <p:sp>
        <p:nvSpPr>
          <p:cNvPr id="26" name="CuadroTexto 25">
            <a:extLst>
              <a:ext uri="{FF2B5EF4-FFF2-40B4-BE49-F238E27FC236}">
                <a16:creationId xmlns:a16="http://schemas.microsoft.com/office/drawing/2014/main" id="{6E8CA3FB-749C-43E4-A7E8-4C7814D055A8}"/>
              </a:ext>
            </a:extLst>
          </p:cNvPr>
          <p:cNvSpPr txBox="1"/>
          <p:nvPr/>
        </p:nvSpPr>
        <p:spPr>
          <a:xfrm>
            <a:off x="8483178" y="6500854"/>
            <a:ext cx="28854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/>
              <a:t>(*) </a:t>
            </a:r>
            <a:r>
              <a:rPr lang="es-ES" sz="900" dirty="0" err="1"/>
              <a:t>Coherent</a:t>
            </a:r>
            <a:r>
              <a:rPr lang="es-ES" sz="900" dirty="0"/>
              <a:t> </a:t>
            </a:r>
            <a:r>
              <a:rPr lang="es-ES" sz="900" dirty="0" err="1"/>
              <a:t>with</a:t>
            </a:r>
            <a:r>
              <a:rPr lang="es-ES" sz="900" dirty="0"/>
              <a:t>(Art.13.5 </a:t>
            </a:r>
            <a:r>
              <a:rPr lang="es-ES" sz="900" dirty="0" err="1"/>
              <a:t>Ref</a:t>
            </a:r>
            <a:r>
              <a:rPr lang="es-ES" sz="900" dirty="0"/>
              <a:t>(UE) 2016/943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E23F452-F2A5-464C-9865-76CE8026DBB7}"/>
              </a:ext>
            </a:extLst>
          </p:cNvPr>
          <p:cNvSpPr txBox="1"/>
          <p:nvPr/>
        </p:nvSpPr>
        <p:spPr>
          <a:xfrm>
            <a:off x="8842035" y="5217520"/>
            <a:ext cx="3891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/>
              <a:t>(*)</a:t>
            </a:r>
            <a:r>
              <a:rPr lang="es-ES" sz="2000" dirty="0"/>
              <a:t> </a:t>
            </a:r>
            <a:endParaRPr lang="es-ES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7784FEEF-6B39-4E79-8818-F6A72B4B4D40}"/>
              </a:ext>
            </a:extLst>
          </p:cNvPr>
          <p:cNvSpPr txBox="1"/>
          <p:nvPr/>
        </p:nvSpPr>
        <p:spPr>
          <a:xfrm>
            <a:off x="1592532" y="1146780"/>
            <a:ext cx="1757916" cy="379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Starting grid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411AA79-3EC8-4F19-8DC2-D2BACBF16905}"/>
              </a:ext>
            </a:extLst>
          </p:cNvPr>
          <p:cNvSpPr txBox="1"/>
          <p:nvPr/>
        </p:nvSpPr>
        <p:spPr>
          <a:xfrm>
            <a:off x="7812793" y="1126760"/>
            <a:ext cx="2447664" cy="379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No limitations grid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499293CB-166C-4A47-B3F3-C03B79677DD9}"/>
              </a:ext>
            </a:extLst>
          </p:cNvPr>
          <p:cNvSpPr txBox="1"/>
          <p:nvPr/>
        </p:nvSpPr>
        <p:spPr>
          <a:xfrm>
            <a:off x="1592532" y="1157032"/>
            <a:ext cx="1757916" cy="379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Starting grid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81790A24-CDE8-42B3-A968-F56FA2CC78FA}"/>
              </a:ext>
            </a:extLst>
          </p:cNvPr>
          <p:cNvSpPr txBox="1"/>
          <p:nvPr/>
        </p:nvSpPr>
        <p:spPr>
          <a:xfrm>
            <a:off x="5697281" y="4241003"/>
            <a:ext cx="2447664" cy="379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Planned grid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A35EF67C-5DEA-4C9C-99F3-205416FDD00C}"/>
              </a:ext>
            </a:extLst>
          </p:cNvPr>
          <p:cNvSpPr txBox="1"/>
          <p:nvPr/>
        </p:nvSpPr>
        <p:spPr>
          <a:xfrm>
            <a:off x="4608716" y="1523482"/>
            <a:ext cx="175465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accent6"/>
                </a:solidFill>
              </a:rPr>
              <a:t>System needs identification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91C9D58F-9FA4-4B66-9F3E-DAFE3F706853}"/>
              </a:ext>
            </a:extLst>
          </p:cNvPr>
          <p:cNvSpPr txBox="1"/>
          <p:nvPr/>
        </p:nvSpPr>
        <p:spPr>
          <a:xfrm>
            <a:off x="9736071" y="1926829"/>
            <a:ext cx="1754652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669900"/>
                </a:solidFill>
              </a:rPr>
              <a:t>Curtailment 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B0F0448D-4B51-4472-AEA2-598472B502AE}"/>
              </a:ext>
            </a:extLst>
          </p:cNvPr>
          <p:cNvSpPr txBox="1"/>
          <p:nvPr/>
        </p:nvSpPr>
        <p:spPr>
          <a:xfrm>
            <a:off x="3286746" y="1594324"/>
            <a:ext cx="1407481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669900"/>
                </a:solidFill>
              </a:rPr>
              <a:t>Curtailment 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2D61B6DE-C42A-4D4C-BBCD-067ECC6A6AE3}"/>
              </a:ext>
            </a:extLst>
          </p:cNvPr>
          <p:cNvSpPr txBox="1"/>
          <p:nvPr/>
        </p:nvSpPr>
        <p:spPr>
          <a:xfrm>
            <a:off x="9736071" y="1950260"/>
            <a:ext cx="1754652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669900"/>
                </a:solidFill>
              </a:rPr>
              <a:t>Curtailment 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F75B6B2B-9732-4CCE-A531-BFA6D13ED561}"/>
              </a:ext>
            </a:extLst>
          </p:cNvPr>
          <p:cNvSpPr txBox="1"/>
          <p:nvPr/>
        </p:nvSpPr>
        <p:spPr>
          <a:xfrm>
            <a:off x="7892140" y="4878618"/>
            <a:ext cx="1182076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669900"/>
                </a:solidFill>
              </a:rPr>
              <a:t>Curtailment 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E920ED43-8AD1-4108-8B95-60124138729A}"/>
              </a:ext>
            </a:extLst>
          </p:cNvPr>
          <p:cNvSpPr txBox="1"/>
          <p:nvPr/>
        </p:nvSpPr>
        <p:spPr>
          <a:xfrm>
            <a:off x="9894595" y="2995447"/>
            <a:ext cx="731723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669900"/>
                </a:solidFill>
              </a:rPr>
              <a:t>RES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9D118C15-92F0-4027-B0D3-5D97E8325283}"/>
              </a:ext>
            </a:extLst>
          </p:cNvPr>
          <p:cNvSpPr txBox="1"/>
          <p:nvPr/>
        </p:nvSpPr>
        <p:spPr>
          <a:xfrm>
            <a:off x="7892139" y="5961342"/>
            <a:ext cx="559767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669900"/>
                </a:solidFill>
              </a:rPr>
              <a:t>RES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6A185149-0C0A-411B-8019-AF8E8449C8E6}"/>
              </a:ext>
            </a:extLst>
          </p:cNvPr>
          <p:cNvSpPr txBox="1"/>
          <p:nvPr/>
        </p:nvSpPr>
        <p:spPr>
          <a:xfrm>
            <a:off x="9867488" y="3006518"/>
            <a:ext cx="731723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669900"/>
                </a:solidFill>
              </a:rPr>
              <a:t>RES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AAFA34EE-C480-4FA4-86FC-AFC907C8AAE3}"/>
              </a:ext>
            </a:extLst>
          </p:cNvPr>
          <p:cNvSpPr txBox="1"/>
          <p:nvPr/>
        </p:nvSpPr>
        <p:spPr>
          <a:xfrm>
            <a:off x="3485309" y="2729519"/>
            <a:ext cx="562792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669900"/>
                </a:solidFill>
              </a:rPr>
              <a:t>RES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71D7BE36-A93B-47DD-80AF-F16D781DFC11}"/>
              </a:ext>
            </a:extLst>
          </p:cNvPr>
          <p:cNvSpPr txBox="1"/>
          <p:nvPr/>
        </p:nvSpPr>
        <p:spPr>
          <a:xfrm>
            <a:off x="457200" y="6314768"/>
            <a:ext cx="406703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>
                    <a:lumMod val="50000"/>
                  </a:schemeClr>
                </a:solidFill>
              </a:rPr>
              <a:t>SDC –</a:t>
            </a:r>
            <a:r>
              <a:rPr lang="es-ES" sz="1400" dirty="0" err="1">
                <a:solidFill>
                  <a:schemeClr val="bg1">
                    <a:lumMod val="50000"/>
                  </a:schemeClr>
                </a:solidFill>
              </a:rPr>
              <a:t>October</a:t>
            </a:r>
            <a:r>
              <a:rPr lang="es-ES" sz="1400" dirty="0">
                <a:solidFill>
                  <a:schemeClr val="bg1">
                    <a:lumMod val="50000"/>
                  </a:schemeClr>
                </a:solidFill>
              </a:rPr>
              <a:t> 2022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C0BA46E-3C0E-3383-3610-44F659D138B8}"/>
              </a:ext>
            </a:extLst>
          </p:cNvPr>
          <p:cNvSpPr txBox="1"/>
          <p:nvPr/>
        </p:nvSpPr>
        <p:spPr>
          <a:xfrm>
            <a:off x="3440326" y="2014000"/>
            <a:ext cx="1148232" cy="379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15%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5193194-7452-289C-465C-BCD6A3F16050}"/>
              </a:ext>
            </a:extLst>
          </p:cNvPr>
          <p:cNvSpPr txBox="1"/>
          <p:nvPr/>
        </p:nvSpPr>
        <p:spPr>
          <a:xfrm>
            <a:off x="10052202" y="2419885"/>
            <a:ext cx="1148232" cy="379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2,4%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8E2632B-18FE-7DD5-FE86-031025D046ED}"/>
              </a:ext>
            </a:extLst>
          </p:cNvPr>
          <p:cNvSpPr txBox="1"/>
          <p:nvPr/>
        </p:nvSpPr>
        <p:spPr>
          <a:xfrm>
            <a:off x="8006026" y="5368651"/>
            <a:ext cx="1148232" cy="379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4% *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C005186-8C30-A4C2-6FC0-383465651338}"/>
              </a:ext>
            </a:extLst>
          </p:cNvPr>
          <p:cNvSpPr txBox="1"/>
          <p:nvPr/>
        </p:nvSpPr>
        <p:spPr>
          <a:xfrm>
            <a:off x="3934799" y="2698240"/>
            <a:ext cx="1148232" cy="379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62%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BFEAD5A-E5D4-C0C6-F41A-1E95B428D52D}"/>
              </a:ext>
            </a:extLst>
          </p:cNvPr>
          <p:cNvSpPr txBox="1"/>
          <p:nvPr/>
        </p:nvSpPr>
        <p:spPr>
          <a:xfrm>
            <a:off x="10576137" y="2931462"/>
            <a:ext cx="1148232" cy="379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68%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6534631-1405-3428-0F78-87639E9F5D79}"/>
              </a:ext>
            </a:extLst>
          </p:cNvPr>
          <p:cNvSpPr txBox="1"/>
          <p:nvPr/>
        </p:nvSpPr>
        <p:spPr>
          <a:xfrm>
            <a:off x="8445449" y="5920491"/>
            <a:ext cx="1148232" cy="379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68%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6A8D90DA-7EBA-E573-398E-4F7F18A32CCC}"/>
              </a:ext>
            </a:extLst>
          </p:cNvPr>
          <p:cNvSpPr/>
          <p:nvPr/>
        </p:nvSpPr>
        <p:spPr>
          <a:xfrm>
            <a:off x="457200" y="6354525"/>
            <a:ext cx="3067878" cy="255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80986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upo 45">
            <a:extLst>
              <a:ext uri="{FF2B5EF4-FFF2-40B4-BE49-F238E27FC236}">
                <a16:creationId xmlns:a16="http://schemas.microsoft.com/office/drawing/2014/main" id="{2102BE92-B337-4F15-8CA2-1A31FABCCEFD}"/>
              </a:ext>
            </a:extLst>
          </p:cNvPr>
          <p:cNvGrpSpPr/>
          <p:nvPr/>
        </p:nvGrpSpPr>
        <p:grpSpPr>
          <a:xfrm flipH="1">
            <a:off x="5136219" y="1371984"/>
            <a:ext cx="6738733" cy="2349833"/>
            <a:chOff x="3452022" y="776680"/>
            <a:chExt cx="5691978" cy="2199600"/>
          </a:xfrm>
        </p:grpSpPr>
        <p:sp>
          <p:nvSpPr>
            <p:cNvPr id="49" name="Rectángulo: esquinas redondeadas 48">
              <a:extLst>
                <a:ext uri="{FF2B5EF4-FFF2-40B4-BE49-F238E27FC236}">
                  <a16:creationId xmlns:a16="http://schemas.microsoft.com/office/drawing/2014/main" id="{FAB0AE62-B15C-44A0-A994-E9E140448093}"/>
                </a:ext>
              </a:extLst>
            </p:cNvPr>
            <p:cNvSpPr/>
            <p:nvPr userDrawn="1"/>
          </p:nvSpPr>
          <p:spPr>
            <a:xfrm>
              <a:off x="4505325" y="777146"/>
              <a:ext cx="4638675" cy="2199133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 sz="2489"/>
            </a:p>
          </p:txBody>
        </p:sp>
        <p:sp>
          <p:nvSpPr>
            <p:cNvPr id="50" name="Elipse 49">
              <a:extLst>
                <a:ext uri="{FF2B5EF4-FFF2-40B4-BE49-F238E27FC236}">
                  <a16:creationId xmlns:a16="http://schemas.microsoft.com/office/drawing/2014/main" id="{D2E3AB10-17AA-440E-9FE9-6097EB6A5E4C}"/>
                </a:ext>
              </a:extLst>
            </p:cNvPr>
            <p:cNvSpPr/>
            <p:nvPr userDrawn="1"/>
          </p:nvSpPr>
          <p:spPr>
            <a:xfrm>
              <a:off x="3452022" y="776680"/>
              <a:ext cx="2199600" cy="21996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89"/>
            </a:p>
          </p:txBody>
        </p:sp>
      </p:grp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630A471-E092-4237-9E1F-62828546948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-ES" smtClean="0"/>
              <a:pPr/>
              <a:t>19</a:t>
            </a:fld>
            <a:endParaRPr lang="es-ES" dirty="0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DC9721EB-4233-4AFA-B699-E2DCCC7BD2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6218" y="263995"/>
            <a:ext cx="9144421" cy="346249"/>
          </a:xfrm>
        </p:spPr>
        <p:txBody>
          <a:bodyPr/>
          <a:lstStyle/>
          <a:p>
            <a:r>
              <a:rPr lang="en-GB" sz="2400" dirty="0"/>
              <a:t>Decision flowchart based on EE1 </a:t>
            </a:r>
            <a:r>
              <a:rPr lang="en-GB" sz="1800" dirty="0"/>
              <a:t>(energy efficiency principle)</a:t>
            </a:r>
            <a:endParaRPr lang="en-GB" sz="2400" dirty="0"/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106B7D3C-48E9-42C6-B7ED-188EF4B3E848}"/>
              </a:ext>
            </a:extLst>
          </p:cNvPr>
          <p:cNvGrpSpPr/>
          <p:nvPr/>
        </p:nvGrpSpPr>
        <p:grpSpPr>
          <a:xfrm>
            <a:off x="720668" y="1272746"/>
            <a:ext cx="5375332" cy="5089851"/>
            <a:chOff x="1056219" y="1129340"/>
            <a:chExt cx="5189768" cy="4923798"/>
          </a:xfrm>
          <a:solidFill>
            <a:schemeClr val="bg1"/>
          </a:solidFill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460D5387-DD8D-4A2B-A6B8-F49B40497253}"/>
                </a:ext>
              </a:extLst>
            </p:cNvPr>
            <p:cNvGrpSpPr/>
            <p:nvPr/>
          </p:nvGrpSpPr>
          <p:grpSpPr>
            <a:xfrm>
              <a:off x="1056219" y="1129340"/>
              <a:ext cx="5189768" cy="4923798"/>
              <a:chOff x="1056219" y="1129340"/>
              <a:chExt cx="5189768" cy="4923798"/>
            </a:xfrm>
            <a:grpFill/>
          </p:grpSpPr>
          <p:pic>
            <p:nvPicPr>
              <p:cNvPr id="25" name="Imagen 24">
                <a:extLst>
                  <a:ext uri="{FF2B5EF4-FFF2-40B4-BE49-F238E27FC236}">
                    <a16:creationId xmlns:a16="http://schemas.microsoft.com/office/drawing/2014/main" id="{4094A51F-ECB1-4AD3-823A-B7EE1ECC71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rcRect t="6077"/>
              <a:stretch/>
            </p:blipFill>
            <p:spPr>
              <a:xfrm>
                <a:off x="1056219" y="1129340"/>
                <a:ext cx="5189768" cy="4923798"/>
              </a:xfrm>
              <a:prstGeom prst="rect">
                <a:avLst/>
              </a:prstGeom>
              <a:grpFill/>
            </p:spPr>
          </p:pic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A68566A5-014F-4427-AA30-C4CABBC5FC54}"/>
                  </a:ext>
                </a:extLst>
              </p:cNvPr>
              <p:cNvSpPr txBox="1"/>
              <p:nvPr/>
            </p:nvSpPr>
            <p:spPr>
              <a:xfrm>
                <a:off x="3479548" y="1599733"/>
                <a:ext cx="824096" cy="307777"/>
              </a:xfrm>
              <a:prstGeom prst="rect">
                <a:avLst/>
              </a:prstGeom>
              <a:grpFill/>
            </p:spPr>
            <p:txBody>
              <a:bodyPr wrap="square" lIns="36000" tIns="0" rIns="36000" bIns="0" rtlCol="0">
                <a:spAutoFit/>
              </a:bodyPr>
              <a:lstStyle/>
              <a:p>
                <a:pPr algn="ctr"/>
                <a:r>
                  <a:rPr lang="en-GB" sz="1000" b="1" dirty="0">
                    <a:solidFill>
                      <a:schemeClr val="accent1"/>
                    </a:solidFill>
                  </a:rPr>
                  <a:t>Operational solution</a:t>
                </a:r>
              </a:p>
            </p:txBody>
          </p:sp>
          <p:sp>
            <p:nvSpPr>
              <p:cNvPr id="27" name="CuadroTexto 26">
                <a:extLst>
                  <a:ext uri="{FF2B5EF4-FFF2-40B4-BE49-F238E27FC236}">
                    <a16:creationId xmlns:a16="http://schemas.microsoft.com/office/drawing/2014/main" id="{0567A893-621A-4CE9-B363-E4E674FAA5E4}"/>
                  </a:ext>
                </a:extLst>
              </p:cNvPr>
              <p:cNvSpPr txBox="1"/>
              <p:nvPr/>
            </p:nvSpPr>
            <p:spPr>
              <a:xfrm>
                <a:off x="3479548" y="2249828"/>
                <a:ext cx="824096" cy="307777"/>
              </a:xfrm>
              <a:prstGeom prst="rect">
                <a:avLst/>
              </a:prstGeom>
              <a:grpFill/>
            </p:spPr>
            <p:txBody>
              <a:bodyPr wrap="square" lIns="36000" tIns="0" rIns="36000" bIns="0" rtlCol="0">
                <a:spAutoFit/>
              </a:bodyPr>
              <a:lstStyle/>
              <a:p>
                <a:pPr algn="ctr"/>
                <a:r>
                  <a:rPr lang="en-GB" sz="1000" b="1" dirty="0">
                    <a:solidFill>
                      <a:schemeClr val="accent1"/>
                    </a:solidFill>
                  </a:rPr>
                  <a:t>Dynamic Line Rating</a:t>
                </a:r>
              </a:p>
            </p:txBody>
          </p:sp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0251A37C-C70D-46FE-A6DF-B36FD5D89E14}"/>
                  </a:ext>
                </a:extLst>
              </p:cNvPr>
              <p:cNvSpPr txBox="1"/>
              <p:nvPr/>
            </p:nvSpPr>
            <p:spPr>
              <a:xfrm>
                <a:off x="3489487" y="2909862"/>
                <a:ext cx="824096" cy="307777"/>
              </a:xfrm>
              <a:prstGeom prst="rect">
                <a:avLst/>
              </a:prstGeom>
              <a:grpFill/>
            </p:spPr>
            <p:txBody>
              <a:bodyPr wrap="square" lIns="36000" tIns="0" rIns="36000" bIns="0" rtlCol="0">
                <a:spAutoFit/>
              </a:bodyPr>
              <a:lstStyle/>
              <a:p>
                <a:pPr algn="ctr"/>
                <a:r>
                  <a:rPr lang="en-GB" sz="1000" b="1" dirty="0">
                    <a:solidFill>
                      <a:schemeClr val="accent1"/>
                    </a:solidFill>
                  </a:rPr>
                  <a:t>Line uprating</a:t>
                </a:r>
              </a:p>
            </p:txBody>
          </p:sp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EEF56B45-ADA4-4947-9A42-D17D64927830}"/>
                  </a:ext>
                </a:extLst>
              </p:cNvPr>
              <p:cNvSpPr txBox="1"/>
              <p:nvPr/>
            </p:nvSpPr>
            <p:spPr>
              <a:xfrm>
                <a:off x="3315552" y="3542640"/>
                <a:ext cx="1152088" cy="299295"/>
              </a:xfrm>
              <a:prstGeom prst="rect">
                <a:avLst/>
              </a:prstGeom>
              <a:grpFill/>
            </p:spPr>
            <p:txBody>
              <a:bodyPr wrap="square" lIns="36000" tIns="72000" rIns="36000" bIns="72000" rtlCol="0">
                <a:spAutoFit/>
              </a:bodyPr>
              <a:lstStyle/>
              <a:p>
                <a:pPr algn="ctr"/>
                <a:r>
                  <a:rPr lang="en-GB" sz="1000" b="1" dirty="0">
                    <a:solidFill>
                      <a:schemeClr val="accent1"/>
                    </a:solidFill>
                  </a:rPr>
                  <a:t>Reconductoring</a:t>
                </a:r>
              </a:p>
            </p:txBody>
          </p:sp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2F84854D-F889-45DB-9359-34B3ED04D552}"/>
                  </a:ext>
                </a:extLst>
              </p:cNvPr>
              <p:cNvSpPr txBox="1"/>
              <p:nvPr/>
            </p:nvSpPr>
            <p:spPr>
              <a:xfrm>
                <a:off x="3449731" y="4859088"/>
                <a:ext cx="824096" cy="299295"/>
              </a:xfrm>
              <a:prstGeom prst="rect">
                <a:avLst/>
              </a:prstGeom>
              <a:grpFill/>
            </p:spPr>
            <p:txBody>
              <a:bodyPr wrap="square" lIns="36000" tIns="72000" rIns="36000" bIns="72000" rtlCol="0">
                <a:spAutoFit/>
              </a:bodyPr>
              <a:lstStyle/>
              <a:p>
                <a:pPr algn="ctr"/>
                <a:r>
                  <a:rPr lang="en-GB" sz="1000" b="1" dirty="0">
                    <a:solidFill>
                      <a:schemeClr val="accent1"/>
                    </a:solidFill>
                  </a:rPr>
                  <a:t>Upgrading</a:t>
                </a:r>
              </a:p>
            </p:txBody>
          </p:sp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15C84E80-8BF8-4CB8-B956-3585AAA5E686}"/>
                  </a:ext>
                </a:extLst>
              </p:cNvPr>
              <p:cNvSpPr txBox="1"/>
              <p:nvPr/>
            </p:nvSpPr>
            <p:spPr>
              <a:xfrm>
                <a:off x="3479548" y="5515137"/>
                <a:ext cx="824096" cy="299295"/>
              </a:xfrm>
              <a:prstGeom prst="rect">
                <a:avLst/>
              </a:prstGeom>
              <a:grpFill/>
            </p:spPr>
            <p:txBody>
              <a:bodyPr wrap="square" lIns="36000" tIns="72000" rIns="36000" bIns="72000" rtlCol="0">
                <a:spAutoFit/>
              </a:bodyPr>
              <a:lstStyle/>
              <a:p>
                <a:pPr algn="ctr"/>
                <a:r>
                  <a:rPr lang="en-GB" sz="1000" b="1" dirty="0">
                    <a:solidFill>
                      <a:schemeClr val="accent1"/>
                    </a:solidFill>
                  </a:rPr>
                  <a:t>New assets</a:t>
                </a:r>
              </a:p>
            </p:txBody>
          </p:sp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6C1A3CDF-A8BC-4698-8CBB-FE603D51F11E}"/>
                  </a:ext>
                </a:extLst>
              </p:cNvPr>
              <p:cNvSpPr txBox="1"/>
              <p:nvPr/>
            </p:nvSpPr>
            <p:spPr>
              <a:xfrm>
                <a:off x="3479548" y="4294413"/>
                <a:ext cx="824096" cy="153888"/>
              </a:xfrm>
              <a:prstGeom prst="rect">
                <a:avLst/>
              </a:prstGeom>
              <a:grpFill/>
            </p:spPr>
            <p:txBody>
              <a:bodyPr wrap="square" lIns="36000" tIns="0" rIns="36000" bIns="0" rtlCol="0">
                <a:spAutoFit/>
              </a:bodyPr>
              <a:lstStyle/>
              <a:p>
                <a:pPr algn="ctr"/>
                <a:r>
                  <a:rPr lang="en-GB" sz="1000" b="1" dirty="0">
                    <a:solidFill>
                      <a:schemeClr val="accent1"/>
                    </a:solidFill>
                  </a:rPr>
                  <a:t>FACTS</a:t>
                </a:r>
              </a:p>
            </p:txBody>
          </p:sp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D343285A-08F9-4B2D-A482-7C407E184238}"/>
                  </a:ext>
                </a:extLst>
              </p:cNvPr>
              <p:cNvSpPr txBox="1"/>
              <p:nvPr/>
            </p:nvSpPr>
            <p:spPr>
              <a:xfrm>
                <a:off x="2219976" y="1200765"/>
                <a:ext cx="3716998" cy="184666"/>
              </a:xfrm>
              <a:prstGeom prst="rect">
                <a:avLst/>
              </a:prstGeom>
              <a:grpFill/>
            </p:spPr>
            <p:txBody>
              <a:bodyPr wrap="square" lIns="36000" tIns="0" rIns="36000" bIns="0" rtlCol="0">
                <a:spAutoFit/>
              </a:bodyPr>
              <a:lstStyle/>
              <a:p>
                <a:pPr algn="ctr"/>
                <a:r>
                  <a:rPr lang="en-GB" sz="1200" b="1" dirty="0">
                    <a:solidFill>
                      <a:schemeClr val="accent1"/>
                    </a:solidFill>
                  </a:rPr>
                  <a:t>¿Does the solution suit the need? ¿Is it  feasible?</a:t>
                </a:r>
              </a:p>
            </p:txBody>
          </p:sp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2C3BC00D-9C2F-44AC-AFA9-38B717CBAFED}"/>
                  </a:ext>
                </a:extLst>
              </p:cNvPr>
              <p:cNvSpPr txBox="1"/>
              <p:nvPr/>
            </p:nvSpPr>
            <p:spPr>
              <a:xfrm rot="16200000">
                <a:off x="1011877" y="3198437"/>
                <a:ext cx="2114451" cy="514738"/>
              </a:xfrm>
              <a:prstGeom prst="rect">
                <a:avLst/>
              </a:prstGeom>
              <a:grpFill/>
            </p:spPr>
            <p:txBody>
              <a:bodyPr wrap="square" lIns="36000" tIns="72000" rIns="36000" bIns="72000" rtlCol="0">
                <a:spAutoFit/>
              </a:bodyPr>
              <a:lstStyle/>
              <a:p>
                <a:pPr algn="ctr"/>
                <a:r>
                  <a:rPr lang="en-GB" sz="1200" b="1" dirty="0">
                    <a:solidFill>
                      <a:schemeClr val="accent1"/>
                    </a:solidFill>
                  </a:rPr>
                  <a:t>Environmental and economic impact</a:t>
                </a:r>
              </a:p>
            </p:txBody>
          </p:sp>
          <p:sp>
            <p:nvSpPr>
              <p:cNvPr id="35" name="CuadroTexto 34">
                <a:extLst>
                  <a:ext uri="{FF2B5EF4-FFF2-40B4-BE49-F238E27FC236}">
                    <a16:creationId xmlns:a16="http://schemas.microsoft.com/office/drawing/2014/main" id="{9D3243AF-7A02-4300-8D8E-ECB7FC382FC2}"/>
                  </a:ext>
                </a:extLst>
              </p:cNvPr>
              <p:cNvSpPr txBox="1"/>
              <p:nvPr/>
            </p:nvSpPr>
            <p:spPr>
              <a:xfrm>
                <a:off x="4886834" y="1608099"/>
                <a:ext cx="231463" cy="283906"/>
              </a:xfrm>
              <a:prstGeom prst="rect">
                <a:avLst/>
              </a:prstGeom>
              <a:grpFill/>
            </p:spPr>
            <p:txBody>
              <a:bodyPr wrap="square" lIns="0" tIns="72000" rIns="0" bIns="72000" rtlCol="0">
                <a:spAutoFit/>
              </a:bodyPr>
              <a:lstStyle/>
              <a:p>
                <a:pPr algn="ctr"/>
                <a:r>
                  <a:rPr lang="en-GB" sz="900" b="1" dirty="0">
                    <a:solidFill>
                      <a:schemeClr val="accent1"/>
                    </a:solidFill>
                  </a:rPr>
                  <a:t>Yes</a:t>
                </a:r>
              </a:p>
            </p:txBody>
          </p:sp>
          <p:sp>
            <p:nvSpPr>
              <p:cNvPr id="36" name="CuadroTexto 35">
                <a:extLst>
                  <a:ext uri="{FF2B5EF4-FFF2-40B4-BE49-F238E27FC236}">
                    <a16:creationId xmlns:a16="http://schemas.microsoft.com/office/drawing/2014/main" id="{C3152B92-FC10-4AD4-891D-07F3E0F1DFD6}"/>
                  </a:ext>
                </a:extLst>
              </p:cNvPr>
              <p:cNvSpPr txBox="1"/>
              <p:nvPr/>
            </p:nvSpPr>
            <p:spPr>
              <a:xfrm>
                <a:off x="4886834" y="2260554"/>
                <a:ext cx="231463" cy="283906"/>
              </a:xfrm>
              <a:prstGeom prst="rect">
                <a:avLst/>
              </a:prstGeom>
              <a:grpFill/>
            </p:spPr>
            <p:txBody>
              <a:bodyPr wrap="square" lIns="0" tIns="72000" rIns="0" bIns="72000" rtlCol="0">
                <a:spAutoFit/>
              </a:bodyPr>
              <a:lstStyle/>
              <a:p>
                <a:pPr algn="ctr"/>
                <a:r>
                  <a:rPr lang="en-GB" sz="900" b="1" dirty="0">
                    <a:solidFill>
                      <a:schemeClr val="accent1"/>
                    </a:solidFill>
                  </a:rPr>
                  <a:t>Yes</a:t>
                </a:r>
              </a:p>
            </p:txBody>
          </p:sp>
          <p:sp>
            <p:nvSpPr>
              <p:cNvPr id="37" name="CuadroTexto 36">
                <a:extLst>
                  <a:ext uri="{FF2B5EF4-FFF2-40B4-BE49-F238E27FC236}">
                    <a16:creationId xmlns:a16="http://schemas.microsoft.com/office/drawing/2014/main" id="{FC17EC44-4F2B-4D35-96A2-4C5D77F67F06}"/>
                  </a:ext>
                </a:extLst>
              </p:cNvPr>
              <p:cNvSpPr txBox="1"/>
              <p:nvPr/>
            </p:nvSpPr>
            <p:spPr>
              <a:xfrm>
                <a:off x="4886834" y="2913009"/>
                <a:ext cx="231463" cy="283906"/>
              </a:xfrm>
              <a:prstGeom prst="rect">
                <a:avLst/>
              </a:prstGeom>
              <a:grpFill/>
            </p:spPr>
            <p:txBody>
              <a:bodyPr wrap="square" lIns="0" tIns="72000" rIns="0" bIns="72000" rtlCol="0">
                <a:spAutoFit/>
              </a:bodyPr>
              <a:lstStyle/>
              <a:p>
                <a:pPr algn="ctr"/>
                <a:r>
                  <a:rPr lang="en-GB" sz="900" b="1" dirty="0">
                    <a:solidFill>
                      <a:schemeClr val="accent1"/>
                    </a:solidFill>
                  </a:rPr>
                  <a:t>Yes</a:t>
                </a:r>
              </a:p>
            </p:txBody>
          </p:sp>
          <p:sp>
            <p:nvSpPr>
              <p:cNvPr id="38" name="CuadroTexto 37">
                <a:extLst>
                  <a:ext uri="{FF2B5EF4-FFF2-40B4-BE49-F238E27FC236}">
                    <a16:creationId xmlns:a16="http://schemas.microsoft.com/office/drawing/2014/main" id="{FE591F57-5C1F-4384-8817-ADC93D0F0B9B}"/>
                  </a:ext>
                </a:extLst>
              </p:cNvPr>
              <p:cNvSpPr txBox="1"/>
              <p:nvPr/>
            </p:nvSpPr>
            <p:spPr>
              <a:xfrm>
                <a:off x="4886834" y="3565464"/>
                <a:ext cx="231463" cy="283906"/>
              </a:xfrm>
              <a:prstGeom prst="rect">
                <a:avLst/>
              </a:prstGeom>
              <a:grpFill/>
            </p:spPr>
            <p:txBody>
              <a:bodyPr wrap="square" lIns="0" tIns="72000" rIns="0" bIns="72000" rtlCol="0">
                <a:spAutoFit/>
              </a:bodyPr>
              <a:lstStyle/>
              <a:p>
                <a:pPr algn="ctr"/>
                <a:r>
                  <a:rPr lang="en-GB" sz="900" b="1" dirty="0">
                    <a:solidFill>
                      <a:schemeClr val="accent1"/>
                    </a:solidFill>
                  </a:rPr>
                  <a:t>Yes</a:t>
                </a:r>
              </a:p>
            </p:txBody>
          </p:sp>
          <p:sp>
            <p:nvSpPr>
              <p:cNvPr id="39" name="CuadroTexto 38">
                <a:extLst>
                  <a:ext uri="{FF2B5EF4-FFF2-40B4-BE49-F238E27FC236}">
                    <a16:creationId xmlns:a16="http://schemas.microsoft.com/office/drawing/2014/main" id="{338BDBFB-80E0-4631-8615-291B99BD23BF}"/>
                  </a:ext>
                </a:extLst>
              </p:cNvPr>
              <p:cNvSpPr txBox="1"/>
              <p:nvPr/>
            </p:nvSpPr>
            <p:spPr>
              <a:xfrm>
                <a:off x="4886834" y="4217919"/>
                <a:ext cx="231463" cy="283906"/>
              </a:xfrm>
              <a:prstGeom prst="rect">
                <a:avLst/>
              </a:prstGeom>
              <a:grpFill/>
            </p:spPr>
            <p:txBody>
              <a:bodyPr wrap="square" lIns="0" tIns="72000" rIns="0" bIns="72000" rtlCol="0">
                <a:spAutoFit/>
              </a:bodyPr>
              <a:lstStyle/>
              <a:p>
                <a:pPr algn="ctr"/>
                <a:r>
                  <a:rPr lang="en-GB" sz="900" b="1" dirty="0">
                    <a:solidFill>
                      <a:schemeClr val="accent1"/>
                    </a:solidFill>
                  </a:rPr>
                  <a:t>Yes</a:t>
                </a:r>
              </a:p>
            </p:txBody>
          </p:sp>
          <p:sp>
            <p:nvSpPr>
              <p:cNvPr id="40" name="CuadroTexto 39">
                <a:extLst>
                  <a:ext uri="{FF2B5EF4-FFF2-40B4-BE49-F238E27FC236}">
                    <a16:creationId xmlns:a16="http://schemas.microsoft.com/office/drawing/2014/main" id="{22E81C4E-3A93-4815-8D3C-F2E5ED3CDB1E}"/>
                  </a:ext>
                </a:extLst>
              </p:cNvPr>
              <p:cNvSpPr txBox="1"/>
              <p:nvPr/>
            </p:nvSpPr>
            <p:spPr>
              <a:xfrm>
                <a:off x="4886834" y="4870374"/>
                <a:ext cx="231463" cy="283906"/>
              </a:xfrm>
              <a:prstGeom prst="rect">
                <a:avLst/>
              </a:prstGeom>
              <a:grpFill/>
            </p:spPr>
            <p:txBody>
              <a:bodyPr wrap="square" lIns="0" tIns="72000" rIns="0" bIns="72000" rtlCol="0">
                <a:spAutoFit/>
              </a:bodyPr>
              <a:lstStyle/>
              <a:p>
                <a:pPr algn="ctr"/>
                <a:r>
                  <a:rPr lang="en-GB" sz="900" b="1" dirty="0">
                    <a:solidFill>
                      <a:schemeClr val="accent1"/>
                    </a:solidFill>
                  </a:rPr>
                  <a:t>Yes</a:t>
                </a:r>
              </a:p>
            </p:txBody>
          </p:sp>
          <p:sp>
            <p:nvSpPr>
              <p:cNvPr id="41" name="CuadroTexto 40">
                <a:extLst>
                  <a:ext uri="{FF2B5EF4-FFF2-40B4-BE49-F238E27FC236}">
                    <a16:creationId xmlns:a16="http://schemas.microsoft.com/office/drawing/2014/main" id="{C5CFEB3D-5FB1-4B4B-8F0A-8A946DBF5882}"/>
                  </a:ext>
                </a:extLst>
              </p:cNvPr>
              <p:cNvSpPr txBox="1"/>
              <p:nvPr/>
            </p:nvSpPr>
            <p:spPr>
              <a:xfrm>
                <a:off x="4886834" y="5522831"/>
                <a:ext cx="231463" cy="283906"/>
              </a:xfrm>
              <a:prstGeom prst="rect">
                <a:avLst/>
              </a:prstGeom>
              <a:grpFill/>
            </p:spPr>
            <p:txBody>
              <a:bodyPr wrap="square" lIns="0" tIns="72000" rIns="0" bIns="72000" rtlCol="0">
                <a:spAutoFit/>
              </a:bodyPr>
              <a:lstStyle/>
              <a:p>
                <a:pPr algn="ctr"/>
                <a:r>
                  <a:rPr lang="en-GB" sz="900" b="1" dirty="0">
                    <a:solidFill>
                      <a:schemeClr val="accent1"/>
                    </a:solidFill>
                  </a:rPr>
                  <a:t>Yes</a:t>
                </a:r>
              </a:p>
            </p:txBody>
          </p:sp>
        </p:grp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2B294969-E9FE-4E09-943D-E973D0FDBEDA}"/>
                </a:ext>
              </a:extLst>
            </p:cNvPr>
            <p:cNvSpPr txBox="1"/>
            <p:nvPr/>
          </p:nvSpPr>
          <p:spPr>
            <a:xfrm>
              <a:off x="5430800" y="1579368"/>
              <a:ext cx="645322" cy="283906"/>
            </a:xfrm>
            <a:prstGeom prst="rect">
              <a:avLst/>
            </a:prstGeom>
            <a:grpFill/>
          </p:spPr>
          <p:txBody>
            <a:bodyPr wrap="square" lIns="0" tIns="72000" rIns="0" bIns="72000" rtlCol="0">
              <a:spAutoFit/>
            </a:bodyPr>
            <a:lstStyle/>
            <a:p>
              <a:pPr algn="ctr"/>
              <a:endParaRPr lang="en-GB" sz="900" b="1" dirty="0">
                <a:solidFill>
                  <a:schemeClr val="accent1"/>
                </a:solidFill>
              </a:endParaRP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918086BD-4AE0-4163-831E-677A3532A7F3}"/>
                </a:ext>
              </a:extLst>
            </p:cNvPr>
            <p:cNvSpPr txBox="1"/>
            <p:nvPr/>
          </p:nvSpPr>
          <p:spPr>
            <a:xfrm>
              <a:off x="5404813" y="2168067"/>
              <a:ext cx="645322" cy="422405"/>
            </a:xfrm>
            <a:prstGeom prst="rect">
              <a:avLst/>
            </a:prstGeom>
            <a:grpFill/>
          </p:spPr>
          <p:txBody>
            <a:bodyPr wrap="square" lIns="0" tIns="72000" rIns="0" bIns="72000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accent1"/>
                  </a:solidFill>
                </a:rPr>
                <a:t>Included in NDP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33B58E65-D430-4437-A0BF-75CD48E9DD4E}"/>
                </a:ext>
              </a:extLst>
            </p:cNvPr>
            <p:cNvSpPr txBox="1"/>
            <p:nvPr/>
          </p:nvSpPr>
          <p:spPr>
            <a:xfrm>
              <a:off x="5404813" y="2823180"/>
              <a:ext cx="645322" cy="422405"/>
            </a:xfrm>
            <a:prstGeom prst="rect">
              <a:avLst/>
            </a:prstGeom>
            <a:grpFill/>
          </p:spPr>
          <p:txBody>
            <a:bodyPr wrap="square" lIns="0" tIns="72000" rIns="0" bIns="72000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accent1"/>
                  </a:solidFill>
                </a:rPr>
                <a:t>Included in NDP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4BCBD65A-7DEF-4608-9773-84FAAF3C22C8}"/>
                </a:ext>
              </a:extLst>
            </p:cNvPr>
            <p:cNvSpPr txBox="1"/>
            <p:nvPr/>
          </p:nvSpPr>
          <p:spPr>
            <a:xfrm>
              <a:off x="5404813" y="3478293"/>
              <a:ext cx="645322" cy="422405"/>
            </a:xfrm>
            <a:prstGeom prst="rect">
              <a:avLst/>
            </a:prstGeom>
            <a:grpFill/>
          </p:spPr>
          <p:txBody>
            <a:bodyPr wrap="square" lIns="0" tIns="72000" rIns="0" bIns="72000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accent1"/>
                  </a:solidFill>
                </a:rPr>
                <a:t>Included in NDP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7AAEADC1-AFA0-4058-8AB2-93849F82E562}"/>
                </a:ext>
              </a:extLst>
            </p:cNvPr>
            <p:cNvSpPr txBox="1"/>
            <p:nvPr/>
          </p:nvSpPr>
          <p:spPr>
            <a:xfrm>
              <a:off x="5404813" y="4133406"/>
              <a:ext cx="645322" cy="422405"/>
            </a:xfrm>
            <a:prstGeom prst="rect">
              <a:avLst/>
            </a:prstGeom>
            <a:grpFill/>
          </p:spPr>
          <p:txBody>
            <a:bodyPr wrap="square" lIns="0" tIns="72000" rIns="0" bIns="72000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accent1"/>
                  </a:solidFill>
                </a:rPr>
                <a:t>Included in NDP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2EE6EEBE-A429-4673-B9E5-E3DF268A821F}"/>
                </a:ext>
              </a:extLst>
            </p:cNvPr>
            <p:cNvSpPr txBox="1"/>
            <p:nvPr/>
          </p:nvSpPr>
          <p:spPr>
            <a:xfrm>
              <a:off x="5404813" y="4788519"/>
              <a:ext cx="645322" cy="422405"/>
            </a:xfrm>
            <a:prstGeom prst="rect">
              <a:avLst/>
            </a:prstGeom>
            <a:grpFill/>
          </p:spPr>
          <p:txBody>
            <a:bodyPr wrap="square" lIns="0" tIns="72000" rIns="0" bIns="72000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accent1"/>
                  </a:solidFill>
                </a:rPr>
                <a:t>Included in NDP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681FF3F6-ECF7-44D2-807C-DDE864334277}"/>
                </a:ext>
              </a:extLst>
            </p:cNvPr>
            <p:cNvSpPr txBox="1"/>
            <p:nvPr/>
          </p:nvSpPr>
          <p:spPr>
            <a:xfrm>
              <a:off x="5404813" y="5443634"/>
              <a:ext cx="645322" cy="422405"/>
            </a:xfrm>
            <a:prstGeom prst="rect">
              <a:avLst/>
            </a:prstGeom>
            <a:grpFill/>
          </p:spPr>
          <p:txBody>
            <a:bodyPr wrap="square" lIns="0" tIns="72000" rIns="0" bIns="72000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accent1"/>
                  </a:solidFill>
                </a:rPr>
                <a:t>Included in NDP</a:t>
              </a:r>
            </a:p>
          </p:txBody>
        </p:sp>
      </p:grpSp>
      <p:pic>
        <p:nvPicPr>
          <p:cNvPr id="42" name="Marcador de posición de imagen 713">
            <a:extLst>
              <a:ext uri="{FF2B5EF4-FFF2-40B4-BE49-F238E27FC236}">
                <a16:creationId xmlns:a16="http://schemas.microsoft.com/office/drawing/2014/main" id="{948E7DCE-8BF5-45CA-8E38-A8514B9DB1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94" r="9294"/>
          <a:stretch/>
        </p:blipFill>
        <p:spPr>
          <a:xfrm>
            <a:off x="9611590" y="1494106"/>
            <a:ext cx="2024106" cy="2024106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>
            <a:contourClr>
              <a:srgbClr val="333333"/>
            </a:contourClr>
          </a:sp3d>
        </p:spPr>
      </p:pic>
      <p:pic>
        <p:nvPicPr>
          <p:cNvPr id="43" name="Marcador de posición de imagen 713">
            <a:extLst>
              <a:ext uri="{FF2B5EF4-FFF2-40B4-BE49-F238E27FC236}">
                <a16:creationId xmlns:a16="http://schemas.microsoft.com/office/drawing/2014/main" id="{B1A68215-493D-490E-A4B9-B05CFA31A0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9" b="249"/>
          <a:stretch/>
        </p:blipFill>
        <p:spPr>
          <a:xfrm>
            <a:off x="9611590" y="4160869"/>
            <a:ext cx="2024106" cy="2024106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>
            <a:contourClr>
              <a:srgbClr val="333333"/>
            </a:contourClr>
          </a:sp3d>
        </p:spPr>
      </p:pic>
      <p:sp>
        <p:nvSpPr>
          <p:cNvPr id="44" name="Título 1">
            <a:extLst>
              <a:ext uri="{FF2B5EF4-FFF2-40B4-BE49-F238E27FC236}">
                <a16:creationId xmlns:a16="http://schemas.microsoft.com/office/drawing/2014/main" id="{2A7F0481-0181-4A11-9E66-F63848D884DE}"/>
              </a:ext>
            </a:extLst>
          </p:cNvPr>
          <p:cNvSpPr txBox="1">
            <a:spLocks/>
          </p:cNvSpPr>
          <p:nvPr/>
        </p:nvSpPr>
        <p:spPr>
          <a:xfrm>
            <a:off x="6323451" y="2064163"/>
            <a:ext cx="3013218" cy="96547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lang="es-ES" sz="3600" b="0" kern="1200" spc="0" baseline="0" noProof="0" dirty="0">
                <a:solidFill>
                  <a:schemeClr val="tx1"/>
                </a:solidFill>
                <a:latin typeface="Barlow Semi Condensed" panose="00000506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800" b="1" dirty="0">
                <a:solidFill>
                  <a:srgbClr val="002060"/>
                </a:solidFill>
                <a:latin typeface="+mj-lt"/>
              </a:rPr>
              <a:t>New operational tools and communications solve 80% of contingency problems </a:t>
            </a:r>
            <a:br>
              <a:rPr lang="es-ES" sz="1800" b="1" dirty="0">
                <a:solidFill>
                  <a:srgbClr val="002060"/>
                </a:solidFill>
                <a:latin typeface="+mj-lt"/>
              </a:rPr>
            </a:br>
            <a:endParaRPr lang="es-ES" sz="105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7" name="Marcador de texto 3">
            <a:extLst>
              <a:ext uri="{FF2B5EF4-FFF2-40B4-BE49-F238E27FC236}">
                <a16:creationId xmlns:a16="http://schemas.microsoft.com/office/drawing/2014/main" id="{56727468-7680-4D4D-B15C-7F5C6A473B78}"/>
              </a:ext>
            </a:extLst>
          </p:cNvPr>
          <p:cNvSpPr txBox="1">
            <a:spLocks/>
          </p:cNvSpPr>
          <p:nvPr/>
        </p:nvSpPr>
        <p:spPr>
          <a:xfrm>
            <a:off x="1056219" y="659583"/>
            <a:ext cx="10726478" cy="365164"/>
          </a:xfrm>
          <a:prstGeom prst="rect">
            <a:avLst/>
          </a:prstGeom>
        </p:spPr>
        <p:txBody>
          <a:bodyPr lIns="0" tIns="0" rIns="0" bIns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33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ts val="24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33" b="0" i="0" u="none" strike="noStrike" cap="none">
                <a:solidFill>
                  <a:schemeClr val="tx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41294" marR="0" lvl="2" indent="-241294" algn="l" rtl="0">
              <a:lnSpc>
                <a:spcPts val="2667"/>
              </a:lnSpc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Font typeface="Wingdings 2" panose="05020102010507070707" pitchFamily="18" charset="2"/>
              <a:buChar char=""/>
              <a:defRPr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1294" marR="0" lvl="4" indent="-241294" algn="l" rtl="0">
              <a:lnSpc>
                <a:spcPts val="24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Font typeface="Wingdings 2" panose="05020102010507070707" pitchFamily="18" charset="2"/>
              <a:buChar char=""/>
              <a:defRPr sz="2133" b="0" i="0" u="none" strike="noStrike" cap="none">
                <a:solidFill>
                  <a:schemeClr val="tx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14856" marR="0" lvl="5" indent="-173562" algn="l" rtl="0">
              <a:lnSpc>
                <a:spcPts val="2133"/>
              </a:lnSpc>
              <a:spcBef>
                <a:spcPts val="533"/>
              </a:spcBef>
              <a:spcAft>
                <a:spcPts val="0"/>
              </a:spcAft>
              <a:buClr>
                <a:schemeClr val="accent2"/>
              </a:buClr>
              <a:buFont typeface="Roboto" panose="02000000000000000000" pitchFamily="2" charset="0"/>
              <a:buChar char="»"/>
              <a:defRPr sz="1867" b="0" i="0" u="none" strike="noStrike" cap="none">
                <a:solidFill>
                  <a:schemeClr val="tx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637101" marR="0" lvl="6" indent="-156629" algn="l" rtl="0">
              <a:lnSpc>
                <a:spcPts val="1867"/>
              </a:lnSpc>
              <a:spcBef>
                <a:spcPts val="267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›"/>
              <a:defRPr sz="1600" b="0" i="0" u="none" strike="noStrike" cap="none">
                <a:solidFill>
                  <a:schemeClr val="tx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dirty="0"/>
              <a:t>The choice of solutions to solve future network needs prioritise the use of existing network  </a:t>
            </a:r>
          </a:p>
        </p:txBody>
      </p:sp>
      <p:sp>
        <p:nvSpPr>
          <p:cNvPr id="48" name="Título 1">
            <a:extLst>
              <a:ext uri="{FF2B5EF4-FFF2-40B4-BE49-F238E27FC236}">
                <a16:creationId xmlns:a16="http://schemas.microsoft.com/office/drawing/2014/main" id="{92F94E9E-8523-416B-8294-59D04758DE0A}"/>
              </a:ext>
            </a:extLst>
          </p:cNvPr>
          <p:cNvSpPr txBox="1">
            <a:spLocks/>
          </p:cNvSpPr>
          <p:nvPr/>
        </p:nvSpPr>
        <p:spPr>
          <a:xfrm>
            <a:off x="6392761" y="4333822"/>
            <a:ext cx="3114243" cy="1124223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lang="es-ES" sz="3600" b="0" kern="1200" spc="0" baseline="0" noProof="0" dirty="0">
                <a:solidFill>
                  <a:schemeClr val="tx1"/>
                </a:solidFill>
                <a:latin typeface="Barlow Semi Condensed" panose="00000506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800" b="1" dirty="0">
                <a:solidFill>
                  <a:schemeClr val="bg1"/>
                </a:solidFill>
                <a:latin typeface="+mj-lt"/>
              </a:rPr>
              <a:t>72 % of actions in  the NDP focus on improving and maximising the use of  existing lines,  that is minimising environmental impact </a:t>
            </a:r>
            <a:br>
              <a:rPr lang="es-ES" sz="1800" b="1" dirty="0">
                <a:solidFill>
                  <a:schemeClr val="bg1"/>
                </a:solidFill>
                <a:latin typeface="+mj-lt"/>
              </a:rPr>
            </a:br>
            <a:endParaRPr lang="es-ES" sz="105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523CADA5-E86B-482A-A84B-464F4FCE0D03}"/>
              </a:ext>
            </a:extLst>
          </p:cNvPr>
          <p:cNvSpPr txBox="1"/>
          <p:nvPr/>
        </p:nvSpPr>
        <p:spPr>
          <a:xfrm>
            <a:off x="457200" y="6314768"/>
            <a:ext cx="406703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>
                    <a:lumMod val="50000"/>
                  </a:schemeClr>
                </a:solidFill>
              </a:rPr>
              <a:t>SDC –</a:t>
            </a:r>
            <a:r>
              <a:rPr lang="es-ES" sz="1400" dirty="0" err="1">
                <a:solidFill>
                  <a:schemeClr val="bg1">
                    <a:lumMod val="50000"/>
                  </a:schemeClr>
                </a:solidFill>
              </a:rPr>
              <a:t>October</a:t>
            </a:r>
            <a:r>
              <a:rPr lang="es-ES" sz="1400" dirty="0">
                <a:solidFill>
                  <a:schemeClr val="bg1">
                    <a:lumMod val="50000"/>
                  </a:schemeClr>
                </a:solidFill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2889429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D92AABBB-1875-16CF-9AAF-D81CF77E5264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1368618" y="6314768"/>
            <a:ext cx="389849" cy="271167"/>
          </a:xfrm>
        </p:spPr>
        <p:txBody>
          <a:bodyPr/>
          <a:lstStyle/>
          <a:p>
            <a:fld id="{00000000-1234-1234-1234-123412341234}" type="slidenum">
              <a:rPr lang="es-ES" smtClean="0"/>
              <a:pPr/>
              <a:t>2</a:t>
            </a:fld>
            <a:endParaRPr lang="es-ES" dirty="0"/>
          </a:p>
        </p:txBody>
      </p:sp>
      <p:grpSp>
        <p:nvGrpSpPr>
          <p:cNvPr id="39" name="Grupo 38">
            <a:extLst>
              <a:ext uri="{FF2B5EF4-FFF2-40B4-BE49-F238E27FC236}">
                <a16:creationId xmlns:a16="http://schemas.microsoft.com/office/drawing/2014/main" id="{BDC5FE59-BE56-5671-4DCB-809B25FE68AE}"/>
              </a:ext>
            </a:extLst>
          </p:cNvPr>
          <p:cNvGrpSpPr/>
          <p:nvPr/>
        </p:nvGrpSpPr>
        <p:grpSpPr>
          <a:xfrm>
            <a:off x="-18937" y="1424312"/>
            <a:ext cx="4737799" cy="945000"/>
            <a:chOff x="2618940" y="2784376"/>
            <a:chExt cx="3553350" cy="1024734"/>
          </a:xfrm>
          <a:solidFill>
            <a:schemeClr val="accent4"/>
          </a:solidFill>
        </p:grpSpPr>
        <p:sp>
          <p:nvSpPr>
            <p:cNvPr id="40" name="Elipse 39">
              <a:extLst>
                <a:ext uri="{FF2B5EF4-FFF2-40B4-BE49-F238E27FC236}">
                  <a16:creationId xmlns:a16="http://schemas.microsoft.com/office/drawing/2014/main" id="{56065EBD-8B23-4573-71EA-3FF93EB03A4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145979" y="2784376"/>
              <a:ext cx="1026311" cy="102473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/>
            </a:p>
          </p:txBody>
        </p:sp>
        <p:sp>
          <p:nvSpPr>
            <p:cNvPr id="41" name="Rectángulo: esquinas redondeadas 40">
              <a:extLst>
                <a:ext uri="{FF2B5EF4-FFF2-40B4-BE49-F238E27FC236}">
                  <a16:creationId xmlns:a16="http://schemas.microsoft.com/office/drawing/2014/main" id="{6EA9E1A2-245A-D0AB-5C45-F1EF091FA58E}"/>
                </a:ext>
              </a:extLst>
            </p:cNvPr>
            <p:cNvSpPr/>
            <p:nvPr userDrawn="1"/>
          </p:nvSpPr>
          <p:spPr>
            <a:xfrm>
              <a:off x="2618940" y="2784376"/>
              <a:ext cx="3050279" cy="1024734"/>
            </a:xfrm>
            <a:prstGeom prst="roundRect">
              <a:avLst>
                <a:gd name="adj" fmla="val 0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174625" algn="ctr"/>
              <a:r>
                <a:rPr lang="es-ES" sz="1800" b="1" dirty="0">
                  <a:solidFill>
                    <a:schemeClr val="accent2"/>
                  </a:solidFill>
                  <a:latin typeface="+mj-lt"/>
                </a:rPr>
                <a:t>Red Electrica as </a:t>
              </a:r>
              <a:r>
                <a:rPr lang="es-ES" sz="1800" b="1" dirty="0" err="1">
                  <a:solidFill>
                    <a:schemeClr val="accent2"/>
                  </a:solidFill>
                  <a:latin typeface="+mj-lt"/>
                </a:rPr>
                <a:t>Spanish</a:t>
              </a:r>
              <a:r>
                <a:rPr lang="es-ES" sz="1800" b="1" dirty="0">
                  <a:solidFill>
                    <a:schemeClr val="accent2"/>
                  </a:solidFill>
                  <a:latin typeface="+mj-lt"/>
                </a:rPr>
                <a:t> TSO: </a:t>
              </a:r>
              <a:r>
                <a:rPr lang="es-ES" sz="1800" b="1" dirty="0" err="1">
                  <a:solidFill>
                    <a:schemeClr val="accent2"/>
                  </a:solidFill>
                  <a:latin typeface="+mj-lt"/>
                </a:rPr>
                <a:t>Transmission</a:t>
              </a:r>
              <a:r>
                <a:rPr lang="es-ES" sz="1800" b="1" dirty="0"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es-ES" sz="1800" b="1" dirty="0" err="1">
                  <a:solidFill>
                    <a:schemeClr val="accent2"/>
                  </a:solidFill>
                  <a:latin typeface="+mj-lt"/>
                </a:rPr>
                <a:t>System</a:t>
              </a:r>
              <a:r>
                <a:rPr lang="es-ES" sz="1800" b="1" dirty="0"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es-ES" sz="1800" b="1" dirty="0" err="1">
                  <a:solidFill>
                    <a:schemeClr val="accent2"/>
                  </a:solidFill>
                  <a:latin typeface="+mj-lt"/>
                </a:rPr>
                <a:t>Operator</a:t>
              </a:r>
              <a:r>
                <a:rPr lang="es-ES" sz="1800" b="1" dirty="0">
                  <a:solidFill>
                    <a:schemeClr val="accent2"/>
                  </a:solidFill>
                  <a:latin typeface="+mj-lt"/>
                </a:rPr>
                <a:t> </a:t>
              </a:r>
            </a:p>
          </p:txBody>
        </p:sp>
      </p:grpSp>
      <p:sp>
        <p:nvSpPr>
          <p:cNvPr id="32" name="Título 30">
            <a:extLst>
              <a:ext uri="{FF2B5EF4-FFF2-40B4-BE49-F238E27FC236}">
                <a16:creationId xmlns:a16="http://schemas.microsoft.com/office/drawing/2014/main" id="{4F3D21E1-424F-4CD6-B2E3-54BBB02BA61C}"/>
              </a:ext>
            </a:extLst>
          </p:cNvPr>
          <p:cNvSpPr txBox="1">
            <a:spLocks/>
          </p:cNvSpPr>
          <p:nvPr/>
        </p:nvSpPr>
        <p:spPr>
          <a:xfrm>
            <a:off x="1047127" y="274132"/>
            <a:ext cx="8871554" cy="664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Clr>
                <a:srgbClr val="45CAC8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dirty="0"/>
              <a:t>Context</a:t>
            </a:r>
            <a:br>
              <a:rPr lang="en-GB" sz="2000" dirty="0"/>
            </a:br>
            <a:r>
              <a:rPr lang="en-GB" sz="2000" dirty="0">
                <a:solidFill>
                  <a:schemeClr val="accent2"/>
                </a:solidFill>
              </a:rPr>
              <a:t>National context 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DAAB1CC-529D-4846-AC0C-9C7E4A40B7BC}"/>
              </a:ext>
            </a:extLst>
          </p:cNvPr>
          <p:cNvSpPr txBox="1"/>
          <p:nvPr/>
        </p:nvSpPr>
        <p:spPr>
          <a:xfrm>
            <a:off x="457200" y="6314768"/>
            <a:ext cx="347071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>
                    <a:lumMod val="50000"/>
                  </a:schemeClr>
                </a:solidFill>
              </a:rPr>
              <a:t>SDC –</a:t>
            </a:r>
            <a:r>
              <a:rPr lang="es-ES" sz="1400" dirty="0" err="1">
                <a:solidFill>
                  <a:schemeClr val="bg1">
                    <a:lumMod val="50000"/>
                  </a:schemeClr>
                </a:solidFill>
              </a:rPr>
              <a:t>October</a:t>
            </a:r>
            <a:r>
              <a:rPr lang="es-ES" sz="1400" dirty="0">
                <a:solidFill>
                  <a:schemeClr val="bg1">
                    <a:lumMod val="50000"/>
                  </a:schemeClr>
                </a:solidFill>
              </a:rPr>
              <a:t> 2022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A0BBD14-E316-6403-592F-190E496D9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4200" y="915994"/>
            <a:ext cx="6003717" cy="5567902"/>
          </a:xfrm>
          <a:prstGeom prst="rect">
            <a:avLst/>
          </a:prstGeom>
        </p:spPr>
      </p:pic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7D49EBBB-82DB-4745-8016-0090A76E53A6}"/>
              </a:ext>
            </a:extLst>
          </p:cNvPr>
          <p:cNvSpPr/>
          <p:nvPr/>
        </p:nvSpPr>
        <p:spPr>
          <a:xfrm>
            <a:off x="1284812" y="2507708"/>
            <a:ext cx="3641701" cy="944999"/>
          </a:xfrm>
          <a:prstGeom prst="roundRect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600" u="sng" dirty="0">
                <a:latin typeface="+mj-lt"/>
              </a:rPr>
              <a:t>System Operator</a:t>
            </a:r>
          </a:p>
          <a:p>
            <a:pPr algn="ctr"/>
            <a:r>
              <a:rPr lang="en-US" sz="1600" dirty="0">
                <a:latin typeface="+mj-lt"/>
              </a:rPr>
              <a:t>Guarantees the continuity and security of electricity supply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DABDC353-F51D-4809-8C90-48AE3AD41F28}"/>
              </a:ext>
            </a:extLst>
          </p:cNvPr>
          <p:cNvSpPr/>
          <p:nvPr/>
        </p:nvSpPr>
        <p:spPr>
          <a:xfrm>
            <a:off x="1284811" y="3567269"/>
            <a:ext cx="3641701" cy="1301388"/>
          </a:xfrm>
          <a:prstGeom prst="roundRect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600" u="sng" dirty="0">
                <a:latin typeface="+mj-lt"/>
              </a:rPr>
              <a:t>Sole transmission Agent</a:t>
            </a:r>
          </a:p>
          <a:p>
            <a:pPr algn="ctr"/>
            <a:r>
              <a:rPr lang="en-US" sz="1600" dirty="0">
                <a:latin typeface="+mj-lt"/>
              </a:rPr>
              <a:t>Designs, builds and maintains the transmission network and facilitates transmission grid access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4978CB4F-71DB-0B32-81E3-02311DF99D75}"/>
              </a:ext>
            </a:extLst>
          </p:cNvPr>
          <p:cNvSpPr/>
          <p:nvPr/>
        </p:nvSpPr>
        <p:spPr>
          <a:xfrm>
            <a:off x="5164198" y="4328160"/>
            <a:ext cx="1886841" cy="14020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3" name="Grupo 32">
            <a:extLst>
              <a:ext uri="{FF2B5EF4-FFF2-40B4-BE49-F238E27FC236}">
                <a16:creationId xmlns:a16="http://schemas.microsoft.com/office/drawing/2014/main" id="{B60C008F-1812-09F6-BAF3-CAC4D5349A39}"/>
              </a:ext>
            </a:extLst>
          </p:cNvPr>
          <p:cNvGrpSpPr/>
          <p:nvPr/>
        </p:nvGrpSpPr>
        <p:grpSpPr>
          <a:xfrm>
            <a:off x="0" y="5103819"/>
            <a:ext cx="4737799" cy="945000"/>
            <a:chOff x="2618940" y="2784376"/>
            <a:chExt cx="3553350" cy="1024734"/>
          </a:xfrm>
          <a:solidFill>
            <a:schemeClr val="accent4"/>
          </a:solidFill>
        </p:grpSpPr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0D9F3F48-71D5-B191-9764-0808A9B7F3B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145979" y="2784376"/>
              <a:ext cx="1026311" cy="102473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/>
            </a:p>
          </p:txBody>
        </p:sp>
        <p:sp>
          <p:nvSpPr>
            <p:cNvPr id="35" name="Rectángulo: esquinas redondeadas 34">
              <a:extLst>
                <a:ext uri="{FF2B5EF4-FFF2-40B4-BE49-F238E27FC236}">
                  <a16:creationId xmlns:a16="http://schemas.microsoft.com/office/drawing/2014/main" id="{FB9D236B-5A85-A8E4-F26D-6C917FF22A97}"/>
                </a:ext>
              </a:extLst>
            </p:cNvPr>
            <p:cNvSpPr/>
            <p:nvPr userDrawn="1"/>
          </p:nvSpPr>
          <p:spPr>
            <a:xfrm>
              <a:off x="2618940" y="2784376"/>
              <a:ext cx="3050279" cy="1024734"/>
            </a:xfrm>
            <a:prstGeom prst="roundRect">
              <a:avLst>
                <a:gd name="adj" fmla="val 0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174625" algn="ctr"/>
              <a:r>
                <a:rPr lang="es-ES" sz="1800" b="1" dirty="0" err="1">
                  <a:solidFill>
                    <a:schemeClr val="accent2"/>
                  </a:solidFill>
                  <a:latin typeface="+mj-lt"/>
                </a:rPr>
                <a:t>Government</a:t>
              </a:r>
              <a:r>
                <a:rPr lang="es-ES" sz="1800" b="1" dirty="0"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es-ES" sz="1800" b="1" dirty="0" err="1">
                  <a:solidFill>
                    <a:schemeClr val="accent2"/>
                  </a:solidFill>
                  <a:latin typeface="+mj-lt"/>
                </a:rPr>
                <a:t>is</a:t>
              </a:r>
              <a:r>
                <a:rPr lang="es-ES" sz="1800" b="1" dirty="0"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es-ES" sz="1800" b="1" dirty="0" err="1">
                  <a:solidFill>
                    <a:schemeClr val="accent2"/>
                  </a:solidFill>
                  <a:latin typeface="+mj-lt"/>
                </a:rPr>
                <a:t>responsible</a:t>
              </a:r>
              <a:r>
                <a:rPr lang="es-ES" sz="1800" b="1" dirty="0"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es-ES" sz="1800" b="1" dirty="0" err="1">
                  <a:solidFill>
                    <a:schemeClr val="accent2"/>
                  </a:solidFill>
                  <a:latin typeface="+mj-lt"/>
                </a:rPr>
                <a:t>of</a:t>
              </a:r>
              <a:r>
                <a:rPr lang="es-ES" sz="1800" b="1" dirty="0"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es-ES" sz="1800" b="1" dirty="0" err="1">
                  <a:solidFill>
                    <a:schemeClr val="accent2"/>
                  </a:solidFill>
                  <a:latin typeface="+mj-lt"/>
                </a:rPr>
                <a:t>the</a:t>
              </a:r>
              <a:r>
                <a:rPr lang="es-ES" sz="1800" b="1" dirty="0">
                  <a:solidFill>
                    <a:schemeClr val="accent2"/>
                  </a:solidFill>
                  <a:latin typeface="+mj-lt"/>
                </a:rPr>
                <a:t> Energy </a:t>
              </a:r>
              <a:r>
                <a:rPr lang="es-ES" sz="1800" b="1" dirty="0" err="1">
                  <a:solidFill>
                    <a:schemeClr val="accent2"/>
                  </a:solidFill>
                  <a:latin typeface="+mj-lt"/>
                </a:rPr>
                <a:t>policy</a:t>
              </a:r>
              <a:r>
                <a:rPr lang="es-ES" sz="1800" b="1" dirty="0">
                  <a:solidFill>
                    <a:schemeClr val="accent2"/>
                  </a:solidFill>
                  <a:latin typeface="+mj-lt"/>
                </a:rPr>
                <a:t>, </a:t>
              </a:r>
              <a:r>
                <a:rPr lang="es-ES" sz="1800" b="1" dirty="0" err="1">
                  <a:solidFill>
                    <a:schemeClr val="accent2"/>
                  </a:solidFill>
                  <a:latin typeface="+mj-lt"/>
                </a:rPr>
                <a:t>including</a:t>
              </a:r>
              <a:r>
                <a:rPr lang="es-ES" sz="1800" b="1" dirty="0"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es-ES" sz="1800" b="1" dirty="0" err="1">
                  <a:solidFill>
                    <a:schemeClr val="accent2"/>
                  </a:solidFill>
                  <a:latin typeface="+mj-lt"/>
                </a:rPr>
                <a:t>the</a:t>
              </a:r>
              <a:r>
                <a:rPr lang="es-ES" sz="1800" b="1" dirty="0"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es-ES" sz="1800" b="1" dirty="0" err="1">
                  <a:solidFill>
                    <a:schemeClr val="accent2"/>
                  </a:solidFill>
                  <a:latin typeface="+mj-lt"/>
                </a:rPr>
                <a:t>National</a:t>
              </a:r>
              <a:r>
                <a:rPr lang="es-ES" sz="1800" b="1" dirty="0"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es-ES" sz="1800" b="1" dirty="0" err="1">
                  <a:solidFill>
                    <a:schemeClr val="accent2"/>
                  </a:solidFill>
                  <a:latin typeface="+mj-lt"/>
                </a:rPr>
                <a:t>Development</a:t>
              </a:r>
              <a:r>
                <a:rPr lang="es-ES" sz="1800" b="1" dirty="0">
                  <a:solidFill>
                    <a:schemeClr val="accent2"/>
                  </a:solidFill>
                  <a:latin typeface="+mj-lt"/>
                </a:rPr>
                <a:t> Plan </a:t>
              </a:r>
            </a:p>
          </p:txBody>
        </p:sp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02DFE7EE-E3C6-9B13-6FB1-26D08C44F771}"/>
              </a:ext>
            </a:extLst>
          </p:cNvPr>
          <p:cNvSpPr/>
          <p:nvPr/>
        </p:nvSpPr>
        <p:spPr>
          <a:xfrm>
            <a:off x="457200" y="6314768"/>
            <a:ext cx="2073965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332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630A471-E092-4237-9E1F-62828546948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-ES" smtClean="0"/>
              <a:pPr/>
              <a:t>20</a:t>
            </a:fld>
            <a:endParaRPr lang="es-ES" dirty="0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DC9721EB-4233-4AFA-B699-E2DCCC7BD2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6219" y="263995"/>
            <a:ext cx="8160000" cy="346249"/>
          </a:xfrm>
        </p:spPr>
        <p:txBody>
          <a:bodyPr/>
          <a:lstStyle/>
          <a:p>
            <a:r>
              <a:rPr lang="en-GB" sz="2400" dirty="0"/>
              <a:t>Efficiency principle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106B7D3C-48E9-42C6-B7ED-188EF4B3E848}"/>
              </a:ext>
            </a:extLst>
          </p:cNvPr>
          <p:cNvGrpSpPr/>
          <p:nvPr/>
        </p:nvGrpSpPr>
        <p:grpSpPr>
          <a:xfrm>
            <a:off x="720668" y="1272746"/>
            <a:ext cx="5375332" cy="5089851"/>
            <a:chOff x="1056219" y="1129340"/>
            <a:chExt cx="5189768" cy="4923798"/>
          </a:xfrm>
          <a:solidFill>
            <a:schemeClr val="bg1"/>
          </a:solidFill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460D5387-DD8D-4A2B-A6B8-F49B40497253}"/>
                </a:ext>
              </a:extLst>
            </p:cNvPr>
            <p:cNvGrpSpPr/>
            <p:nvPr/>
          </p:nvGrpSpPr>
          <p:grpSpPr>
            <a:xfrm>
              <a:off x="1056219" y="1129340"/>
              <a:ext cx="5189768" cy="4923798"/>
              <a:chOff x="1056219" y="1129340"/>
              <a:chExt cx="5189768" cy="4923798"/>
            </a:xfrm>
            <a:grpFill/>
          </p:grpSpPr>
          <p:pic>
            <p:nvPicPr>
              <p:cNvPr id="25" name="Imagen 24">
                <a:extLst>
                  <a:ext uri="{FF2B5EF4-FFF2-40B4-BE49-F238E27FC236}">
                    <a16:creationId xmlns:a16="http://schemas.microsoft.com/office/drawing/2014/main" id="{4094A51F-ECB1-4AD3-823A-B7EE1ECC71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rcRect t="6077"/>
              <a:stretch/>
            </p:blipFill>
            <p:spPr>
              <a:xfrm>
                <a:off x="1056219" y="1129340"/>
                <a:ext cx="5189768" cy="4923798"/>
              </a:xfrm>
              <a:prstGeom prst="rect">
                <a:avLst/>
              </a:prstGeom>
              <a:grpFill/>
            </p:spPr>
          </p:pic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A68566A5-014F-4427-AA30-C4CABBC5FC54}"/>
                  </a:ext>
                </a:extLst>
              </p:cNvPr>
              <p:cNvSpPr txBox="1"/>
              <p:nvPr/>
            </p:nvSpPr>
            <p:spPr>
              <a:xfrm>
                <a:off x="3479548" y="1599733"/>
                <a:ext cx="824096" cy="307777"/>
              </a:xfrm>
              <a:prstGeom prst="rect">
                <a:avLst/>
              </a:prstGeom>
              <a:grpFill/>
            </p:spPr>
            <p:txBody>
              <a:bodyPr wrap="square" lIns="36000" tIns="0" rIns="36000" bIns="0" rtlCol="0">
                <a:spAutoFit/>
              </a:bodyPr>
              <a:lstStyle/>
              <a:p>
                <a:pPr algn="ctr"/>
                <a:r>
                  <a:rPr lang="en-GB" sz="1000" b="1" dirty="0">
                    <a:solidFill>
                      <a:schemeClr val="accent1"/>
                    </a:solidFill>
                  </a:rPr>
                  <a:t>Operational solution</a:t>
                </a:r>
              </a:p>
            </p:txBody>
          </p:sp>
          <p:sp>
            <p:nvSpPr>
              <p:cNvPr id="27" name="CuadroTexto 26">
                <a:extLst>
                  <a:ext uri="{FF2B5EF4-FFF2-40B4-BE49-F238E27FC236}">
                    <a16:creationId xmlns:a16="http://schemas.microsoft.com/office/drawing/2014/main" id="{0567A893-621A-4CE9-B363-E4E674FAA5E4}"/>
                  </a:ext>
                </a:extLst>
              </p:cNvPr>
              <p:cNvSpPr txBox="1"/>
              <p:nvPr/>
            </p:nvSpPr>
            <p:spPr>
              <a:xfrm>
                <a:off x="3479548" y="2249828"/>
                <a:ext cx="824096" cy="307777"/>
              </a:xfrm>
              <a:prstGeom prst="rect">
                <a:avLst/>
              </a:prstGeom>
              <a:grpFill/>
            </p:spPr>
            <p:txBody>
              <a:bodyPr wrap="square" lIns="36000" tIns="0" rIns="36000" bIns="0" rtlCol="0">
                <a:spAutoFit/>
              </a:bodyPr>
              <a:lstStyle/>
              <a:p>
                <a:pPr algn="ctr"/>
                <a:r>
                  <a:rPr lang="en-GB" sz="1000" b="1" dirty="0">
                    <a:solidFill>
                      <a:schemeClr val="accent1"/>
                    </a:solidFill>
                  </a:rPr>
                  <a:t>Dynamic Line Rating</a:t>
                </a:r>
              </a:p>
            </p:txBody>
          </p:sp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0251A37C-C70D-46FE-A6DF-B36FD5D89E14}"/>
                  </a:ext>
                </a:extLst>
              </p:cNvPr>
              <p:cNvSpPr txBox="1"/>
              <p:nvPr/>
            </p:nvSpPr>
            <p:spPr>
              <a:xfrm>
                <a:off x="3489487" y="2909862"/>
                <a:ext cx="824096" cy="307777"/>
              </a:xfrm>
              <a:prstGeom prst="rect">
                <a:avLst/>
              </a:prstGeom>
              <a:grpFill/>
            </p:spPr>
            <p:txBody>
              <a:bodyPr wrap="square" lIns="36000" tIns="0" rIns="36000" bIns="0" rtlCol="0">
                <a:spAutoFit/>
              </a:bodyPr>
              <a:lstStyle/>
              <a:p>
                <a:pPr algn="ctr"/>
                <a:r>
                  <a:rPr lang="en-GB" sz="1000" b="1" dirty="0">
                    <a:solidFill>
                      <a:schemeClr val="accent1"/>
                    </a:solidFill>
                  </a:rPr>
                  <a:t>Line uprating</a:t>
                </a:r>
              </a:p>
            </p:txBody>
          </p:sp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EEF56B45-ADA4-4947-9A42-D17D64927830}"/>
                  </a:ext>
                </a:extLst>
              </p:cNvPr>
              <p:cNvSpPr txBox="1"/>
              <p:nvPr/>
            </p:nvSpPr>
            <p:spPr>
              <a:xfrm>
                <a:off x="3315552" y="3542640"/>
                <a:ext cx="1152088" cy="299295"/>
              </a:xfrm>
              <a:prstGeom prst="rect">
                <a:avLst/>
              </a:prstGeom>
              <a:grpFill/>
            </p:spPr>
            <p:txBody>
              <a:bodyPr wrap="square" lIns="36000" tIns="72000" rIns="36000" bIns="72000" rtlCol="0">
                <a:spAutoFit/>
              </a:bodyPr>
              <a:lstStyle/>
              <a:p>
                <a:pPr algn="ctr"/>
                <a:r>
                  <a:rPr lang="en-GB" sz="1000" b="1" dirty="0">
                    <a:solidFill>
                      <a:schemeClr val="accent1"/>
                    </a:solidFill>
                  </a:rPr>
                  <a:t>Reconductoring</a:t>
                </a:r>
              </a:p>
            </p:txBody>
          </p:sp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2F84854D-F889-45DB-9359-34B3ED04D552}"/>
                  </a:ext>
                </a:extLst>
              </p:cNvPr>
              <p:cNvSpPr txBox="1"/>
              <p:nvPr/>
            </p:nvSpPr>
            <p:spPr>
              <a:xfrm>
                <a:off x="3449731" y="4859088"/>
                <a:ext cx="824096" cy="299295"/>
              </a:xfrm>
              <a:prstGeom prst="rect">
                <a:avLst/>
              </a:prstGeom>
              <a:grpFill/>
            </p:spPr>
            <p:txBody>
              <a:bodyPr wrap="square" lIns="36000" tIns="72000" rIns="36000" bIns="72000" rtlCol="0">
                <a:spAutoFit/>
              </a:bodyPr>
              <a:lstStyle/>
              <a:p>
                <a:pPr algn="ctr"/>
                <a:r>
                  <a:rPr lang="en-GB" sz="1000" b="1" dirty="0">
                    <a:solidFill>
                      <a:schemeClr val="accent1"/>
                    </a:solidFill>
                  </a:rPr>
                  <a:t>Upgrading</a:t>
                </a:r>
              </a:p>
            </p:txBody>
          </p:sp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15C84E80-8BF8-4CB8-B956-3585AAA5E686}"/>
                  </a:ext>
                </a:extLst>
              </p:cNvPr>
              <p:cNvSpPr txBox="1"/>
              <p:nvPr/>
            </p:nvSpPr>
            <p:spPr>
              <a:xfrm>
                <a:off x="3479548" y="5515137"/>
                <a:ext cx="824096" cy="299295"/>
              </a:xfrm>
              <a:prstGeom prst="rect">
                <a:avLst/>
              </a:prstGeom>
              <a:grpFill/>
            </p:spPr>
            <p:txBody>
              <a:bodyPr wrap="square" lIns="36000" tIns="72000" rIns="36000" bIns="72000" rtlCol="0">
                <a:spAutoFit/>
              </a:bodyPr>
              <a:lstStyle/>
              <a:p>
                <a:pPr algn="ctr"/>
                <a:r>
                  <a:rPr lang="en-GB" sz="1000" b="1" dirty="0">
                    <a:solidFill>
                      <a:schemeClr val="accent1"/>
                    </a:solidFill>
                  </a:rPr>
                  <a:t>New assets</a:t>
                </a:r>
              </a:p>
            </p:txBody>
          </p:sp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6C1A3CDF-A8BC-4698-8CBB-FE603D51F11E}"/>
                  </a:ext>
                </a:extLst>
              </p:cNvPr>
              <p:cNvSpPr txBox="1"/>
              <p:nvPr/>
            </p:nvSpPr>
            <p:spPr>
              <a:xfrm>
                <a:off x="3479548" y="4294413"/>
                <a:ext cx="824096" cy="153888"/>
              </a:xfrm>
              <a:prstGeom prst="rect">
                <a:avLst/>
              </a:prstGeom>
              <a:grpFill/>
            </p:spPr>
            <p:txBody>
              <a:bodyPr wrap="square" lIns="36000" tIns="0" rIns="36000" bIns="0" rtlCol="0">
                <a:spAutoFit/>
              </a:bodyPr>
              <a:lstStyle/>
              <a:p>
                <a:pPr algn="ctr"/>
                <a:r>
                  <a:rPr lang="en-GB" sz="1000" b="1" dirty="0">
                    <a:solidFill>
                      <a:schemeClr val="accent1"/>
                    </a:solidFill>
                  </a:rPr>
                  <a:t>FACTS</a:t>
                </a:r>
              </a:p>
            </p:txBody>
          </p:sp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D343285A-08F9-4B2D-A482-7C407E184238}"/>
                  </a:ext>
                </a:extLst>
              </p:cNvPr>
              <p:cNvSpPr txBox="1"/>
              <p:nvPr/>
            </p:nvSpPr>
            <p:spPr>
              <a:xfrm>
                <a:off x="2219976" y="1200765"/>
                <a:ext cx="3716998" cy="184666"/>
              </a:xfrm>
              <a:prstGeom prst="rect">
                <a:avLst/>
              </a:prstGeom>
              <a:grpFill/>
            </p:spPr>
            <p:txBody>
              <a:bodyPr wrap="square" lIns="36000" tIns="0" rIns="36000" bIns="0" rtlCol="0">
                <a:spAutoFit/>
              </a:bodyPr>
              <a:lstStyle/>
              <a:p>
                <a:pPr algn="ctr"/>
                <a:r>
                  <a:rPr lang="en-GB" sz="1200" b="1" dirty="0">
                    <a:solidFill>
                      <a:schemeClr val="accent1"/>
                    </a:solidFill>
                  </a:rPr>
                  <a:t>¿Does the solution suit the need? ¿Is it  feasible?</a:t>
                </a:r>
              </a:p>
            </p:txBody>
          </p:sp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2C3BC00D-9C2F-44AC-AFA9-38B717CBAFED}"/>
                  </a:ext>
                </a:extLst>
              </p:cNvPr>
              <p:cNvSpPr txBox="1"/>
              <p:nvPr/>
            </p:nvSpPr>
            <p:spPr>
              <a:xfrm rot="16200000">
                <a:off x="1011877" y="3198437"/>
                <a:ext cx="2114451" cy="514738"/>
              </a:xfrm>
              <a:prstGeom prst="rect">
                <a:avLst/>
              </a:prstGeom>
              <a:grpFill/>
            </p:spPr>
            <p:txBody>
              <a:bodyPr wrap="square" lIns="36000" tIns="72000" rIns="36000" bIns="72000" rtlCol="0">
                <a:spAutoFit/>
              </a:bodyPr>
              <a:lstStyle/>
              <a:p>
                <a:pPr algn="ctr"/>
                <a:r>
                  <a:rPr lang="en-GB" sz="1200" b="1" dirty="0">
                    <a:solidFill>
                      <a:schemeClr val="accent1"/>
                    </a:solidFill>
                  </a:rPr>
                  <a:t>Environmental and economic impact</a:t>
                </a:r>
              </a:p>
            </p:txBody>
          </p:sp>
          <p:sp>
            <p:nvSpPr>
              <p:cNvPr id="35" name="CuadroTexto 34">
                <a:extLst>
                  <a:ext uri="{FF2B5EF4-FFF2-40B4-BE49-F238E27FC236}">
                    <a16:creationId xmlns:a16="http://schemas.microsoft.com/office/drawing/2014/main" id="{9D3243AF-7A02-4300-8D8E-ECB7FC382FC2}"/>
                  </a:ext>
                </a:extLst>
              </p:cNvPr>
              <p:cNvSpPr txBox="1"/>
              <p:nvPr/>
            </p:nvSpPr>
            <p:spPr>
              <a:xfrm>
                <a:off x="4886834" y="1608099"/>
                <a:ext cx="231463" cy="283906"/>
              </a:xfrm>
              <a:prstGeom prst="rect">
                <a:avLst/>
              </a:prstGeom>
              <a:grpFill/>
            </p:spPr>
            <p:txBody>
              <a:bodyPr wrap="square" lIns="0" tIns="72000" rIns="0" bIns="72000" rtlCol="0">
                <a:spAutoFit/>
              </a:bodyPr>
              <a:lstStyle/>
              <a:p>
                <a:pPr algn="ctr"/>
                <a:r>
                  <a:rPr lang="en-GB" sz="900" b="1" dirty="0">
                    <a:solidFill>
                      <a:schemeClr val="accent1"/>
                    </a:solidFill>
                  </a:rPr>
                  <a:t>Yes</a:t>
                </a:r>
              </a:p>
            </p:txBody>
          </p:sp>
          <p:sp>
            <p:nvSpPr>
              <p:cNvPr id="36" name="CuadroTexto 35">
                <a:extLst>
                  <a:ext uri="{FF2B5EF4-FFF2-40B4-BE49-F238E27FC236}">
                    <a16:creationId xmlns:a16="http://schemas.microsoft.com/office/drawing/2014/main" id="{C3152B92-FC10-4AD4-891D-07F3E0F1DFD6}"/>
                  </a:ext>
                </a:extLst>
              </p:cNvPr>
              <p:cNvSpPr txBox="1"/>
              <p:nvPr/>
            </p:nvSpPr>
            <p:spPr>
              <a:xfrm>
                <a:off x="4886834" y="2260554"/>
                <a:ext cx="231463" cy="283906"/>
              </a:xfrm>
              <a:prstGeom prst="rect">
                <a:avLst/>
              </a:prstGeom>
              <a:grpFill/>
            </p:spPr>
            <p:txBody>
              <a:bodyPr wrap="square" lIns="0" tIns="72000" rIns="0" bIns="72000" rtlCol="0">
                <a:spAutoFit/>
              </a:bodyPr>
              <a:lstStyle/>
              <a:p>
                <a:pPr algn="ctr"/>
                <a:r>
                  <a:rPr lang="en-GB" sz="900" b="1" dirty="0">
                    <a:solidFill>
                      <a:schemeClr val="accent1"/>
                    </a:solidFill>
                  </a:rPr>
                  <a:t>Yes</a:t>
                </a:r>
              </a:p>
            </p:txBody>
          </p:sp>
          <p:sp>
            <p:nvSpPr>
              <p:cNvPr id="37" name="CuadroTexto 36">
                <a:extLst>
                  <a:ext uri="{FF2B5EF4-FFF2-40B4-BE49-F238E27FC236}">
                    <a16:creationId xmlns:a16="http://schemas.microsoft.com/office/drawing/2014/main" id="{FC17EC44-4F2B-4D35-96A2-4C5D77F67F06}"/>
                  </a:ext>
                </a:extLst>
              </p:cNvPr>
              <p:cNvSpPr txBox="1"/>
              <p:nvPr/>
            </p:nvSpPr>
            <p:spPr>
              <a:xfrm>
                <a:off x="4886834" y="2913009"/>
                <a:ext cx="231463" cy="283906"/>
              </a:xfrm>
              <a:prstGeom prst="rect">
                <a:avLst/>
              </a:prstGeom>
              <a:grpFill/>
            </p:spPr>
            <p:txBody>
              <a:bodyPr wrap="square" lIns="0" tIns="72000" rIns="0" bIns="72000" rtlCol="0">
                <a:spAutoFit/>
              </a:bodyPr>
              <a:lstStyle/>
              <a:p>
                <a:pPr algn="ctr"/>
                <a:r>
                  <a:rPr lang="en-GB" sz="900" b="1" dirty="0">
                    <a:solidFill>
                      <a:schemeClr val="accent1"/>
                    </a:solidFill>
                  </a:rPr>
                  <a:t>Yes</a:t>
                </a:r>
              </a:p>
            </p:txBody>
          </p:sp>
          <p:sp>
            <p:nvSpPr>
              <p:cNvPr id="38" name="CuadroTexto 37">
                <a:extLst>
                  <a:ext uri="{FF2B5EF4-FFF2-40B4-BE49-F238E27FC236}">
                    <a16:creationId xmlns:a16="http://schemas.microsoft.com/office/drawing/2014/main" id="{FE591F57-5C1F-4384-8817-ADC93D0F0B9B}"/>
                  </a:ext>
                </a:extLst>
              </p:cNvPr>
              <p:cNvSpPr txBox="1"/>
              <p:nvPr/>
            </p:nvSpPr>
            <p:spPr>
              <a:xfrm>
                <a:off x="4886834" y="3565464"/>
                <a:ext cx="231463" cy="283906"/>
              </a:xfrm>
              <a:prstGeom prst="rect">
                <a:avLst/>
              </a:prstGeom>
              <a:grpFill/>
            </p:spPr>
            <p:txBody>
              <a:bodyPr wrap="square" lIns="0" tIns="72000" rIns="0" bIns="72000" rtlCol="0">
                <a:spAutoFit/>
              </a:bodyPr>
              <a:lstStyle/>
              <a:p>
                <a:pPr algn="ctr"/>
                <a:r>
                  <a:rPr lang="en-GB" sz="900" b="1" dirty="0">
                    <a:solidFill>
                      <a:schemeClr val="accent1"/>
                    </a:solidFill>
                  </a:rPr>
                  <a:t>Yes</a:t>
                </a:r>
              </a:p>
            </p:txBody>
          </p:sp>
          <p:sp>
            <p:nvSpPr>
              <p:cNvPr id="39" name="CuadroTexto 38">
                <a:extLst>
                  <a:ext uri="{FF2B5EF4-FFF2-40B4-BE49-F238E27FC236}">
                    <a16:creationId xmlns:a16="http://schemas.microsoft.com/office/drawing/2014/main" id="{338BDBFB-80E0-4631-8615-291B99BD23BF}"/>
                  </a:ext>
                </a:extLst>
              </p:cNvPr>
              <p:cNvSpPr txBox="1"/>
              <p:nvPr/>
            </p:nvSpPr>
            <p:spPr>
              <a:xfrm>
                <a:off x="4886834" y="4217919"/>
                <a:ext cx="231463" cy="283906"/>
              </a:xfrm>
              <a:prstGeom prst="rect">
                <a:avLst/>
              </a:prstGeom>
              <a:grpFill/>
            </p:spPr>
            <p:txBody>
              <a:bodyPr wrap="square" lIns="0" tIns="72000" rIns="0" bIns="72000" rtlCol="0">
                <a:spAutoFit/>
              </a:bodyPr>
              <a:lstStyle/>
              <a:p>
                <a:pPr algn="ctr"/>
                <a:r>
                  <a:rPr lang="en-GB" sz="900" b="1" dirty="0">
                    <a:solidFill>
                      <a:schemeClr val="accent1"/>
                    </a:solidFill>
                  </a:rPr>
                  <a:t>Yes</a:t>
                </a:r>
              </a:p>
            </p:txBody>
          </p:sp>
          <p:sp>
            <p:nvSpPr>
              <p:cNvPr id="40" name="CuadroTexto 39">
                <a:extLst>
                  <a:ext uri="{FF2B5EF4-FFF2-40B4-BE49-F238E27FC236}">
                    <a16:creationId xmlns:a16="http://schemas.microsoft.com/office/drawing/2014/main" id="{22E81C4E-3A93-4815-8D3C-F2E5ED3CDB1E}"/>
                  </a:ext>
                </a:extLst>
              </p:cNvPr>
              <p:cNvSpPr txBox="1"/>
              <p:nvPr/>
            </p:nvSpPr>
            <p:spPr>
              <a:xfrm>
                <a:off x="4886834" y="4870374"/>
                <a:ext cx="231463" cy="283906"/>
              </a:xfrm>
              <a:prstGeom prst="rect">
                <a:avLst/>
              </a:prstGeom>
              <a:grpFill/>
            </p:spPr>
            <p:txBody>
              <a:bodyPr wrap="square" lIns="0" tIns="72000" rIns="0" bIns="72000" rtlCol="0">
                <a:spAutoFit/>
              </a:bodyPr>
              <a:lstStyle/>
              <a:p>
                <a:pPr algn="ctr"/>
                <a:r>
                  <a:rPr lang="en-GB" sz="900" b="1" dirty="0">
                    <a:solidFill>
                      <a:schemeClr val="accent1"/>
                    </a:solidFill>
                  </a:rPr>
                  <a:t>Yes</a:t>
                </a:r>
              </a:p>
            </p:txBody>
          </p:sp>
          <p:sp>
            <p:nvSpPr>
              <p:cNvPr id="41" name="CuadroTexto 40">
                <a:extLst>
                  <a:ext uri="{FF2B5EF4-FFF2-40B4-BE49-F238E27FC236}">
                    <a16:creationId xmlns:a16="http://schemas.microsoft.com/office/drawing/2014/main" id="{C5CFEB3D-5FB1-4B4B-8F0A-8A946DBF5882}"/>
                  </a:ext>
                </a:extLst>
              </p:cNvPr>
              <p:cNvSpPr txBox="1"/>
              <p:nvPr/>
            </p:nvSpPr>
            <p:spPr>
              <a:xfrm>
                <a:off x="4886834" y="5522831"/>
                <a:ext cx="231463" cy="283906"/>
              </a:xfrm>
              <a:prstGeom prst="rect">
                <a:avLst/>
              </a:prstGeom>
              <a:grpFill/>
            </p:spPr>
            <p:txBody>
              <a:bodyPr wrap="square" lIns="0" tIns="72000" rIns="0" bIns="72000" rtlCol="0">
                <a:spAutoFit/>
              </a:bodyPr>
              <a:lstStyle/>
              <a:p>
                <a:pPr algn="ctr"/>
                <a:r>
                  <a:rPr lang="en-GB" sz="900" b="1" dirty="0">
                    <a:solidFill>
                      <a:schemeClr val="accent1"/>
                    </a:solidFill>
                  </a:rPr>
                  <a:t>Yes</a:t>
                </a:r>
              </a:p>
            </p:txBody>
          </p:sp>
        </p:grp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2B294969-E9FE-4E09-943D-E973D0FDBEDA}"/>
                </a:ext>
              </a:extLst>
            </p:cNvPr>
            <p:cNvSpPr txBox="1"/>
            <p:nvPr/>
          </p:nvSpPr>
          <p:spPr>
            <a:xfrm>
              <a:off x="5430800" y="1579368"/>
              <a:ext cx="645322" cy="283906"/>
            </a:xfrm>
            <a:prstGeom prst="rect">
              <a:avLst/>
            </a:prstGeom>
            <a:grpFill/>
          </p:spPr>
          <p:txBody>
            <a:bodyPr wrap="square" lIns="0" tIns="72000" rIns="0" bIns="72000" rtlCol="0">
              <a:spAutoFit/>
            </a:bodyPr>
            <a:lstStyle/>
            <a:p>
              <a:pPr algn="ctr"/>
              <a:endParaRPr lang="en-GB" sz="900" b="1" dirty="0">
                <a:solidFill>
                  <a:schemeClr val="accent1"/>
                </a:solidFill>
              </a:endParaRP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918086BD-4AE0-4163-831E-677A3532A7F3}"/>
                </a:ext>
              </a:extLst>
            </p:cNvPr>
            <p:cNvSpPr txBox="1"/>
            <p:nvPr/>
          </p:nvSpPr>
          <p:spPr>
            <a:xfrm>
              <a:off x="5404813" y="2168067"/>
              <a:ext cx="645322" cy="422405"/>
            </a:xfrm>
            <a:prstGeom prst="rect">
              <a:avLst/>
            </a:prstGeom>
            <a:grpFill/>
          </p:spPr>
          <p:txBody>
            <a:bodyPr wrap="square" lIns="0" tIns="72000" rIns="0" bIns="72000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accent1"/>
                  </a:solidFill>
                </a:rPr>
                <a:t>Included in NDP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33B58E65-D430-4437-A0BF-75CD48E9DD4E}"/>
                </a:ext>
              </a:extLst>
            </p:cNvPr>
            <p:cNvSpPr txBox="1"/>
            <p:nvPr/>
          </p:nvSpPr>
          <p:spPr>
            <a:xfrm>
              <a:off x="5404813" y="2823180"/>
              <a:ext cx="645322" cy="422405"/>
            </a:xfrm>
            <a:prstGeom prst="rect">
              <a:avLst/>
            </a:prstGeom>
            <a:grpFill/>
          </p:spPr>
          <p:txBody>
            <a:bodyPr wrap="square" lIns="0" tIns="72000" rIns="0" bIns="72000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accent1"/>
                  </a:solidFill>
                </a:rPr>
                <a:t>Included in NDP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4BCBD65A-7DEF-4608-9773-84FAAF3C22C8}"/>
                </a:ext>
              </a:extLst>
            </p:cNvPr>
            <p:cNvSpPr txBox="1"/>
            <p:nvPr/>
          </p:nvSpPr>
          <p:spPr>
            <a:xfrm>
              <a:off x="5404813" y="3478293"/>
              <a:ext cx="645322" cy="422405"/>
            </a:xfrm>
            <a:prstGeom prst="rect">
              <a:avLst/>
            </a:prstGeom>
            <a:grpFill/>
          </p:spPr>
          <p:txBody>
            <a:bodyPr wrap="square" lIns="0" tIns="72000" rIns="0" bIns="72000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accent1"/>
                  </a:solidFill>
                </a:rPr>
                <a:t>Included in NDP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7AAEADC1-AFA0-4058-8AB2-93849F82E562}"/>
                </a:ext>
              </a:extLst>
            </p:cNvPr>
            <p:cNvSpPr txBox="1"/>
            <p:nvPr/>
          </p:nvSpPr>
          <p:spPr>
            <a:xfrm>
              <a:off x="5404813" y="4133406"/>
              <a:ext cx="645322" cy="422405"/>
            </a:xfrm>
            <a:prstGeom prst="rect">
              <a:avLst/>
            </a:prstGeom>
            <a:grpFill/>
          </p:spPr>
          <p:txBody>
            <a:bodyPr wrap="square" lIns="0" tIns="72000" rIns="0" bIns="72000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accent1"/>
                  </a:solidFill>
                </a:rPr>
                <a:t>Included in NDP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2EE6EEBE-A429-4673-B9E5-E3DF268A821F}"/>
                </a:ext>
              </a:extLst>
            </p:cNvPr>
            <p:cNvSpPr txBox="1"/>
            <p:nvPr/>
          </p:nvSpPr>
          <p:spPr>
            <a:xfrm>
              <a:off x="5404813" y="4788519"/>
              <a:ext cx="645322" cy="422405"/>
            </a:xfrm>
            <a:prstGeom prst="rect">
              <a:avLst/>
            </a:prstGeom>
            <a:grpFill/>
          </p:spPr>
          <p:txBody>
            <a:bodyPr wrap="square" lIns="0" tIns="72000" rIns="0" bIns="72000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accent1"/>
                  </a:solidFill>
                </a:rPr>
                <a:t>Included in NDP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681FF3F6-ECF7-44D2-807C-DDE864334277}"/>
                </a:ext>
              </a:extLst>
            </p:cNvPr>
            <p:cNvSpPr txBox="1"/>
            <p:nvPr/>
          </p:nvSpPr>
          <p:spPr>
            <a:xfrm>
              <a:off x="5404813" y="5443634"/>
              <a:ext cx="645322" cy="422405"/>
            </a:xfrm>
            <a:prstGeom prst="rect">
              <a:avLst/>
            </a:prstGeom>
            <a:grpFill/>
          </p:spPr>
          <p:txBody>
            <a:bodyPr wrap="square" lIns="0" tIns="72000" rIns="0" bIns="72000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accent1"/>
                  </a:solidFill>
                </a:rPr>
                <a:t>Included in NDP</a:t>
              </a:r>
            </a:p>
          </p:txBody>
        </p:sp>
      </p:grpSp>
      <p:pic>
        <p:nvPicPr>
          <p:cNvPr id="43" name="Marcador de posición de imagen 713">
            <a:extLst>
              <a:ext uri="{FF2B5EF4-FFF2-40B4-BE49-F238E27FC236}">
                <a16:creationId xmlns:a16="http://schemas.microsoft.com/office/drawing/2014/main" id="{B1A68215-493D-490E-A4B9-B05CFA31A0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9" b="249"/>
          <a:stretch/>
        </p:blipFill>
        <p:spPr>
          <a:xfrm>
            <a:off x="9611590" y="4160869"/>
            <a:ext cx="2024106" cy="2024106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>
            <a:contourClr>
              <a:srgbClr val="333333"/>
            </a:contourClr>
          </a:sp3d>
        </p:spPr>
      </p:pic>
      <p:sp>
        <p:nvSpPr>
          <p:cNvPr id="44" name="Título 1">
            <a:extLst>
              <a:ext uri="{FF2B5EF4-FFF2-40B4-BE49-F238E27FC236}">
                <a16:creationId xmlns:a16="http://schemas.microsoft.com/office/drawing/2014/main" id="{2A7F0481-0181-4A11-9E66-F63848D884DE}"/>
              </a:ext>
            </a:extLst>
          </p:cNvPr>
          <p:cNvSpPr txBox="1">
            <a:spLocks/>
          </p:cNvSpPr>
          <p:nvPr/>
        </p:nvSpPr>
        <p:spPr>
          <a:xfrm>
            <a:off x="6323451" y="2064163"/>
            <a:ext cx="3013218" cy="96547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lang="es-ES" sz="3600" b="0" kern="1200" spc="0" baseline="0" noProof="0" dirty="0">
                <a:solidFill>
                  <a:schemeClr val="tx1"/>
                </a:solidFill>
                <a:latin typeface="Barlow Semi Condensed" panose="00000506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800" b="1" dirty="0">
                <a:solidFill>
                  <a:schemeClr val="bg1"/>
                </a:solidFill>
                <a:latin typeface="+mj-lt"/>
              </a:rPr>
              <a:t>New operational tools and communications solve 80% of contingency problems </a:t>
            </a:r>
            <a:br>
              <a:rPr lang="es-ES" sz="1800" b="1" dirty="0">
                <a:solidFill>
                  <a:schemeClr val="bg1"/>
                </a:solidFill>
                <a:latin typeface="+mj-lt"/>
              </a:rPr>
            </a:br>
            <a:endParaRPr lang="es-ES" sz="105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7" name="Marcador de texto 3">
            <a:extLst>
              <a:ext uri="{FF2B5EF4-FFF2-40B4-BE49-F238E27FC236}">
                <a16:creationId xmlns:a16="http://schemas.microsoft.com/office/drawing/2014/main" id="{56727468-7680-4D4D-B15C-7F5C6A473B78}"/>
              </a:ext>
            </a:extLst>
          </p:cNvPr>
          <p:cNvSpPr txBox="1">
            <a:spLocks/>
          </p:cNvSpPr>
          <p:nvPr/>
        </p:nvSpPr>
        <p:spPr>
          <a:xfrm>
            <a:off x="1056219" y="659583"/>
            <a:ext cx="10726478" cy="365164"/>
          </a:xfrm>
          <a:prstGeom prst="rect">
            <a:avLst/>
          </a:prstGeom>
        </p:spPr>
        <p:txBody>
          <a:bodyPr lIns="0" tIns="0" rIns="0" bIns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33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ts val="24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133" b="0" i="0" u="none" strike="noStrike" cap="none">
                <a:solidFill>
                  <a:schemeClr val="tx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41294" marR="0" lvl="2" indent="-241294" algn="l" rtl="0">
              <a:lnSpc>
                <a:spcPts val="2667"/>
              </a:lnSpc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Font typeface="Wingdings 2" panose="05020102010507070707" pitchFamily="18" charset="2"/>
              <a:buChar char=""/>
              <a:defRPr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1294" marR="0" lvl="4" indent="-241294" algn="l" rtl="0">
              <a:lnSpc>
                <a:spcPts val="24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Font typeface="Wingdings 2" panose="05020102010507070707" pitchFamily="18" charset="2"/>
              <a:buChar char=""/>
              <a:defRPr sz="2133" b="0" i="0" u="none" strike="noStrike" cap="none">
                <a:solidFill>
                  <a:schemeClr val="tx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14856" marR="0" lvl="5" indent="-173562" algn="l" rtl="0">
              <a:lnSpc>
                <a:spcPts val="2133"/>
              </a:lnSpc>
              <a:spcBef>
                <a:spcPts val="533"/>
              </a:spcBef>
              <a:spcAft>
                <a:spcPts val="0"/>
              </a:spcAft>
              <a:buClr>
                <a:schemeClr val="accent2"/>
              </a:buClr>
              <a:buFont typeface="Roboto" panose="02000000000000000000" pitchFamily="2" charset="0"/>
              <a:buChar char="»"/>
              <a:defRPr sz="1867" b="0" i="0" u="none" strike="noStrike" cap="none">
                <a:solidFill>
                  <a:schemeClr val="tx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637101" marR="0" lvl="6" indent="-156629" algn="l" rtl="0">
              <a:lnSpc>
                <a:spcPts val="1867"/>
              </a:lnSpc>
              <a:spcBef>
                <a:spcPts val="267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›"/>
              <a:defRPr sz="1600" b="0" i="0" u="none" strike="noStrike" cap="none">
                <a:solidFill>
                  <a:schemeClr val="tx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dirty="0"/>
              <a:t>The choice of solutions to solve future network needs prioritise the use of existing network  </a:t>
            </a:r>
          </a:p>
        </p:txBody>
      </p:sp>
      <p:sp>
        <p:nvSpPr>
          <p:cNvPr id="48" name="Título 1">
            <a:extLst>
              <a:ext uri="{FF2B5EF4-FFF2-40B4-BE49-F238E27FC236}">
                <a16:creationId xmlns:a16="http://schemas.microsoft.com/office/drawing/2014/main" id="{92F94E9E-8523-416B-8294-59D04758DE0A}"/>
              </a:ext>
            </a:extLst>
          </p:cNvPr>
          <p:cNvSpPr txBox="1">
            <a:spLocks/>
          </p:cNvSpPr>
          <p:nvPr/>
        </p:nvSpPr>
        <p:spPr>
          <a:xfrm>
            <a:off x="6392761" y="4333822"/>
            <a:ext cx="3114243" cy="1124223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lang="es-ES" sz="3600" b="0" kern="1200" spc="0" baseline="0" noProof="0" dirty="0">
                <a:solidFill>
                  <a:schemeClr val="tx1"/>
                </a:solidFill>
                <a:latin typeface="Barlow Semi Condensed" panose="00000506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800" b="1" dirty="0">
                <a:solidFill>
                  <a:schemeClr val="bg1"/>
                </a:solidFill>
                <a:latin typeface="+mj-lt"/>
              </a:rPr>
              <a:t>72 % of actions in NDP focus on improving and maximising the use of  existing lines,  that is minimising environmental impact </a:t>
            </a:r>
            <a:br>
              <a:rPr lang="es-ES" sz="1800" b="1" dirty="0">
                <a:solidFill>
                  <a:schemeClr val="bg1"/>
                </a:solidFill>
                <a:latin typeface="+mj-lt"/>
              </a:rPr>
            </a:br>
            <a:endParaRPr lang="es-ES" sz="105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55" name="Grupo 54">
            <a:extLst>
              <a:ext uri="{FF2B5EF4-FFF2-40B4-BE49-F238E27FC236}">
                <a16:creationId xmlns:a16="http://schemas.microsoft.com/office/drawing/2014/main" id="{8E27FD96-A1BB-4E0A-AF29-B52AFD175D49}"/>
              </a:ext>
            </a:extLst>
          </p:cNvPr>
          <p:cNvGrpSpPr/>
          <p:nvPr/>
        </p:nvGrpSpPr>
        <p:grpSpPr>
          <a:xfrm>
            <a:off x="6869142" y="1346580"/>
            <a:ext cx="4745877" cy="2547829"/>
            <a:chOff x="5282914" y="2593674"/>
            <a:chExt cx="5387468" cy="3028090"/>
          </a:xfrm>
        </p:grpSpPr>
        <p:pic>
          <p:nvPicPr>
            <p:cNvPr id="56" name="Imagen 55">
              <a:extLst>
                <a:ext uri="{FF2B5EF4-FFF2-40B4-BE49-F238E27FC236}">
                  <a16:creationId xmlns:a16="http://schemas.microsoft.com/office/drawing/2014/main" id="{4939004C-34E7-49B3-916F-8C510C4A53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1954"/>
            <a:stretch/>
          </p:blipFill>
          <p:spPr>
            <a:xfrm>
              <a:off x="5773339" y="2793638"/>
              <a:ext cx="4202815" cy="2426491"/>
            </a:xfrm>
            <a:prstGeom prst="rect">
              <a:avLst/>
            </a:prstGeom>
          </p:spPr>
        </p:pic>
        <p:grpSp>
          <p:nvGrpSpPr>
            <p:cNvPr id="57" name="Grupo 56">
              <a:extLst>
                <a:ext uri="{FF2B5EF4-FFF2-40B4-BE49-F238E27FC236}">
                  <a16:creationId xmlns:a16="http://schemas.microsoft.com/office/drawing/2014/main" id="{319E8F10-373D-4200-A531-164E1C8D1837}"/>
                </a:ext>
              </a:extLst>
            </p:cNvPr>
            <p:cNvGrpSpPr/>
            <p:nvPr/>
          </p:nvGrpSpPr>
          <p:grpSpPr>
            <a:xfrm>
              <a:off x="5655696" y="2593674"/>
              <a:ext cx="5014686" cy="3028090"/>
              <a:chOff x="5655696" y="2593674"/>
              <a:chExt cx="5014686" cy="3028090"/>
            </a:xfrm>
          </p:grpSpPr>
          <p:pic>
            <p:nvPicPr>
              <p:cNvPr id="61" name="Imagen 60">
                <a:extLst>
                  <a:ext uri="{FF2B5EF4-FFF2-40B4-BE49-F238E27FC236}">
                    <a16:creationId xmlns:a16="http://schemas.microsoft.com/office/drawing/2014/main" id="{087F5F1B-7937-4C87-8E6C-72591EB578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17533"/>
              <a:stretch/>
            </p:blipFill>
            <p:spPr>
              <a:xfrm>
                <a:off x="5655696" y="2752411"/>
                <a:ext cx="4259352" cy="2305850"/>
              </a:xfrm>
              <a:prstGeom prst="rect">
                <a:avLst/>
              </a:prstGeom>
            </p:spPr>
          </p:pic>
          <p:grpSp>
            <p:nvGrpSpPr>
              <p:cNvPr id="62" name="Grupo 61">
                <a:extLst>
                  <a:ext uri="{FF2B5EF4-FFF2-40B4-BE49-F238E27FC236}">
                    <a16:creationId xmlns:a16="http://schemas.microsoft.com/office/drawing/2014/main" id="{D24F6B8C-8F46-4E59-917B-C808F176FBAD}"/>
                  </a:ext>
                </a:extLst>
              </p:cNvPr>
              <p:cNvGrpSpPr/>
              <p:nvPr/>
            </p:nvGrpSpPr>
            <p:grpSpPr>
              <a:xfrm>
                <a:off x="6598671" y="2593674"/>
                <a:ext cx="4071711" cy="3028090"/>
                <a:chOff x="6598671" y="2593674"/>
                <a:chExt cx="4071711" cy="3028090"/>
              </a:xfrm>
            </p:grpSpPr>
            <p:sp>
              <p:nvSpPr>
                <p:cNvPr id="63" name="Rectángulo 62">
                  <a:extLst>
                    <a:ext uri="{FF2B5EF4-FFF2-40B4-BE49-F238E27FC236}">
                      <a16:creationId xmlns:a16="http://schemas.microsoft.com/office/drawing/2014/main" id="{DA8983C9-5EB6-46EC-BD7C-79B1C8CD0530}"/>
                    </a:ext>
                  </a:extLst>
                </p:cNvPr>
                <p:cNvSpPr/>
                <p:nvPr/>
              </p:nvSpPr>
              <p:spPr>
                <a:xfrm>
                  <a:off x="8256859" y="3012006"/>
                  <a:ext cx="2413523" cy="95410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s-ES" sz="2800" b="1" i="1" dirty="0">
                      <a:solidFill>
                        <a:srgbClr val="9BC1DB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7.057 km </a:t>
                  </a:r>
                </a:p>
                <a:p>
                  <a:pPr algn="ctr"/>
                  <a:r>
                    <a:rPr lang="es-ES" sz="1400" b="1" i="1" dirty="0" err="1">
                      <a:solidFill>
                        <a:srgbClr val="9BC1DB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upratings</a:t>
                  </a:r>
                  <a:endParaRPr lang="es-ES" sz="1400" b="1" i="1" dirty="0">
                    <a:solidFill>
                      <a:srgbClr val="9BC1DB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  <a:p>
                  <a:endParaRPr lang="es-ES" sz="1400" b="1" i="1" dirty="0">
                    <a:solidFill>
                      <a:srgbClr val="9BC1DB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4" name="Rectángulo 63">
                  <a:extLst>
                    <a:ext uri="{FF2B5EF4-FFF2-40B4-BE49-F238E27FC236}">
                      <a16:creationId xmlns:a16="http://schemas.microsoft.com/office/drawing/2014/main" id="{EC32C42E-3908-4E9C-98B6-BF8A027C959E}"/>
                    </a:ext>
                  </a:extLst>
                </p:cNvPr>
                <p:cNvSpPr/>
                <p:nvPr/>
              </p:nvSpPr>
              <p:spPr>
                <a:xfrm>
                  <a:off x="6852888" y="4862645"/>
                  <a:ext cx="2413523" cy="75911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s-ES" sz="1600" b="1" i="1" dirty="0">
                      <a:solidFill>
                        <a:srgbClr val="FFC00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722 km </a:t>
                  </a:r>
                </a:p>
                <a:p>
                  <a:pPr algn="ctr"/>
                  <a:r>
                    <a:rPr lang="es-ES" sz="1333" b="1" i="1" dirty="0">
                      <a:solidFill>
                        <a:srgbClr val="FFC00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DLR</a:t>
                  </a:r>
                </a:p>
                <a:p>
                  <a:endParaRPr lang="es-ES" sz="1400" b="1" i="1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" name="Rectángulo 64">
                  <a:extLst>
                    <a:ext uri="{FF2B5EF4-FFF2-40B4-BE49-F238E27FC236}">
                      <a16:creationId xmlns:a16="http://schemas.microsoft.com/office/drawing/2014/main" id="{FB409674-E79E-437A-9F99-AE23A221C237}"/>
                    </a:ext>
                  </a:extLst>
                </p:cNvPr>
                <p:cNvSpPr/>
                <p:nvPr/>
              </p:nvSpPr>
              <p:spPr>
                <a:xfrm>
                  <a:off x="6598671" y="2593674"/>
                  <a:ext cx="2413523" cy="78989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s-ES" sz="1600" b="1" i="1" dirty="0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700 km </a:t>
                  </a:r>
                </a:p>
                <a:p>
                  <a:r>
                    <a:rPr lang="es-ES" sz="1333" b="1" i="1" dirty="0" err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renewals</a:t>
                  </a:r>
                  <a:endParaRPr lang="es-ES" sz="1333" b="1" i="1" dirty="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  <a:p>
                  <a:endParaRPr lang="es-ES" sz="1600" b="1" i="1" dirty="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58" name="Rectángulo 57">
              <a:extLst>
                <a:ext uri="{FF2B5EF4-FFF2-40B4-BE49-F238E27FC236}">
                  <a16:creationId xmlns:a16="http://schemas.microsoft.com/office/drawing/2014/main" id="{A507B04B-04E2-4BE5-9E09-CBECB7F2BD17}"/>
                </a:ext>
              </a:extLst>
            </p:cNvPr>
            <p:cNvSpPr/>
            <p:nvPr/>
          </p:nvSpPr>
          <p:spPr>
            <a:xfrm>
              <a:off x="5708868" y="4642654"/>
              <a:ext cx="2413523" cy="7591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600" b="1" i="1" dirty="0">
                  <a:solidFill>
                    <a:srgbClr val="A3AA2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300 km </a:t>
              </a:r>
            </a:p>
            <a:p>
              <a:pPr algn="ctr"/>
              <a:r>
                <a:rPr lang="es-ES" sz="1333" b="1" i="1" dirty="0" err="1">
                  <a:solidFill>
                    <a:srgbClr val="A3AA2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reconducting</a:t>
              </a:r>
              <a:endParaRPr lang="es-ES" sz="1333" b="1" i="1" dirty="0">
                <a:solidFill>
                  <a:srgbClr val="A3AA2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endParaRPr lang="es-ES" sz="1400" b="1" i="1" dirty="0">
                <a:solidFill>
                  <a:srgbClr val="A3AA2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Rectángulo 58">
              <a:extLst>
                <a:ext uri="{FF2B5EF4-FFF2-40B4-BE49-F238E27FC236}">
                  <a16:creationId xmlns:a16="http://schemas.microsoft.com/office/drawing/2014/main" id="{3B761D78-805E-4972-9C14-7E5B8AC2F794}"/>
                </a:ext>
              </a:extLst>
            </p:cNvPr>
            <p:cNvSpPr/>
            <p:nvPr/>
          </p:nvSpPr>
          <p:spPr>
            <a:xfrm>
              <a:off x="5848216" y="3236970"/>
              <a:ext cx="124374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200" b="1" i="1" dirty="0">
                  <a:solidFill>
                    <a:srgbClr val="0078B3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2.681 km </a:t>
              </a:r>
            </a:p>
            <a:p>
              <a:pPr algn="ctr"/>
              <a:r>
                <a:rPr lang="es-ES" sz="1200" b="1" i="1" dirty="0">
                  <a:solidFill>
                    <a:srgbClr val="0078B3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New </a:t>
              </a:r>
              <a:r>
                <a:rPr lang="es-ES" sz="1200" b="1" i="1" dirty="0" err="1">
                  <a:solidFill>
                    <a:srgbClr val="0078B3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aerial</a:t>
              </a:r>
              <a:r>
                <a:rPr lang="es-ES" sz="1200" b="1" i="1" dirty="0">
                  <a:solidFill>
                    <a:srgbClr val="0078B3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ROW</a:t>
              </a:r>
            </a:p>
          </p:txBody>
        </p:sp>
        <p:sp>
          <p:nvSpPr>
            <p:cNvPr id="60" name="Rectángulo 59">
              <a:extLst>
                <a:ext uri="{FF2B5EF4-FFF2-40B4-BE49-F238E27FC236}">
                  <a16:creationId xmlns:a16="http://schemas.microsoft.com/office/drawing/2014/main" id="{3B9C130F-7AC7-4702-9CCE-167CD2C339E0}"/>
                </a:ext>
              </a:extLst>
            </p:cNvPr>
            <p:cNvSpPr/>
            <p:nvPr/>
          </p:nvSpPr>
          <p:spPr>
            <a:xfrm>
              <a:off x="5282914" y="3991648"/>
              <a:ext cx="219741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200" b="1" i="1" dirty="0">
                  <a:solidFill>
                    <a:srgbClr val="0078B3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734 km </a:t>
              </a:r>
            </a:p>
            <a:p>
              <a:pPr algn="ctr"/>
              <a:r>
                <a:rPr lang="es-ES" sz="1200" b="1" i="1" dirty="0">
                  <a:solidFill>
                    <a:srgbClr val="0078B3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Submarine link </a:t>
              </a:r>
            </a:p>
          </p:txBody>
        </p:sp>
      </p:grpSp>
      <p:sp>
        <p:nvSpPr>
          <p:cNvPr id="67" name="CuadroTexto 66">
            <a:extLst>
              <a:ext uri="{FF2B5EF4-FFF2-40B4-BE49-F238E27FC236}">
                <a16:creationId xmlns:a16="http://schemas.microsoft.com/office/drawing/2014/main" id="{7C73450A-5F7E-454B-B8E5-6AE0C207BE4D}"/>
              </a:ext>
            </a:extLst>
          </p:cNvPr>
          <p:cNvSpPr txBox="1"/>
          <p:nvPr/>
        </p:nvSpPr>
        <p:spPr>
          <a:xfrm>
            <a:off x="457200" y="6314768"/>
            <a:ext cx="406703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>
                    <a:lumMod val="50000"/>
                  </a:schemeClr>
                </a:solidFill>
              </a:rPr>
              <a:t>SDC –</a:t>
            </a:r>
            <a:r>
              <a:rPr lang="es-ES" sz="1400" dirty="0" err="1">
                <a:solidFill>
                  <a:schemeClr val="bg1">
                    <a:lumMod val="50000"/>
                  </a:schemeClr>
                </a:solidFill>
              </a:rPr>
              <a:t>October</a:t>
            </a:r>
            <a:r>
              <a:rPr lang="es-ES" sz="1400" dirty="0">
                <a:solidFill>
                  <a:schemeClr val="bg1">
                    <a:lumMod val="50000"/>
                  </a:schemeClr>
                </a:solidFill>
              </a:rPr>
              <a:t> 2022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0EE9D99-31DC-DAA7-6873-6F2953C1695D}"/>
              </a:ext>
            </a:extLst>
          </p:cNvPr>
          <p:cNvSpPr/>
          <p:nvPr/>
        </p:nvSpPr>
        <p:spPr>
          <a:xfrm>
            <a:off x="457200" y="6314769"/>
            <a:ext cx="3067878" cy="255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18171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F9F8A4-4A66-BD05-AFEE-200DF4655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356" y="295691"/>
            <a:ext cx="8160000" cy="365164"/>
          </a:xfrm>
          <a:prstGeom prst="rect">
            <a:avLst/>
          </a:prstGeom>
        </p:spPr>
        <p:txBody>
          <a:bodyPr/>
          <a:lstStyle/>
          <a:p>
            <a:r>
              <a:rPr lang="es-ES" sz="2400" b="1" dirty="0" err="1">
                <a:solidFill>
                  <a:schemeClr val="accent1"/>
                </a:solidFill>
              </a:rPr>
              <a:t>Toolbox</a:t>
            </a:r>
            <a:r>
              <a:rPr lang="es-ES" sz="2400" b="1" dirty="0">
                <a:solidFill>
                  <a:schemeClr val="accent1"/>
                </a:solidFill>
              </a:rPr>
              <a:t>. </a:t>
            </a:r>
            <a:r>
              <a:rPr lang="es-ES" sz="2400" b="1" dirty="0" err="1">
                <a:solidFill>
                  <a:schemeClr val="accent1"/>
                </a:solidFill>
              </a:rPr>
              <a:t>Tecnological</a:t>
            </a:r>
            <a:r>
              <a:rPr lang="es-ES" sz="2400" b="1" dirty="0">
                <a:solidFill>
                  <a:schemeClr val="accent1"/>
                </a:solidFill>
              </a:rPr>
              <a:t> </a:t>
            </a:r>
            <a:r>
              <a:rPr lang="es-ES" sz="2400" b="1" dirty="0" err="1">
                <a:solidFill>
                  <a:schemeClr val="accent1"/>
                </a:solidFill>
              </a:rPr>
              <a:t>solutions</a:t>
            </a:r>
            <a:r>
              <a:rPr lang="es-ES" sz="2400" b="1" dirty="0">
                <a:solidFill>
                  <a:schemeClr val="accent1"/>
                </a:solidFill>
              </a:rPr>
              <a:t> (DLR)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9DD7C0D-2686-25B5-0EE3-8B98B523F727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0000000-1234-1234-1234-123412341234}" type="slidenum">
              <a:rPr lang="es-ES" smtClean="0"/>
              <a:pPr/>
              <a:t>21</a:t>
            </a:fld>
            <a:endParaRPr lang="es-ES" dirty="0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123F48D6-FADE-14FC-D23A-D2BA1737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580" y="3668751"/>
            <a:ext cx="6072946" cy="2761788"/>
          </a:xfrm>
          <a:prstGeom prst="rect">
            <a:avLst/>
          </a:prstGeom>
        </p:spPr>
      </p:pic>
      <p:grpSp>
        <p:nvGrpSpPr>
          <p:cNvPr id="116" name="Grupo 115">
            <a:extLst>
              <a:ext uri="{FF2B5EF4-FFF2-40B4-BE49-F238E27FC236}">
                <a16:creationId xmlns:a16="http://schemas.microsoft.com/office/drawing/2014/main" id="{4F2BABD1-5E0F-E0A6-5B23-58FFDA37BF4C}"/>
              </a:ext>
            </a:extLst>
          </p:cNvPr>
          <p:cNvGrpSpPr/>
          <p:nvPr/>
        </p:nvGrpSpPr>
        <p:grpSpPr>
          <a:xfrm>
            <a:off x="8658893" y="5106272"/>
            <a:ext cx="2797563" cy="975184"/>
            <a:chOff x="6193201" y="1061289"/>
            <a:chExt cx="2797563" cy="975184"/>
          </a:xfrm>
        </p:grpSpPr>
        <p:sp>
          <p:nvSpPr>
            <p:cNvPr id="93" name="Marcador de texto 13">
              <a:extLst>
                <a:ext uri="{FF2B5EF4-FFF2-40B4-BE49-F238E27FC236}">
                  <a16:creationId xmlns:a16="http://schemas.microsoft.com/office/drawing/2014/main" id="{99F9B8D0-6EB6-6FCE-FCA9-79BB9D466F5F}"/>
                </a:ext>
              </a:extLst>
            </p:cNvPr>
            <p:cNvSpPr txBox="1">
              <a:spLocks/>
            </p:cNvSpPr>
            <p:nvPr/>
          </p:nvSpPr>
          <p:spPr>
            <a:xfrm>
              <a:off x="6193201" y="1061289"/>
              <a:ext cx="2734549" cy="668575"/>
            </a:xfrm>
            <a:prstGeom prst="rect">
              <a:avLst/>
            </a:prstGeom>
          </p:spPr>
          <p:txBody>
            <a:bodyPr lIns="0" tIns="0" rIns="0" bIns="0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s-ES" sz="1600" dirty="0" err="1">
                  <a:solidFill>
                    <a:schemeClr val="accent1"/>
                  </a:solidFill>
                </a:rPr>
                <a:t>Climate</a:t>
              </a:r>
              <a:r>
                <a:rPr lang="es-ES" sz="1600" dirty="0">
                  <a:solidFill>
                    <a:schemeClr val="accent1"/>
                  </a:solidFill>
                </a:rPr>
                <a:t> variables</a:t>
              </a:r>
            </a:p>
          </p:txBody>
        </p:sp>
        <p:grpSp>
          <p:nvGrpSpPr>
            <p:cNvPr id="94" name="Grupo 93">
              <a:extLst>
                <a:ext uri="{FF2B5EF4-FFF2-40B4-BE49-F238E27FC236}">
                  <a16:creationId xmlns:a16="http://schemas.microsoft.com/office/drawing/2014/main" id="{6E076D5D-B597-A7FB-6FD1-33F7E57E3B19}"/>
                </a:ext>
              </a:extLst>
            </p:cNvPr>
            <p:cNvGrpSpPr/>
            <p:nvPr/>
          </p:nvGrpSpPr>
          <p:grpSpPr>
            <a:xfrm>
              <a:off x="6247824" y="1280805"/>
              <a:ext cx="2742940" cy="755668"/>
              <a:chOff x="485640" y="4233913"/>
              <a:chExt cx="4240044" cy="1170561"/>
            </a:xfrm>
          </p:grpSpPr>
          <p:pic>
            <p:nvPicPr>
              <p:cNvPr id="95" name="Imagen 94">
                <a:extLst>
                  <a:ext uri="{FF2B5EF4-FFF2-40B4-BE49-F238E27FC236}">
                    <a16:creationId xmlns:a16="http://schemas.microsoft.com/office/drawing/2014/main" id="{D5B49A0E-1C81-8A19-4CBC-E01F4CEFD0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7432" y="4414132"/>
                <a:ext cx="535783" cy="535783"/>
              </a:xfrm>
              <a:prstGeom prst="rect">
                <a:avLst/>
              </a:prstGeom>
            </p:spPr>
          </p:pic>
          <p:pic>
            <p:nvPicPr>
              <p:cNvPr id="96" name="Imagen 95">
                <a:extLst>
                  <a:ext uri="{FF2B5EF4-FFF2-40B4-BE49-F238E27FC236}">
                    <a16:creationId xmlns:a16="http://schemas.microsoft.com/office/drawing/2014/main" id="{96696152-2D6A-1ED6-838D-D17DE58409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0143"/>
              <a:stretch/>
            </p:blipFill>
            <p:spPr>
              <a:xfrm>
                <a:off x="2311667" y="4233913"/>
                <a:ext cx="711722" cy="800059"/>
              </a:xfrm>
              <a:prstGeom prst="rect">
                <a:avLst/>
              </a:prstGeom>
            </p:spPr>
          </p:pic>
          <p:pic>
            <p:nvPicPr>
              <p:cNvPr id="97" name="Imagen 96">
                <a:extLst>
                  <a:ext uri="{FF2B5EF4-FFF2-40B4-BE49-F238E27FC236}">
                    <a16:creationId xmlns:a16="http://schemas.microsoft.com/office/drawing/2014/main" id="{C60DA150-1992-F768-208A-9464258B0A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04513" y="4422726"/>
                <a:ext cx="711555" cy="711555"/>
              </a:xfrm>
              <a:prstGeom prst="rect">
                <a:avLst/>
              </a:prstGeom>
            </p:spPr>
          </p:pic>
          <p:sp>
            <p:nvSpPr>
              <p:cNvPr id="98" name="CuadroTexto 97">
                <a:extLst>
                  <a:ext uri="{FF2B5EF4-FFF2-40B4-BE49-F238E27FC236}">
                    <a16:creationId xmlns:a16="http://schemas.microsoft.com/office/drawing/2014/main" id="{AE31D8E8-050B-69C5-01AB-3E7944DC1FA7}"/>
                  </a:ext>
                </a:extLst>
              </p:cNvPr>
              <p:cNvSpPr txBox="1"/>
              <p:nvPr/>
            </p:nvSpPr>
            <p:spPr>
              <a:xfrm>
                <a:off x="485640" y="5011572"/>
                <a:ext cx="1643363" cy="357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900" b="1" dirty="0"/>
                  <a:t>TEMPERATURE</a:t>
                </a:r>
              </a:p>
            </p:txBody>
          </p:sp>
          <p:sp>
            <p:nvSpPr>
              <p:cNvPr id="99" name="CuadroTexto 98">
                <a:extLst>
                  <a:ext uri="{FF2B5EF4-FFF2-40B4-BE49-F238E27FC236}">
                    <a16:creationId xmlns:a16="http://schemas.microsoft.com/office/drawing/2014/main" id="{4530077A-8AF7-9C61-0243-6337997AC206}"/>
                  </a:ext>
                </a:extLst>
              </p:cNvPr>
              <p:cNvSpPr txBox="1"/>
              <p:nvPr/>
            </p:nvSpPr>
            <p:spPr>
              <a:xfrm>
                <a:off x="2047177" y="5046906"/>
                <a:ext cx="1405481" cy="357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900" b="1" dirty="0"/>
                  <a:t>IRRADIANCE</a:t>
                </a:r>
              </a:p>
            </p:txBody>
          </p:sp>
          <p:sp>
            <p:nvSpPr>
              <p:cNvPr id="100" name="CuadroTexto 99">
                <a:extLst>
                  <a:ext uri="{FF2B5EF4-FFF2-40B4-BE49-F238E27FC236}">
                    <a16:creationId xmlns:a16="http://schemas.microsoft.com/office/drawing/2014/main" id="{A291DA32-DA01-3272-66A2-C343FC581184}"/>
                  </a:ext>
                </a:extLst>
              </p:cNvPr>
              <p:cNvSpPr txBox="1"/>
              <p:nvPr/>
            </p:nvSpPr>
            <p:spPr>
              <a:xfrm>
                <a:off x="3419011" y="4968653"/>
                <a:ext cx="1306673" cy="3575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900" b="1" dirty="0"/>
                  <a:t>WIND</a:t>
                </a:r>
              </a:p>
            </p:txBody>
          </p:sp>
        </p:grpSp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8E7ED13C-A8B1-3956-ACB5-68CA749F88C1}"/>
              </a:ext>
            </a:extLst>
          </p:cNvPr>
          <p:cNvGrpSpPr/>
          <p:nvPr/>
        </p:nvGrpSpPr>
        <p:grpSpPr>
          <a:xfrm rot="16200000">
            <a:off x="8523710" y="1200568"/>
            <a:ext cx="580025" cy="309660"/>
            <a:chOff x="8954398" y="3093701"/>
            <a:chExt cx="1138997" cy="699600"/>
          </a:xfrm>
        </p:grpSpPr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88F297B6-0A93-B076-B25C-AD9E4D8FEB6A}"/>
                </a:ext>
              </a:extLst>
            </p:cNvPr>
            <p:cNvGrpSpPr/>
            <p:nvPr/>
          </p:nvGrpSpPr>
          <p:grpSpPr>
            <a:xfrm rot="5400000">
              <a:off x="9285836" y="3038963"/>
              <a:ext cx="476124" cy="585600"/>
              <a:chOff x="4557695" y="6099880"/>
              <a:chExt cx="476124" cy="585600"/>
            </a:xfrm>
          </p:grpSpPr>
          <p:sp>
            <p:nvSpPr>
              <p:cNvPr id="103" name="Rectángulo 102">
                <a:extLst>
                  <a:ext uri="{FF2B5EF4-FFF2-40B4-BE49-F238E27FC236}">
                    <a16:creationId xmlns:a16="http://schemas.microsoft.com/office/drawing/2014/main" id="{CE08ED67-EFCC-73CE-3266-1A814A02E8EB}"/>
                  </a:ext>
                </a:extLst>
              </p:cNvPr>
              <p:cNvSpPr/>
              <p:nvPr/>
            </p:nvSpPr>
            <p:spPr>
              <a:xfrm>
                <a:off x="4557695" y="6099880"/>
                <a:ext cx="252649" cy="583553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2489" dirty="0"/>
              </a:p>
            </p:txBody>
          </p:sp>
          <p:sp>
            <p:nvSpPr>
              <p:cNvPr id="104" name="Rectángulo 103">
                <a:extLst>
                  <a:ext uri="{FF2B5EF4-FFF2-40B4-BE49-F238E27FC236}">
                    <a16:creationId xmlns:a16="http://schemas.microsoft.com/office/drawing/2014/main" id="{D4F536A9-87AC-5143-B6E8-6A7E5E6CBD90}"/>
                  </a:ext>
                </a:extLst>
              </p:cNvPr>
              <p:cNvSpPr/>
              <p:nvPr/>
            </p:nvSpPr>
            <p:spPr>
              <a:xfrm>
                <a:off x="4890127" y="6099880"/>
                <a:ext cx="143692" cy="5856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2489"/>
              </a:p>
            </p:txBody>
          </p:sp>
        </p:grpSp>
        <p:sp>
          <p:nvSpPr>
            <p:cNvPr id="34" name="Triángulo isósceles 33">
              <a:extLst>
                <a:ext uri="{FF2B5EF4-FFF2-40B4-BE49-F238E27FC236}">
                  <a16:creationId xmlns:a16="http://schemas.microsoft.com/office/drawing/2014/main" id="{523CCDE4-D494-5487-41DD-8BAF9F40C1BF}"/>
                </a:ext>
              </a:extLst>
            </p:cNvPr>
            <p:cNvSpPr/>
            <p:nvPr/>
          </p:nvSpPr>
          <p:spPr>
            <a:xfrm flipV="1">
              <a:off x="8954398" y="3649611"/>
              <a:ext cx="1138997" cy="14369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05" name="Marcador de texto 13">
            <a:extLst>
              <a:ext uri="{FF2B5EF4-FFF2-40B4-BE49-F238E27FC236}">
                <a16:creationId xmlns:a16="http://schemas.microsoft.com/office/drawing/2014/main" id="{6AAD5E55-D49C-6F22-1AC6-F2D38DFC222A}"/>
              </a:ext>
            </a:extLst>
          </p:cNvPr>
          <p:cNvSpPr txBox="1">
            <a:spLocks/>
          </p:cNvSpPr>
          <p:nvPr/>
        </p:nvSpPr>
        <p:spPr>
          <a:xfrm>
            <a:off x="6093003" y="1087988"/>
            <a:ext cx="2734549" cy="668575"/>
          </a:xfrm>
          <a:prstGeom prst="rect">
            <a:avLst/>
          </a:prstGeom>
        </p:spPr>
        <p:txBody>
          <a:bodyPr lIns="0" tIns="0" rIns="0" bIns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1600" dirty="0" err="1">
                <a:solidFill>
                  <a:schemeClr val="accent1"/>
                </a:solidFill>
              </a:rPr>
              <a:t>Static</a:t>
            </a:r>
            <a:r>
              <a:rPr lang="es-ES" sz="1600" dirty="0">
                <a:solidFill>
                  <a:schemeClr val="accent1"/>
                </a:solidFill>
              </a:rPr>
              <a:t> </a:t>
            </a:r>
            <a:r>
              <a:rPr lang="es-ES" sz="1600" dirty="0" err="1">
                <a:solidFill>
                  <a:schemeClr val="accent1"/>
                </a:solidFill>
              </a:rPr>
              <a:t>Capacity</a:t>
            </a:r>
            <a:endParaRPr lang="es-ES" sz="1600" dirty="0">
              <a:solidFill>
                <a:schemeClr val="accent1"/>
              </a:solidFill>
            </a:endParaRPr>
          </a:p>
          <a:p>
            <a:pPr algn="ctr"/>
            <a:r>
              <a:rPr lang="es-ES" sz="1333" dirty="0" err="1">
                <a:solidFill>
                  <a:schemeClr val="tx2">
                    <a:lumMod val="75000"/>
                  </a:schemeClr>
                </a:solidFill>
              </a:rPr>
              <a:t>Seasonal</a:t>
            </a:r>
            <a:r>
              <a:rPr lang="es-ES" sz="1333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sz="1333" dirty="0" err="1">
                <a:solidFill>
                  <a:schemeClr val="tx2">
                    <a:lumMod val="75000"/>
                  </a:schemeClr>
                </a:solidFill>
              </a:rPr>
              <a:t>Capacities</a:t>
            </a:r>
            <a:endParaRPr lang="es-ES" sz="1333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es-ES" sz="1333" dirty="0">
                <a:solidFill>
                  <a:schemeClr val="tx2">
                    <a:lumMod val="75000"/>
                  </a:schemeClr>
                </a:solidFill>
              </a:rPr>
              <a:t>(4 </a:t>
            </a:r>
            <a:r>
              <a:rPr lang="es-ES" sz="1333" dirty="0" err="1">
                <a:solidFill>
                  <a:schemeClr val="tx2">
                    <a:lumMod val="75000"/>
                  </a:schemeClr>
                </a:solidFill>
              </a:rPr>
              <a:t>annual</a:t>
            </a:r>
            <a:r>
              <a:rPr lang="es-ES" sz="1333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sz="1333" dirty="0" err="1">
                <a:solidFill>
                  <a:schemeClr val="tx2">
                    <a:lumMod val="75000"/>
                  </a:schemeClr>
                </a:solidFill>
              </a:rPr>
              <a:t>values</a:t>
            </a:r>
            <a:r>
              <a:rPr lang="es-ES" sz="1333" dirty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108" name="Marcador de texto 13">
            <a:extLst>
              <a:ext uri="{FF2B5EF4-FFF2-40B4-BE49-F238E27FC236}">
                <a16:creationId xmlns:a16="http://schemas.microsoft.com/office/drawing/2014/main" id="{98A9AF77-7AE5-333E-37E5-15ACDDCF4DAC}"/>
              </a:ext>
            </a:extLst>
          </p:cNvPr>
          <p:cNvSpPr txBox="1">
            <a:spLocks/>
          </p:cNvSpPr>
          <p:nvPr/>
        </p:nvSpPr>
        <p:spPr>
          <a:xfrm>
            <a:off x="9151051" y="1081703"/>
            <a:ext cx="2734549" cy="668575"/>
          </a:xfrm>
          <a:prstGeom prst="rect">
            <a:avLst/>
          </a:prstGeom>
        </p:spPr>
        <p:txBody>
          <a:bodyPr lIns="0" tIns="0" rIns="0" bIns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1600" dirty="0">
                <a:solidFill>
                  <a:schemeClr val="accent1"/>
                </a:solidFill>
              </a:rPr>
              <a:t>Dynamic </a:t>
            </a:r>
            <a:r>
              <a:rPr lang="es-ES" sz="1600" dirty="0" err="1">
                <a:solidFill>
                  <a:schemeClr val="accent1"/>
                </a:solidFill>
              </a:rPr>
              <a:t>Capacity</a:t>
            </a:r>
            <a:endParaRPr lang="es-ES" sz="1600" dirty="0">
              <a:solidFill>
                <a:schemeClr val="accent1"/>
              </a:solidFill>
            </a:endParaRPr>
          </a:p>
          <a:p>
            <a:pPr algn="ctr"/>
            <a:r>
              <a:rPr lang="es-ES" sz="1333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sz="1333" dirty="0" err="1">
                <a:solidFill>
                  <a:schemeClr val="tx2">
                    <a:lumMod val="75000"/>
                  </a:schemeClr>
                </a:solidFill>
              </a:rPr>
              <a:t>Transmisssion</a:t>
            </a:r>
            <a:r>
              <a:rPr lang="es-ES" sz="1333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sz="1333" dirty="0" err="1">
                <a:solidFill>
                  <a:schemeClr val="tx2">
                    <a:lumMod val="75000"/>
                  </a:schemeClr>
                </a:solidFill>
              </a:rPr>
              <a:t>Capacity</a:t>
            </a:r>
            <a:r>
              <a:rPr lang="es-ES" sz="1333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sz="1333" dirty="0" err="1">
                <a:solidFill>
                  <a:schemeClr val="tx2">
                    <a:lumMod val="75000"/>
                  </a:schemeClr>
                </a:solidFill>
              </a:rPr>
              <a:t>values</a:t>
            </a:r>
            <a:r>
              <a:rPr lang="es-ES" sz="1333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sz="1333" dirty="0" err="1">
                <a:solidFill>
                  <a:schemeClr val="tx2">
                    <a:lumMod val="75000"/>
                  </a:schemeClr>
                </a:solidFill>
              </a:rPr>
              <a:t>computed</a:t>
            </a:r>
            <a:r>
              <a:rPr lang="es-ES" sz="1333" dirty="0">
                <a:solidFill>
                  <a:schemeClr val="tx2">
                    <a:lumMod val="75000"/>
                  </a:schemeClr>
                </a:solidFill>
              </a:rPr>
              <a:t> in real time </a:t>
            </a:r>
          </a:p>
        </p:txBody>
      </p:sp>
      <p:grpSp>
        <p:nvGrpSpPr>
          <p:cNvPr id="109" name="Grupo 108">
            <a:extLst>
              <a:ext uri="{FF2B5EF4-FFF2-40B4-BE49-F238E27FC236}">
                <a16:creationId xmlns:a16="http://schemas.microsoft.com/office/drawing/2014/main" id="{04835934-3A6C-6A1C-8037-20A10FEF807A}"/>
              </a:ext>
            </a:extLst>
          </p:cNvPr>
          <p:cNvGrpSpPr/>
          <p:nvPr/>
        </p:nvGrpSpPr>
        <p:grpSpPr>
          <a:xfrm>
            <a:off x="364102" y="3866344"/>
            <a:ext cx="1130785" cy="1085356"/>
            <a:chOff x="10122770" y="4707063"/>
            <a:chExt cx="1494417" cy="1494417"/>
          </a:xfrm>
          <a:solidFill>
            <a:schemeClr val="accent2"/>
          </a:solidFill>
        </p:grpSpPr>
        <p:sp>
          <p:nvSpPr>
            <p:cNvPr id="110" name="Elipse 109">
              <a:extLst>
                <a:ext uri="{FF2B5EF4-FFF2-40B4-BE49-F238E27FC236}">
                  <a16:creationId xmlns:a16="http://schemas.microsoft.com/office/drawing/2014/main" id="{71FA1241-726E-A0C0-1682-CE93586FE6B4}"/>
                </a:ext>
              </a:extLst>
            </p:cNvPr>
            <p:cNvSpPr/>
            <p:nvPr/>
          </p:nvSpPr>
          <p:spPr>
            <a:xfrm>
              <a:off x="10122770" y="4707063"/>
              <a:ext cx="1494417" cy="1494417"/>
            </a:xfrm>
            <a:prstGeom prst="ellipse">
              <a:avLst/>
            </a:prstGeom>
            <a:grpFill/>
            <a:ln w="7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sz="1800"/>
            </a:p>
          </p:txBody>
        </p:sp>
        <p:sp>
          <p:nvSpPr>
            <p:cNvPr id="111" name="Google Shape;53;p6">
              <a:extLst>
                <a:ext uri="{FF2B5EF4-FFF2-40B4-BE49-F238E27FC236}">
                  <a16:creationId xmlns:a16="http://schemas.microsoft.com/office/drawing/2014/main" id="{B29EBD71-1937-43D6-1186-CBBA7F91FEF5}"/>
                </a:ext>
              </a:extLst>
            </p:cNvPr>
            <p:cNvSpPr txBox="1"/>
            <p:nvPr/>
          </p:nvSpPr>
          <p:spPr>
            <a:xfrm>
              <a:off x="10262690" y="5008524"/>
              <a:ext cx="1130299" cy="8475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/>
              <a:r>
                <a:rPr lang="es" sz="2000" b="1" dirty="0">
                  <a:solidFill>
                    <a:schemeClr val="lt1"/>
                  </a:solidFill>
                </a:rPr>
                <a:t>722 km </a:t>
              </a:r>
              <a:endParaRPr sz="2000" b="1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112" name="Grupo 111">
            <a:extLst>
              <a:ext uri="{FF2B5EF4-FFF2-40B4-BE49-F238E27FC236}">
                <a16:creationId xmlns:a16="http://schemas.microsoft.com/office/drawing/2014/main" id="{2B530B7E-6FFC-A80E-F70F-C25FAB649D85}"/>
              </a:ext>
            </a:extLst>
          </p:cNvPr>
          <p:cNvGrpSpPr/>
          <p:nvPr/>
        </p:nvGrpSpPr>
        <p:grpSpPr>
          <a:xfrm>
            <a:off x="364102" y="5042071"/>
            <a:ext cx="1130785" cy="1085356"/>
            <a:chOff x="10122770" y="4707063"/>
            <a:chExt cx="1494417" cy="1494417"/>
          </a:xfrm>
          <a:solidFill>
            <a:schemeClr val="accent2"/>
          </a:solidFill>
        </p:grpSpPr>
        <p:sp>
          <p:nvSpPr>
            <p:cNvPr id="113" name="Elipse 112">
              <a:extLst>
                <a:ext uri="{FF2B5EF4-FFF2-40B4-BE49-F238E27FC236}">
                  <a16:creationId xmlns:a16="http://schemas.microsoft.com/office/drawing/2014/main" id="{B88410E3-012C-EE46-E5AE-F198C63D2765}"/>
                </a:ext>
              </a:extLst>
            </p:cNvPr>
            <p:cNvSpPr/>
            <p:nvPr/>
          </p:nvSpPr>
          <p:spPr>
            <a:xfrm>
              <a:off x="10122770" y="4707063"/>
              <a:ext cx="1494417" cy="1494417"/>
            </a:xfrm>
            <a:prstGeom prst="ellipse">
              <a:avLst/>
            </a:prstGeom>
            <a:grpFill/>
            <a:ln w="71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sz="1800"/>
            </a:p>
          </p:txBody>
        </p:sp>
        <p:sp>
          <p:nvSpPr>
            <p:cNvPr id="114" name="Google Shape;53;p6">
              <a:extLst>
                <a:ext uri="{FF2B5EF4-FFF2-40B4-BE49-F238E27FC236}">
                  <a16:creationId xmlns:a16="http://schemas.microsoft.com/office/drawing/2014/main" id="{850CD250-E7B7-5D0C-CA63-B893ED0C8230}"/>
                </a:ext>
              </a:extLst>
            </p:cNvPr>
            <p:cNvSpPr txBox="1"/>
            <p:nvPr/>
          </p:nvSpPr>
          <p:spPr>
            <a:xfrm>
              <a:off x="10293369" y="5030496"/>
              <a:ext cx="1130299" cy="8475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/>
              <a:r>
                <a:rPr lang="es" sz="2000" b="1" dirty="0">
                  <a:solidFill>
                    <a:schemeClr val="lt1"/>
                  </a:solidFill>
                </a:rPr>
                <a:t>23 lines </a:t>
              </a:r>
              <a:endParaRPr sz="2000" b="1" dirty="0">
                <a:solidFill>
                  <a:schemeClr val="lt1"/>
                </a:solidFill>
              </a:endParaRPr>
            </a:p>
          </p:txBody>
        </p:sp>
      </p:grpSp>
      <p:pic>
        <p:nvPicPr>
          <p:cNvPr id="115" name="Imagen 114">
            <a:extLst>
              <a:ext uri="{FF2B5EF4-FFF2-40B4-BE49-F238E27FC236}">
                <a16:creationId xmlns:a16="http://schemas.microsoft.com/office/drawing/2014/main" id="{20734B0E-59A4-A619-B1C2-2B45E821A2B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9F3DD"/>
              </a:clrFrom>
              <a:clrTo>
                <a:srgbClr val="F9F3D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80011" y="1855490"/>
            <a:ext cx="5872416" cy="2015239"/>
          </a:xfrm>
          <a:prstGeom prst="rect">
            <a:avLst/>
          </a:prstGeom>
        </p:spPr>
      </p:pic>
      <p:grpSp>
        <p:nvGrpSpPr>
          <p:cNvPr id="89" name="Grupo 88">
            <a:extLst>
              <a:ext uri="{FF2B5EF4-FFF2-40B4-BE49-F238E27FC236}">
                <a16:creationId xmlns:a16="http://schemas.microsoft.com/office/drawing/2014/main" id="{8BFB5E06-93F0-7772-DB7E-9A2FAAA9A01B}"/>
              </a:ext>
            </a:extLst>
          </p:cNvPr>
          <p:cNvGrpSpPr/>
          <p:nvPr/>
        </p:nvGrpSpPr>
        <p:grpSpPr>
          <a:xfrm>
            <a:off x="7261960" y="3983512"/>
            <a:ext cx="4930041" cy="952057"/>
            <a:chOff x="8061556" y="2278424"/>
            <a:chExt cx="3697531" cy="727134"/>
          </a:xfrm>
          <a:solidFill>
            <a:schemeClr val="accent4"/>
          </a:solidFill>
        </p:grpSpPr>
        <p:sp>
          <p:nvSpPr>
            <p:cNvPr id="90" name="Elipse 89">
              <a:extLst>
                <a:ext uri="{FF2B5EF4-FFF2-40B4-BE49-F238E27FC236}">
                  <a16:creationId xmlns:a16="http://schemas.microsoft.com/office/drawing/2014/main" id="{A95CDF11-C0EC-7CA5-E145-89CE863C256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061556" y="2278424"/>
              <a:ext cx="728253" cy="72713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/>
            </a:p>
          </p:txBody>
        </p:sp>
        <p:sp>
          <p:nvSpPr>
            <p:cNvPr id="91" name="Rectángulo: esquinas redondeadas 90">
              <a:extLst>
                <a:ext uri="{FF2B5EF4-FFF2-40B4-BE49-F238E27FC236}">
                  <a16:creationId xmlns:a16="http://schemas.microsoft.com/office/drawing/2014/main" id="{EB9B751E-94BC-7F98-363B-669D1879546B}"/>
                </a:ext>
              </a:extLst>
            </p:cNvPr>
            <p:cNvSpPr/>
            <p:nvPr userDrawn="1"/>
          </p:nvSpPr>
          <p:spPr>
            <a:xfrm>
              <a:off x="8381080" y="2278425"/>
              <a:ext cx="3378007" cy="724105"/>
            </a:xfrm>
            <a:prstGeom prst="roundRect">
              <a:avLst>
                <a:gd name="adj" fmla="val 0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ES" sz="1600" b="1" dirty="0">
                  <a:solidFill>
                    <a:schemeClr val="accent2"/>
                  </a:solidFill>
                  <a:latin typeface="+mj-lt"/>
                </a:rPr>
                <a:t> DLR  </a:t>
              </a:r>
              <a:r>
                <a:rPr lang="es-ES" sz="1600" b="1" dirty="0" err="1">
                  <a:solidFill>
                    <a:schemeClr val="accent2"/>
                  </a:solidFill>
                  <a:latin typeface="+mj-lt"/>
                </a:rPr>
                <a:t>allows</a:t>
              </a:r>
              <a:r>
                <a:rPr lang="es-ES" sz="1600" b="1" dirty="0"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es-ES" sz="1600" b="1" dirty="0" err="1">
                  <a:solidFill>
                    <a:schemeClr val="accent2"/>
                  </a:solidFill>
                  <a:latin typeface="+mj-lt"/>
                </a:rPr>
                <a:t>higher</a:t>
              </a:r>
              <a:r>
                <a:rPr lang="es-ES" sz="1600" b="1" dirty="0">
                  <a:solidFill>
                    <a:schemeClr val="accent2"/>
                  </a:solidFill>
                  <a:latin typeface="+mj-lt"/>
                </a:rPr>
                <a:t> use </a:t>
              </a:r>
              <a:r>
                <a:rPr lang="es-ES" sz="1600" b="1" dirty="0" err="1">
                  <a:solidFill>
                    <a:schemeClr val="accent2"/>
                  </a:solidFill>
                  <a:latin typeface="+mj-lt"/>
                </a:rPr>
                <a:t>of</a:t>
              </a:r>
              <a:r>
                <a:rPr lang="es-ES" sz="1600" b="1" dirty="0"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es-ES" sz="1600" b="1" dirty="0" err="1">
                  <a:solidFill>
                    <a:schemeClr val="accent2"/>
                  </a:solidFill>
                  <a:latin typeface="+mj-lt"/>
                </a:rPr>
                <a:t>existing</a:t>
              </a:r>
              <a:r>
                <a:rPr lang="es-ES" sz="1600" b="1" dirty="0"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es-ES" sz="1600" b="1" dirty="0" err="1">
                  <a:solidFill>
                    <a:schemeClr val="accent2"/>
                  </a:solidFill>
                  <a:latin typeface="+mj-lt"/>
                </a:rPr>
                <a:t>network</a:t>
              </a:r>
              <a:r>
                <a:rPr lang="es-ES" sz="1600" b="1" dirty="0">
                  <a:solidFill>
                    <a:schemeClr val="accent2"/>
                  </a:solidFill>
                  <a:latin typeface="+mj-lt"/>
                </a:rPr>
                <a:t> in </a:t>
              </a:r>
              <a:r>
                <a:rPr lang="es-ES" sz="1600" b="1" dirty="0" err="1">
                  <a:solidFill>
                    <a:schemeClr val="accent2"/>
                  </a:solidFill>
                  <a:latin typeface="+mj-lt"/>
                </a:rPr>
                <a:t>those</a:t>
              </a:r>
              <a:r>
                <a:rPr lang="es-ES" sz="1600" b="1" dirty="0"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es-ES" sz="1600" b="1" dirty="0" err="1">
                  <a:solidFill>
                    <a:schemeClr val="accent2"/>
                  </a:solidFill>
                  <a:latin typeface="+mj-lt"/>
                </a:rPr>
                <a:t>moments</a:t>
              </a:r>
              <a:r>
                <a:rPr lang="es-ES" sz="1600" b="1" dirty="0"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es-ES" sz="1600" b="1" dirty="0" err="1">
                  <a:solidFill>
                    <a:schemeClr val="accent2"/>
                  </a:solidFill>
                  <a:latin typeface="+mj-lt"/>
                </a:rPr>
                <a:t>when</a:t>
              </a:r>
              <a:r>
                <a:rPr lang="es-ES" sz="1600" b="1" dirty="0"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es-ES" sz="1600" b="1" dirty="0" err="1">
                  <a:solidFill>
                    <a:schemeClr val="accent2"/>
                  </a:solidFill>
                  <a:latin typeface="+mj-lt"/>
                </a:rPr>
                <a:t>climate</a:t>
              </a:r>
              <a:r>
                <a:rPr lang="es-ES" sz="1600" b="1" dirty="0"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es-ES" sz="1600" b="1" dirty="0" err="1">
                  <a:solidFill>
                    <a:schemeClr val="accent2"/>
                  </a:solidFill>
                  <a:latin typeface="+mj-lt"/>
                </a:rPr>
                <a:t>conditions</a:t>
              </a:r>
              <a:r>
                <a:rPr lang="es-ES" sz="1600" b="1" dirty="0">
                  <a:solidFill>
                    <a:schemeClr val="accent2"/>
                  </a:solidFill>
                  <a:latin typeface="+mj-lt"/>
                </a:rPr>
                <a:t> are favorables</a:t>
              </a:r>
            </a:p>
          </p:txBody>
        </p:sp>
      </p:grpSp>
      <p:pic>
        <p:nvPicPr>
          <p:cNvPr id="35" name="Imagen 34">
            <a:extLst>
              <a:ext uri="{FF2B5EF4-FFF2-40B4-BE49-F238E27FC236}">
                <a16:creationId xmlns:a16="http://schemas.microsoft.com/office/drawing/2014/main" id="{9F1DB239-2645-4026-84DC-4F64BC0728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4807" y="736376"/>
            <a:ext cx="3062259" cy="2771048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FC3171AC-CBDD-4A13-95F5-7661CDE051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7251" y="1128748"/>
            <a:ext cx="2513383" cy="1116000"/>
          </a:xfrm>
          <a:prstGeom prst="rect">
            <a:avLst/>
          </a:prstGeom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id="{81AA04C9-B4A4-4CE0-B170-CA6F27386E2C}"/>
              </a:ext>
            </a:extLst>
          </p:cNvPr>
          <p:cNvSpPr txBox="1"/>
          <p:nvPr/>
        </p:nvSpPr>
        <p:spPr>
          <a:xfrm>
            <a:off x="457200" y="6362328"/>
            <a:ext cx="295751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>
                    <a:lumMod val="50000"/>
                  </a:schemeClr>
                </a:solidFill>
              </a:rPr>
              <a:t>SDC –</a:t>
            </a:r>
            <a:r>
              <a:rPr lang="es-ES" sz="1400" dirty="0" err="1">
                <a:solidFill>
                  <a:schemeClr val="bg1">
                    <a:lumMod val="50000"/>
                  </a:schemeClr>
                </a:solidFill>
              </a:rPr>
              <a:t>October</a:t>
            </a:r>
            <a:r>
              <a:rPr lang="es-ES" sz="1400" dirty="0">
                <a:solidFill>
                  <a:schemeClr val="bg1">
                    <a:lumMod val="50000"/>
                  </a:schemeClr>
                </a:solidFill>
              </a:rPr>
              <a:t> 2022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30B6A6F-DCC0-DE9B-077B-15FCC15DEDF4}"/>
              </a:ext>
            </a:extLst>
          </p:cNvPr>
          <p:cNvSpPr/>
          <p:nvPr/>
        </p:nvSpPr>
        <p:spPr>
          <a:xfrm>
            <a:off x="457200" y="6314769"/>
            <a:ext cx="3067878" cy="324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14947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1FCAEAE2-1D19-4D36-BBCD-DC4C2405E5EF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0000000-1234-1234-1234-123412341234}" type="slidenum">
              <a:rPr lang="es-ES" smtClean="0"/>
              <a:pPr/>
              <a:t>22</a:t>
            </a:fld>
            <a:endParaRPr lang="es-ES" dirty="0"/>
          </a:p>
        </p:txBody>
      </p:sp>
      <p:grpSp>
        <p:nvGrpSpPr>
          <p:cNvPr id="87" name="Grupo 86">
            <a:extLst>
              <a:ext uri="{FF2B5EF4-FFF2-40B4-BE49-F238E27FC236}">
                <a16:creationId xmlns:a16="http://schemas.microsoft.com/office/drawing/2014/main" id="{BD912D1B-DE63-4C61-B763-B17A13B30635}"/>
              </a:ext>
            </a:extLst>
          </p:cNvPr>
          <p:cNvGrpSpPr/>
          <p:nvPr/>
        </p:nvGrpSpPr>
        <p:grpSpPr>
          <a:xfrm>
            <a:off x="414668" y="3013128"/>
            <a:ext cx="5162363" cy="407715"/>
            <a:chOff x="708589" y="1445675"/>
            <a:chExt cx="11132184" cy="897392"/>
          </a:xfrm>
          <a:noFill/>
        </p:grpSpPr>
        <p:sp>
          <p:nvSpPr>
            <p:cNvPr id="88" name="Rectángulo 87">
              <a:extLst>
                <a:ext uri="{FF2B5EF4-FFF2-40B4-BE49-F238E27FC236}">
                  <a16:creationId xmlns:a16="http://schemas.microsoft.com/office/drawing/2014/main" id="{A5C2CAD1-F25F-4E22-A45E-6302A7A378A4}"/>
                </a:ext>
              </a:extLst>
            </p:cNvPr>
            <p:cNvSpPr/>
            <p:nvPr/>
          </p:nvSpPr>
          <p:spPr>
            <a:xfrm>
              <a:off x="708589" y="1445675"/>
              <a:ext cx="10349936" cy="89739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89" name="Rectángulo 88">
              <a:extLst>
                <a:ext uri="{FF2B5EF4-FFF2-40B4-BE49-F238E27FC236}">
                  <a16:creationId xmlns:a16="http://schemas.microsoft.com/office/drawing/2014/main" id="{31856B12-3477-455B-B4F9-BF44E9A2EBE7}"/>
                </a:ext>
              </a:extLst>
            </p:cNvPr>
            <p:cNvSpPr/>
            <p:nvPr/>
          </p:nvSpPr>
          <p:spPr>
            <a:xfrm>
              <a:off x="871358" y="1587175"/>
              <a:ext cx="40005" cy="528247"/>
            </a:xfrm>
            <a:prstGeom prst="rect">
              <a:avLst/>
            </a:prstGeom>
            <a:grpFill/>
            <a:ln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rgbClr val="003399"/>
                </a:solidFill>
              </a:endParaRPr>
            </a:p>
          </p:txBody>
        </p:sp>
        <p:sp>
          <p:nvSpPr>
            <p:cNvPr id="90" name="Título 1">
              <a:extLst>
                <a:ext uri="{FF2B5EF4-FFF2-40B4-BE49-F238E27FC236}">
                  <a16:creationId xmlns:a16="http://schemas.microsoft.com/office/drawing/2014/main" id="{A395A8D1-FF91-4BDE-80A9-FBC3CB0AFC7D}"/>
                </a:ext>
              </a:extLst>
            </p:cNvPr>
            <p:cNvSpPr txBox="1">
              <a:spLocks/>
            </p:cNvSpPr>
            <p:nvPr/>
          </p:nvSpPr>
          <p:spPr>
            <a:xfrm>
              <a:off x="1159728" y="1587178"/>
              <a:ext cx="10681045" cy="614387"/>
            </a:xfrm>
            <a:prstGeom prst="rect">
              <a:avLst/>
            </a:prstGeom>
            <a:grpFill/>
          </p:spPr>
          <p:txBody>
            <a:bodyPr vert="horz" wrap="square" lIns="0" tIns="0" rIns="0" bIns="0" rtlCol="0" anchor="t" anchorCtr="0">
              <a:noAutofit/>
            </a:bodyPr>
            <a:lstStyle>
              <a:lvl1pPr algn="l" defTabSz="914400" rtl="0" eaLnBrk="1" latinLnBrk="0" hangingPunct="1">
                <a:lnSpc>
                  <a:spcPts val="4200"/>
                </a:lnSpc>
                <a:spcBef>
                  <a:spcPct val="0"/>
                </a:spcBef>
                <a:buNone/>
                <a:defRPr lang="es-ES" sz="3600" b="0" kern="1200" spc="0" baseline="0" noProof="0" dirty="0">
                  <a:solidFill>
                    <a:schemeClr val="tx1"/>
                  </a:solidFill>
                  <a:latin typeface="Barlow Semi Condensed" panose="00000506000000000000" pitchFamily="2" charset="0"/>
                  <a:ea typeface="+mj-ea"/>
                  <a:cs typeface="+mj-cs"/>
                </a:defRPr>
              </a:lvl1pPr>
            </a:lstStyle>
            <a:p>
              <a:pPr>
                <a:lnSpc>
                  <a:spcPts val="1867"/>
                </a:lnSpc>
                <a:spcBef>
                  <a:spcPts val="0"/>
                </a:spcBef>
                <a:buClr>
                  <a:srgbClr val="003C6E"/>
                </a:buClr>
                <a:buSzPts val="1000"/>
              </a:pPr>
              <a:r>
                <a:rPr lang="es-ES" sz="1600" b="1" dirty="0">
                  <a:solidFill>
                    <a:schemeClr val="tx2">
                      <a:lumMod val="75000"/>
                    </a:schemeClr>
                  </a:solidFill>
                  <a:latin typeface="Arial"/>
                  <a:cs typeface="Arial"/>
                </a:rPr>
                <a:t>Submarine HVDC Link </a:t>
              </a:r>
              <a:r>
                <a:rPr lang="es-ES" sz="1467" i="1" dirty="0">
                  <a:solidFill>
                    <a:schemeClr val="tx2">
                      <a:lumMod val="75000"/>
                    </a:schemeClr>
                  </a:solidFill>
                  <a:latin typeface="Arial"/>
                  <a:cs typeface="Arial"/>
                </a:rPr>
                <a:t>(2x200MW)</a:t>
              </a:r>
            </a:p>
          </p:txBody>
        </p:sp>
      </p:grpSp>
      <p:grpSp>
        <p:nvGrpSpPr>
          <p:cNvPr id="91" name="Grupo 90">
            <a:extLst>
              <a:ext uri="{FF2B5EF4-FFF2-40B4-BE49-F238E27FC236}">
                <a16:creationId xmlns:a16="http://schemas.microsoft.com/office/drawing/2014/main" id="{77D2D2F9-2EA2-497D-885F-AB506471C20B}"/>
              </a:ext>
            </a:extLst>
          </p:cNvPr>
          <p:cNvGrpSpPr/>
          <p:nvPr/>
        </p:nvGrpSpPr>
        <p:grpSpPr>
          <a:xfrm>
            <a:off x="392229" y="3405516"/>
            <a:ext cx="5777017" cy="903376"/>
            <a:chOff x="708589" y="1445675"/>
            <a:chExt cx="10349936" cy="966149"/>
          </a:xfrm>
          <a:noFill/>
        </p:grpSpPr>
        <p:sp>
          <p:nvSpPr>
            <p:cNvPr id="92" name="Rectángulo 91">
              <a:extLst>
                <a:ext uri="{FF2B5EF4-FFF2-40B4-BE49-F238E27FC236}">
                  <a16:creationId xmlns:a16="http://schemas.microsoft.com/office/drawing/2014/main" id="{478D5F16-C847-4C55-B476-EED2D31859EE}"/>
                </a:ext>
              </a:extLst>
            </p:cNvPr>
            <p:cNvSpPr/>
            <p:nvPr/>
          </p:nvSpPr>
          <p:spPr>
            <a:xfrm>
              <a:off x="708589" y="1445675"/>
              <a:ext cx="10349936" cy="89739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93" name="Rectángulo 92">
              <a:extLst>
                <a:ext uri="{FF2B5EF4-FFF2-40B4-BE49-F238E27FC236}">
                  <a16:creationId xmlns:a16="http://schemas.microsoft.com/office/drawing/2014/main" id="{CBFA0078-C17E-4B03-94A2-303714CFACB6}"/>
                </a:ext>
              </a:extLst>
            </p:cNvPr>
            <p:cNvSpPr/>
            <p:nvPr/>
          </p:nvSpPr>
          <p:spPr>
            <a:xfrm>
              <a:off x="871362" y="1587175"/>
              <a:ext cx="25799" cy="770031"/>
            </a:xfrm>
            <a:prstGeom prst="rect">
              <a:avLst/>
            </a:prstGeom>
            <a:grpFill/>
            <a:ln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/>
            </a:p>
          </p:txBody>
        </p:sp>
        <p:sp>
          <p:nvSpPr>
            <p:cNvPr id="94" name="Título 1">
              <a:extLst>
                <a:ext uri="{FF2B5EF4-FFF2-40B4-BE49-F238E27FC236}">
                  <a16:creationId xmlns:a16="http://schemas.microsoft.com/office/drawing/2014/main" id="{D6E8E4AF-786E-461B-9327-DAB1977C396A}"/>
                </a:ext>
              </a:extLst>
            </p:cNvPr>
            <p:cNvSpPr txBox="1">
              <a:spLocks/>
            </p:cNvSpPr>
            <p:nvPr/>
          </p:nvSpPr>
          <p:spPr>
            <a:xfrm>
              <a:off x="1159733" y="1587178"/>
              <a:ext cx="9295214" cy="824646"/>
            </a:xfrm>
            <a:prstGeom prst="rect">
              <a:avLst/>
            </a:prstGeom>
            <a:grpFill/>
          </p:spPr>
          <p:txBody>
            <a:bodyPr vert="horz" wrap="square" lIns="0" tIns="0" rIns="0" bIns="0" rtlCol="0" anchor="t" anchorCtr="0">
              <a:noAutofit/>
            </a:bodyPr>
            <a:lstStyle>
              <a:lvl1pPr algn="l" defTabSz="914400" rtl="0" eaLnBrk="1" latinLnBrk="0" hangingPunct="1">
                <a:lnSpc>
                  <a:spcPts val="4200"/>
                </a:lnSpc>
                <a:spcBef>
                  <a:spcPct val="0"/>
                </a:spcBef>
                <a:buNone/>
                <a:defRPr lang="es-ES" sz="3600" b="0" kern="1200" spc="0" baseline="0" noProof="0" dirty="0">
                  <a:solidFill>
                    <a:schemeClr val="tx1"/>
                  </a:solidFill>
                  <a:latin typeface="Barlow Semi Condensed" panose="00000506000000000000" pitchFamily="2" charset="0"/>
                  <a:ea typeface="+mj-ea"/>
                  <a:cs typeface="+mj-cs"/>
                </a:defRPr>
              </a:lvl1pPr>
            </a:lstStyle>
            <a:p>
              <a:pPr algn="just">
                <a:lnSpc>
                  <a:spcPts val="1867"/>
                </a:lnSpc>
                <a:spcBef>
                  <a:spcPts val="0"/>
                </a:spcBef>
                <a:buClr>
                  <a:srgbClr val="003C6E"/>
                </a:buClr>
                <a:buSzPts val="1000"/>
              </a:pPr>
              <a:r>
                <a:rPr lang="es-ES" sz="1600" b="1" dirty="0">
                  <a:solidFill>
                    <a:schemeClr val="accent2"/>
                  </a:solidFill>
                  <a:latin typeface="Arial"/>
                  <a:cs typeface="Arial"/>
                </a:rPr>
                <a:t>2 </a:t>
              </a:r>
              <a:r>
                <a:rPr lang="es-ES" sz="1600" b="1" dirty="0" err="1">
                  <a:solidFill>
                    <a:schemeClr val="accent2"/>
                  </a:solidFill>
                  <a:latin typeface="Arial"/>
                  <a:cs typeface="Arial"/>
                </a:rPr>
                <a:t>storage</a:t>
              </a:r>
              <a:r>
                <a:rPr lang="es-ES" sz="1600" b="1" dirty="0">
                  <a:solidFill>
                    <a:schemeClr val="accent2"/>
                  </a:solidFill>
                  <a:latin typeface="Arial"/>
                  <a:cs typeface="Arial"/>
                </a:rPr>
                <a:t> </a:t>
              </a:r>
              <a:r>
                <a:rPr lang="es-ES" sz="1600" b="1" dirty="0" err="1">
                  <a:solidFill>
                    <a:schemeClr val="accent2"/>
                  </a:solidFill>
                  <a:latin typeface="Arial"/>
                  <a:cs typeface="Arial"/>
                </a:rPr>
                <a:t>systems</a:t>
              </a:r>
              <a:r>
                <a:rPr lang="es-ES" sz="1600" b="1" dirty="0">
                  <a:solidFill>
                    <a:schemeClr val="accent2"/>
                  </a:solidFill>
                  <a:latin typeface="Arial"/>
                  <a:cs typeface="Arial"/>
                </a:rPr>
                <a:t> </a:t>
              </a:r>
              <a:r>
                <a:rPr lang="es-ES" sz="1600" dirty="0">
                  <a:solidFill>
                    <a:schemeClr val="tx2">
                      <a:lumMod val="75000"/>
                    </a:schemeClr>
                  </a:solidFill>
                  <a:latin typeface="Arial"/>
                  <a:cs typeface="Arial"/>
                </a:rPr>
                <a:t>as </a:t>
              </a:r>
              <a:r>
                <a:rPr lang="es-ES" sz="1600" dirty="0" err="1">
                  <a:solidFill>
                    <a:schemeClr val="tx2">
                      <a:lumMod val="75000"/>
                    </a:schemeClr>
                  </a:solidFill>
                  <a:latin typeface="Arial"/>
                  <a:cs typeface="Arial"/>
                </a:rPr>
                <a:t>fully</a:t>
              </a:r>
              <a:r>
                <a:rPr lang="es-ES" sz="1600" dirty="0">
                  <a:solidFill>
                    <a:schemeClr val="tx2">
                      <a:lumMod val="75000"/>
                    </a:schemeClr>
                  </a:solidFill>
                  <a:latin typeface="Arial"/>
                  <a:cs typeface="Arial"/>
                </a:rPr>
                <a:t> </a:t>
              </a:r>
              <a:r>
                <a:rPr lang="es-ES" sz="1600" dirty="0" err="1">
                  <a:solidFill>
                    <a:schemeClr val="tx2">
                      <a:lumMod val="75000"/>
                    </a:schemeClr>
                  </a:solidFill>
                  <a:latin typeface="Arial"/>
                  <a:cs typeface="Arial"/>
                </a:rPr>
                <a:t>integrated</a:t>
              </a:r>
              <a:r>
                <a:rPr lang="es-ES" sz="1600" dirty="0">
                  <a:solidFill>
                    <a:schemeClr val="tx2">
                      <a:lumMod val="75000"/>
                    </a:schemeClr>
                  </a:solidFill>
                  <a:latin typeface="Arial"/>
                  <a:cs typeface="Arial"/>
                </a:rPr>
                <a:t> </a:t>
              </a:r>
              <a:r>
                <a:rPr lang="es-ES" sz="1600" dirty="0" err="1">
                  <a:solidFill>
                    <a:schemeClr val="tx2">
                      <a:lumMod val="75000"/>
                    </a:schemeClr>
                  </a:solidFill>
                  <a:latin typeface="Arial"/>
                  <a:cs typeface="Arial"/>
                </a:rPr>
                <a:t>network</a:t>
              </a:r>
              <a:r>
                <a:rPr lang="es-ES" sz="1600" dirty="0">
                  <a:solidFill>
                    <a:schemeClr val="tx2">
                      <a:lumMod val="75000"/>
                    </a:schemeClr>
                  </a:solidFill>
                  <a:latin typeface="Arial"/>
                  <a:cs typeface="Arial"/>
                </a:rPr>
                <a:t> </a:t>
              </a:r>
              <a:r>
                <a:rPr lang="es-ES" sz="1600" dirty="0" err="1">
                  <a:solidFill>
                    <a:schemeClr val="tx2">
                      <a:lumMod val="75000"/>
                    </a:schemeClr>
                  </a:solidFill>
                  <a:latin typeface="Arial"/>
                  <a:cs typeface="Arial"/>
                </a:rPr>
                <a:t>elements</a:t>
              </a:r>
              <a:r>
                <a:rPr lang="es-ES" sz="1600" dirty="0">
                  <a:solidFill>
                    <a:schemeClr val="tx2">
                      <a:lumMod val="75000"/>
                    </a:schemeClr>
                  </a:solidFill>
                  <a:latin typeface="Arial"/>
                  <a:cs typeface="Arial"/>
                </a:rPr>
                <a:t> </a:t>
              </a:r>
            </a:p>
            <a:p>
              <a:pPr algn="just">
                <a:lnSpc>
                  <a:spcPts val="1867"/>
                </a:lnSpc>
                <a:spcBef>
                  <a:spcPts val="0"/>
                </a:spcBef>
                <a:buClr>
                  <a:srgbClr val="003C6E"/>
                </a:buClr>
                <a:buSzPts val="1000"/>
              </a:pPr>
              <a:r>
                <a:rPr lang="es-ES" sz="1467" i="1" dirty="0">
                  <a:solidFill>
                    <a:schemeClr val="tx2">
                      <a:lumMod val="75000"/>
                    </a:schemeClr>
                  </a:solidFill>
                  <a:latin typeface="Arial"/>
                  <a:cs typeface="Arial"/>
                </a:rPr>
                <a:t>(</a:t>
              </a:r>
              <a:r>
                <a:rPr lang="es-ES" sz="1467" i="1" dirty="0" err="1">
                  <a:solidFill>
                    <a:schemeClr val="tx2">
                      <a:lumMod val="75000"/>
                    </a:schemeClr>
                  </a:solidFill>
                  <a:latin typeface="Arial"/>
                  <a:cs typeface="Arial"/>
                </a:rPr>
                <a:t>batteries</a:t>
              </a:r>
              <a:r>
                <a:rPr lang="es-ES" sz="1467" i="1" dirty="0">
                  <a:solidFill>
                    <a:schemeClr val="tx2">
                      <a:lumMod val="75000"/>
                    </a:schemeClr>
                  </a:solidFill>
                  <a:latin typeface="Arial"/>
                  <a:cs typeface="Arial"/>
                </a:rPr>
                <a:t>  in Mercadal -50MW and San Antonio -90MW)</a:t>
              </a:r>
            </a:p>
          </p:txBody>
        </p:sp>
      </p:grpSp>
      <p:grpSp>
        <p:nvGrpSpPr>
          <p:cNvPr id="99" name="Grupo 98">
            <a:extLst>
              <a:ext uri="{FF2B5EF4-FFF2-40B4-BE49-F238E27FC236}">
                <a16:creationId xmlns:a16="http://schemas.microsoft.com/office/drawing/2014/main" id="{2A18951E-2159-41DD-B0EA-8471721497E2}"/>
              </a:ext>
            </a:extLst>
          </p:cNvPr>
          <p:cNvGrpSpPr/>
          <p:nvPr/>
        </p:nvGrpSpPr>
        <p:grpSpPr>
          <a:xfrm>
            <a:off x="445335" y="5277611"/>
            <a:ext cx="5240407" cy="814164"/>
            <a:chOff x="708589" y="1445675"/>
            <a:chExt cx="10349936" cy="1791999"/>
          </a:xfrm>
          <a:noFill/>
        </p:grpSpPr>
        <p:sp>
          <p:nvSpPr>
            <p:cNvPr id="132" name="Rectángulo 131">
              <a:extLst>
                <a:ext uri="{FF2B5EF4-FFF2-40B4-BE49-F238E27FC236}">
                  <a16:creationId xmlns:a16="http://schemas.microsoft.com/office/drawing/2014/main" id="{2E7627A7-0270-4F3A-97A6-AB1962283E61}"/>
                </a:ext>
              </a:extLst>
            </p:cNvPr>
            <p:cNvSpPr/>
            <p:nvPr/>
          </p:nvSpPr>
          <p:spPr>
            <a:xfrm>
              <a:off x="708589" y="1445675"/>
              <a:ext cx="10349936" cy="89739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33" name="Rectángulo 132">
              <a:extLst>
                <a:ext uri="{FF2B5EF4-FFF2-40B4-BE49-F238E27FC236}">
                  <a16:creationId xmlns:a16="http://schemas.microsoft.com/office/drawing/2014/main" id="{A5178D9C-13B0-4429-AFAD-933E0578F21B}"/>
                </a:ext>
              </a:extLst>
            </p:cNvPr>
            <p:cNvSpPr/>
            <p:nvPr/>
          </p:nvSpPr>
          <p:spPr>
            <a:xfrm>
              <a:off x="871363" y="1587175"/>
              <a:ext cx="28440" cy="1584741"/>
            </a:xfrm>
            <a:prstGeom prst="rect">
              <a:avLst/>
            </a:prstGeom>
            <a:grpFill/>
            <a:ln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/>
            </a:p>
          </p:txBody>
        </p:sp>
        <p:sp>
          <p:nvSpPr>
            <p:cNvPr id="134" name="Título 1">
              <a:extLst>
                <a:ext uri="{FF2B5EF4-FFF2-40B4-BE49-F238E27FC236}">
                  <a16:creationId xmlns:a16="http://schemas.microsoft.com/office/drawing/2014/main" id="{6B6F7BD7-9967-4D76-8F02-1B7B0122CF0E}"/>
                </a:ext>
              </a:extLst>
            </p:cNvPr>
            <p:cNvSpPr txBox="1">
              <a:spLocks/>
            </p:cNvSpPr>
            <p:nvPr/>
          </p:nvSpPr>
          <p:spPr>
            <a:xfrm>
              <a:off x="1159732" y="1587178"/>
              <a:ext cx="9295215" cy="1650496"/>
            </a:xfrm>
            <a:prstGeom prst="rect">
              <a:avLst/>
            </a:prstGeom>
            <a:grpFill/>
          </p:spPr>
          <p:txBody>
            <a:bodyPr vert="horz" wrap="square" lIns="0" tIns="0" rIns="0" bIns="0" rtlCol="0" anchor="t" anchorCtr="0">
              <a:noAutofit/>
            </a:bodyPr>
            <a:lstStyle>
              <a:lvl1pPr algn="l" defTabSz="914400" rtl="0" eaLnBrk="1" latinLnBrk="0" hangingPunct="1">
                <a:lnSpc>
                  <a:spcPts val="4200"/>
                </a:lnSpc>
                <a:spcBef>
                  <a:spcPct val="0"/>
                </a:spcBef>
                <a:buNone/>
                <a:defRPr lang="es-ES" sz="3600" b="0" kern="1200" spc="0" baseline="0" noProof="0" dirty="0">
                  <a:solidFill>
                    <a:schemeClr val="tx1"/>
                  </a:solidFill>
                  <a:latin typeface="Barlow Semi Condensed" panose="00000506000000000000" pitchFamily="2" charset="0"/>
                  <a:ea typeface="+mj-ea"/>
                  <a:cs typeface="+mj-cs"/>
                </a:defRPr>
              </a:lvl1pPr>
            </a:lstStyle>
            <a:p>
              <a:pPr algn="just">
                <a:lnSpc>
                  <a:spcPts val="1867"/>
                </a:lnSpc>
                <a:spcBef>
                  <a:spcPts val="0"/>
                </a:spcBef>
                <a:buClr>
                  <a:srgbClr val="003C6E"/>
                </a:buClr>
                <a:buSzPts val="1000"/>
              </a:pPr>
              <a:r>
                <a:rPr lang="es-ES" sz="1600" b="1" dirty="0">
                  <a:solidFill>
                    <a:schemeClr val="accent2"/>
                  </a:solidFill>
                  <a:latin typeface="Arial"/>
                  <a:cs typeface="Arial"/>
                </a:rPr>
                <a:t>5 </a:t>
              </a:r>
              <a:r>
                <a:rPr lang="es-ES" sz="1600" b="1" dirty="0" err="1">
                  <a:solidFill>
                    <a:schemeClr val="accent2"/>
                  </a:solidFill>
                  <a:latin typeface="Arial"/>
                  <a:cs typeface="Arial"/>
                </a:rPr>
                <a:t>syncronous</a:t>
              </a:r>
              <a:r>
                <a:rPr lang="es-ES" sz="1600" b="1" dirty="0">
                  <a:solidFill>
                    <a:schemeClr val="accent2"/>
                  </a:solidFill>
                  <a:latin typeface="Arial"/>
                  <a:cs typeface="Arial"/>
                </a:rPr>
                <a:t> </a:t>
              </a:r>
              <a:r>
                <a:rPr lang="es-ES" sz="1600" b="1" dirty="0" err="1">
                  <a:solidFill>
                    <a:schemeClr val="accent2"/>
                  </a:solidFill>
                  <a:latin typeface="Arial"/>
                  <a:cs typeface="Arial"/>
                </a:rPr>
                <a:t>condensers</a:t>
              </a:r>
              <a:r>
                <a:rPr lang="es-ES" sz="1600" dirty="0">
                  <a:solidFill>
                    <a:schemeClr val="accent2"/>
                  </a:solidFill>
                  <a:latin typeface="Arial"/>
                  <a:cs typeface="Arial"/>
                </a:rPr>
                <a:t> </a:t>
              </a:r>
              <a:r>
                <a:rPr lang="es-ES" sz="1600" dirty="0">
                  <a:solidFill>
                    <a:schemeClr val="tx2">
                      <a:lumMod val="75000"/>
                    </a:schemeClr>
                  </a:solidFill>
                  <a:latin typeface="Arial"/>
                  <a:cs typeface="Arial"/>
                </a:rPr>
                <a:t>as </a:t>
              </a:r>
              <a:r>
                <a:rPr lang="es-ES" sz="1600" dirty="0" err="1">
                  <a:solidFill>
                    <a:schemeClr val="tx2">
                      <a:lumMod val="75000"/>
                    </a:schemeClr>
                  </a:solidFill>
                  <a:latin typeface="Arial"/>
                  <a:cs typeface="Arial"/>
                </a:rPr>
                <a:t>fully</a:t>
              </a:r>
              <a:r>
                <a:rPr lang="es-ES" sz="1600" dirty="0">
                  <a:solidFill>
                    <a:schemeClr val="tx2">
                      <a:lumMod val="75000"/>
                    </a:schemeClr>
                  </a:solidFill>
                  <a:latin typeface="Arial"/>
                  <a:cs typeface="Arial"/>
                </a:rPr>
                <a:t> </a:t>
              </a:r>
              <a:r>
                <a:rPr lang="es-ES" sz="1600" dirty="0" err="1">
                  <a:solidFill>
                    <a:schemeClr val="tx2">
                      <a:lumMod val="75000"/>
                    </a:schemeClr>
                  </a:solidFill>
                  <a:latin typeface="Arial"/>
                  <a:cs typeface="Arial"/>
                </a:rPr>
                <a:t>integrated</a:t>
              </a:r>
              <a:r>
                <a:rPr lang="es-ES" sz="1600" dirty="0">
                  <a:solidFill>
                    <a:schemeClr val="tx2">
                      <a:lumMod val="75000"/>
                    </a:schemeClr>
                  </a:solidFill>
                  <a:latin typeface="Arial"/>
                  <a:cs typeface="Arial"/>
                </a:rPr>
                <a:t> </a:t>
              </a:r>
              <a:r>
                <a:rPr lang="es-ES" sz="1600" dirty="0" err="1">
                  <a:solidFill>
                    <a:schemeClr val="tx2">
                      <a:lumMod val="75000"/>
                    </a:schemeClr>
                  </a:solidFill>
                  <a:latin typeface="Arial"/>
                  <a:cs typeface="Arial"/>
                </a:rPr>
                <a:t>network</a:t>
              </a:r>
              <a:r>
                <a:rPr lang="es-ES" sz="1600" dirty="0">
                  <a:solidFill>
                    <a:schemeClr val="tx2">
                      <a:lumMod val="75000"/>
                    </a:schemeClr>
                  </a:solidFill>
                  <a:latin typeface="Arial"/>
                  <a:cs typeface="Arial"/>
                </a:rPr>
                <a:t> </a:t>
              </a:r>
              <a:r>
                <a:rPr lang="es-ES" sz="1600" dirty="0" err="1">
                  <a:solidFill>
                    <a:schemeClr val="tx2">
                      <a:lumMod val="75000"/>
                    </a:schemeClr>
                  </a:solidFill>
                  <a:latin typeface="Arial"/>
                  <a:cs typeface="Arial"/>
                </a:rPr>
                <a:t>elements</a:t>
              </a:r>
              <a:r>
                <a:rPr lang="es-ES" sz="1600" dirty="0">
                  <a:solidFill>
                    <a:schemeClr val="tx2">
                      <a:lumMod val="75000"/>
                    </a:schemeClr>
                  </a:solidFill>
                  <a:latin typeface="Arial"/>
                  <a:cs typeface="Arial"/>
                </a:rPr>
                <a:t> </a:t>
              </a:r>
              <a:r>
                <a:rPr lang="es-ES" sz="1467" i="1" dirty="0">
                  <a:solidFill>
                    <a:schemeClr val="tx2">
                      <a:lumMod val="75000"/>
                    </a:schemeClr>
                  </a:solidFill>
                  <a:latin typeface="Arial"/>
                  <a:cs typeface="Arial"/>
                </a:rPr>
                <a:t>(in </a:t>
              </a:r>
              <a:r>
                <a:rPr lang="es-ES" sz="1467" i="1" dirty="0" err="1">
                  <a:solidFill>
                    <a:schemeClr val="tx2">
                      <a:lumMod val="75000"/>
                    </a:schemeClr>
                  </a:solidFill>
                  <a:latin typeface="Arial"/>
                  <a:cs typeface="Arial"/>
                </a:rPr>
                <a:t>Llubí</a:t>
              </a:r>
              <a:r>
                <a:rPr lang="es-ES" sz="1467" i="1" dirty="0">
                  <a:solidFill>
                    <a:schemeClr val="tx2">
                      <a:lumMod val="75000"/>
                    </a:schemeClr>
                  </a:solidFill>
                  <a:latin typeface="Arial"/>
                  <a:cs typeface="Arial"/>
                </a:rPr>
                <a:t>, </a:t>
              </a:r>
              <a:r>
                <a:rPr lang="es-ES" sz="1467" i="1" dirty="0" err="1">
                  <a:solidFill>
                    <a:schemeClr val="tx2">
                      <a:lumMod val="75000"/>
                    </a:schemeClr>
                  </a:solidFill>
                  <a:latin typeface="Arial"/>
                  <a:cs typeface="Arial"/>
                </a:rPr>
                <a:t>Sta</a:t>
              </a:r>
              <a:r>
                <a:rPr lang="es-ES" sz="1467" i="1" dirty="0">
                  <a:solidFill>
                    <a:schemeClr val="tx2">
                      <a:lumMod val="75000"/>
                    </a:schemeClr>
                  </a:solidFill>
                  <a:latin typeface="Arial"/>
                  <a:cs typeface="Arial"/>
                </a:rPr>
                <a:t> Ponsa &amp; </a:t>
              </a:r>
              <a:r>
                <a:rPr lang="es-ES" sz="1467" i="1" dirty="0" err="1">
                  <a:solidFill>
                    <a:schemeClr val="tx2">
                      <a:lumMod val="75000"/>
                    </a:schemeClr>
                  </a:solidFill>
                  <a:latin typeface="Arial"/>
                  <a:cs typeface="Arial"/>
                </a:rPr>
                <a:t>Valldurgent</a:t>
              </a:r>
              <a:r>
                <a:rPr lang="es-ES" sz="1467" i="1" dirty="0">
                  <a:solidFill>
                    <a:schemeClr val="tx2">
                      <a:lumMod val="75000"/>
                    </a:schemeClr>
                  </a:solidFill>
                  <a:latin typeface="Arial"/>
                  <a:cs typeface="Arial"/>
                </a:rPr>
                <a:t>)</a:t>
              </a:r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AA5691DB-02C0-4E70-9017-28DDFDD73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773" y="1991084"/>
            <a:ext cx="5412331" cy="3972488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94B3AB8C-9C09-497C-804C-A7CE7F9808B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90" b="97143" l="7143" r="89286">
                        <a14:foregroundMark x1="27232" y1="6939" x2="27232" y2="6939"/>
                        <a14:foregroundMark x1="7143" y1="39592" x2="7143" y2="39592"/>
                        <a14:foregroundMark x1="57589" y1="90204" x2="57589" y2="90204"/>
                        <a14:foregroundMark x1="41964" y1="97143" x2="41964" y2="97143"/>
                        <a14:foregroundMark x1="61161" y1="77143" x2="61161" y2="77143"/>
                        <a14:foregroundMark x1="65625" y1="71837" x2="65625" y2="71837"/>
                        <a14:foregroundMark x1="68750" y1="67755" x2="68750" y2="67755"/>
                        <a14:foregroundMark x1="73214" y1="59184" x2="73214" y2="59184"/>
                        <a14:foregroundMark x1="77232" y1="55510" x2="77232" y2="55510"/>
                        <a14:foregroundMark x1="81250" y1="36327" x2="81250" y2="36327"/>
                        <a14:foregroundMark x1="80804" y1="30612" x2="80804" y2="30612"/>
                        <a14:foregroundMark x1="78125" y1="23673" x2="78125" y2="23673"/>
                        <a14:foregroundMark x1="75893" y1="16735" x2="75893" y2="16735"/>
                        <a14:foregroundMark x1="71429" y1="12653" x2="71429" y2="12653"/>
                        <a14:foregroundMark x1="65179" y1="9796" x2="65179" y2="9796"/>
                        <a14:foregroundMark x1="57143" y1="5306" x2="57143" y2="5306"/>
                        <a14:foregroundMark x1="50000" y1="4490" x2="50000" y2="44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6754" y="1421092"/>
            <a:ext cx="1217175" cy="1185587"/>
          </a:xfrm>
          <a:prstGeom prst="rect">
            <a:avLst/>
          </a:prstGeom>
        </p:spPr>
      </p:pic>
      <p:grpSp>
        <p:nvGrpSpPr>
          <p:cNvPr id="25" name="Grupo 24">
            <a:extLst>
              <a:ext uri="{FF2B5EF4-FFF2-40B4-BE49-F238E27FC236}">
                <a16:creationId xmlns:a16="http://schemas.microsoft.com/office/drawing/2014/main" id="{1161A3F6-926D-475A-B7AC-171BFC83DD81}"/>
              </a:ext>
            </a:extLst>
          </p:cNvPr>
          <p:cNvGrpSpPr/>
          <p:nvPr/>
        </p:nvGrpSpPr>
        <p:grpSpPr>
          <a:xfrm>
            <a:off x="0" y="3640454"/>
            <a:ext cx="403035" cy="503583"/>
            <a:chOff x="109845" y="2697352"/>
            <a:chExt cx="431481" cy="583484"/>
          </a:xfrm>
        </p:grpSpPr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D3229322-838B-4E9D-880B-2D263F113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208" y1="88710" x2="55208" y2="8871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9845" y="2697352"/>
              <a:ext cx="347732" cy="449154"/>
            </a:xfrm>
            <a:prstGeom prst="rect">
              <a:avLst/>
            </a:prstGeom>
          </p:spPr>
        </p:pic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83B2CD16-DF76-4816-899F-640FF183B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5208" y1="88710" x2="55208" y2="8871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3594" y="2831682"/>
              <a:ext cx="347732" cy="449154"/>
            </a:xfrm>
            <a:prstGeom prst="rect">
              <a:avLst/>
            </a:prstGeom>
          </p:spPr>
        </p:pic>
      </p:grpSp>
      <p:pic>
        <p:nvPicPr>
          <p:cNvPr id="28" name="Imagen 27">
            <a:extLst>
              <a:ext uri="{FF2B5EF4-FFF2-40B4-BE49-F238E27FC236}">
                <a16:creationId xmlns:a16="http://schemas.microsoft.com/office/drawing/2014/main" id="{14913E59-84E7-4E62-8F07-61E2DB83AF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84" y="5373172"/>
            <a:ext cx="401777" cy="366672"/>
          </a:xfrm>
          <a:prstGeom prst="rect">
            <a:avLst/>
          </a:prstGeom>
        </p:spPr>
      </p:pic>
      <p:sp>
        <p:nvSpPr>
          <p:cNvPr id="31" name="Título 1">
            <a:extLst>
              <a:ext uri="{FF2B5EF4-FFF2-40B4-BE49-F238E27FC236}">
                <a16:creationId xmlns:a16="http://schemas.microsoft.com/office/drawing/2014/main" id="{5F172922-5CB6-40E3-BA0F-41FA94284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356" y="295691"/>
            <a:ext cx="8160000" cy="692497"/>
          </a:xfrm>
        </p:spPr>
        <p:txBody>
          <a:bodyPr/>
          <a:lstStyle/>
          <a:p>
            <a:r>
              <a:rPr lang="es-ES" dirty="0" err="1"/>
              <a:t>Toolbox</a:t>
            </a:r>
            <a:r>
              <a:rPr lang="es-ES" dirty="0"/>
              <a:t>. </a:t>
            </a:r>
            <a:r>
              <a:rPr lang="es-ES" dirty="0" err="1"/>
              <a:t>Tecnological</a:t>
            </a:r>
            <a:r>
              <a:rPr lang="es-ES" dirty="0"/>
              <a:t> </a:t>
            </a:r>
            <a:r>
              <a:rPr lang="es-ES" dirty="0" err="1"/>
              <a:t>solutions</a:t>
            </a:r>
            <a:r>
              <a:rPr lang="es-ES" dirty="0"/>
              <a:t> (</a:t>
            </a:r>
            <a:r>
              <a:rPr lang="es-ES" dirty="0" err="1"/>
              <a:t>batteries</a:t>
            </a:r>
            <a:r>
              <a:rPr lang="es-ES" dirty="0"/>
              <a:t> and </a:t>
            </a:r>
            <a:r>
              <a:rPr lang="es-ES" dirty="0" err="1"/>
              <a:t>syncronous</a:t>
            </a:r>
            <a:r>
              <a:rPr lang="es-ES" dirty="0"/>
              <a:t> </a:t>
            </a:r>
            <a:r>
              <a:rPr lang="es-ES" dirty="0" err="1"/>
              <a:t>condensers</a:t>
            </a:r>
            <a:r>
              <a:rPr lang="es-ES" dirty="0"/>
              <a:t>)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9C62E5B9-8EC3-4CD2-8A39-E0138560668C}"/>
              </a:ext>
            </a:extLst>
          </p:cNvPr>
          <p:cNvSpPr txBox="1"/>
          <p:nvPr/>
        </p:nvSpPr>
        <p:spPr>
          <a:xfrm>
            <a:off x="10673334" y="3018242"/>
            <a:ext cx="60944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chemeClr val="tx2">
                    <a:lumMod val="75000"/>
                  </a:schemeClr>
                </a:solidFill>
              </a:rPr>
              <a:t>50 MW</a:t>
            </a:r>
          </a:p>
          <a:p>
            <a:r>
              <a:rPr lang="es-ES" sz="2000" dirty="0">
                <a:solidFill>
                  <a:schemeClr val="tx2">
                    <a:lumMod val="75000"/>
                  </a:schemeClr>
                </a:solidFill>
              </a:rPr>
              <a:t>37,5 </a:t>
            </a:r>
            <a:r>
              <a:rPr lang="es-ES" sz="2000" dirty="0" err="1">
                <a:solidFill>
                  <a:schemeClr val="tx2">
                    <a:lumMod val="75000"/>
                  </a:schemeClr>
                </a:solidFill>
              </a:rPr>
              <a:t>MWh</a:t>
            </a:r>
            <a:endParaRPr lang="es-ES" dirty="0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D985D02C-0A8D-4329-AFC5-B88630750112}"/>
              </a:ext>
            </a:extLst>
          </p:cNvPr>
          <p:cNvSpPr txBox="1"/>
          <p:nvPr/>
        </p:nvSpPr>
        <p:spPr>
          <a:xfrm>
            <a:off x="7292331" y="5202565"/>
            <a:ext cx="60944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chemeClr val="tx2">
                    <a:lumMod val="75000"/>
                  </a:schemeClr>
                </a:solidFill>
              </a:rPr>
              <a:t>90 MW</a:t>
            </a:r>
          </a:p>
          <a:p>
            <a:r>
              <a:rPr lang="es-ES" sz="2000" dirty="0">
                <a:solidFill>
                  <a:schemeClr val="tx2">
                    <a:lumMod val="75000"/>
                  </a:schemeClr>
                </a:solidFill>
              </a:rPr>
              <a:t>67,5 </a:t>
            </a:r>
            <a:r>
              <a:rPr lang="es-ES" sz="2000" dirty="0" err="1">
                <a:solidFill>
                  <a:schemeClr val="tx2">
                    <a:lumMod val="75000"/>
                  </a:schemeClr>
                </a:solidFill>
              </a:rPr>
              <a:t>MWh</a:t>
            </a:r>
            <a:endParaRPr lang="es-ES" dirty="0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9CD9E472-E3B0-4253-86EF-DB77B297C954}"/>
              </a:ext>
            </a:extLst>
          </p:cNvPr>
          <p:cNvSpPr txBox="1"/>
          <p:nvPr/>
        </p:nvSpPr>
        <p:spPr>
          <a:xfrm rot="19253919">
            <a:off x="6869579" y="3226410"/>
            <a:ext cx="260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solidFill>
                  <a:srgbClr val="A00095"/>
                </a:solidFill>
              </a:rPr>
              <a:t>2nd link </a:t>
            </a:r>
            <a:r>
              <a:rPr lang="es-ES" sz="1400" dirty="0" err="1">
                <a:solidFill>
                  <a:srgbClr val="A00095"/>
                </a:solidFill>
              </a:rPr>
              <a:t>Spanish</a:t>
            </a:r>
            <a:r>
              <a:rPr lang="es-ES" sz="1400" dirty="0">
                <a:solidFill>
                  <a:srgbClr val="A00095"/>
                </a:solidFill>
              </a:rPr>
              <a:t> </a:t>
            </a:r>
            <a:r>
              <a:rPr lang="es-ES" sz="1400" dirty="0" err="1">
                <a:solidFill>
                  <a:srgbClr val="A00095"/>
                </a:solidFill>
              </a:rPr>
              <a:t>Mainland</a:t>
            </a:r>
            <a:r>
              <a:rPr lang="es-ES" sz="1400" dirty="0">
                <a:solidFill>
                  <a:srgbClr val="A00095"/>
                </a:solidFill>
              </a:rPr>
              <a:t> –</a:t>
            </a:r>
            <a:r>
              <a:rPr lang="es-ES" sz="1400" dirty="0" err="1">
                <a:solidFill>
                  <a:srgbClr val="A00095"/>
                </a:solidFill>
              </a:rPr>
              <a:t>Balearic</a:t>
            </a:r>
            <a:r>
              <a:rPr lang="es-ES" sz="1400" dirty="0">
                <a:solidFill>
                  <a:srgbClr val="A00095"/>
                </a:solidFill>
              </a:rPr>
              <a:t> Island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CDF3494B-C351-44F6-9BE3-B32C41C2798B}"/>
              </a:ext>
            </a:extLst>
          </p:cNvPr>
          <p:cNvSpPr txBox="1"/>
          <p:nvPr/>
        </p:nvSpPr>
        <p:spPr>
          <a:xfrm>
            <a:off x="457200" y="6314768"/>
            <a:ext cx="406703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>
                    <a:lumMod val="50000"/>
                  </a:schemeClr>
                </a:solidFill>
              </a:rPr>
              <a:t>SDC –</a:t>
            </a:r>
            <a:r>
              <a:rPr lang="es-ES" sz="1400" dirty="0" err="1">
                <a:solidFill>
                  <a:schemeClr val="bg1">
                    <a:lumMod val="50000"/>
                  </a:schemeClr>
                </a:solidFill>
              </a:rPr>
              <a:t>October</a:t>
            </a:r>
            <a:r>
              <a:rPr lang="es-ES" sz="1400" dirty="0">
                <a:solidFill>
                  <a:schemeClr val="bg1">
                    <a:lumMod val="50000"/>
                  </a:schemeClr>
                </a:solidFill>
              </a:rPr>
              <a:t> 2022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39BCD20B-5B3A-4FAE-8815-61473FE4239D}"/>
              </a:ext>
            </a:extLst>
          </p:cNvPr>
          <p:cNvSpPr txBox="1"/>
          <p:nvPr/>
        </p:nvSpPr>
        <p:spPr>
          <a:xfrm>
            <a:off x="1230590" y="4174305"/>
            <a:ext cx="33664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1" dirty="0" err="1">
                <a:solidFill>
                  <a:schemeClr val="accent2"/>
                </a:solidFill>
                <a:latin typeface="+mj-lt"/>
              </a:rPr>
              <a:t>Batteries</a:t>
            </a:r>
            <a:r>
              <a:rPr lang="es-ES" sz="1800" b="1" dirty="0">
                <a:solidFill>
                  <a:schemeClr val="accent2"/>
                </a:solidFill>
                <a:latin typeface="+mj-lt"/>
              </a:rPr>
              <a:t> are </a:t>
            </a:r>
            <a:r>
              <a:rPr lang="es-ES" sz="1800" b="1" dirty="0" err="1">
                <a:solidFill>
                  <a:schemeClr val="accent2"/>
                </a:solidFill>
                <a:latin typeface="+mj-lt"/>
              </a:rPr>
              <a:t>only</a:t>
            </a:r>
            <a:r>
              <a:rPr lang="es-ES" sz="1800" b="1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s-ES" sz="1800" b="1" dirty="0" err="1">
                <a:solidFill>
                  <a:schemeClr val="accent2"/>
                </a:solidFill>
                <a:latin typeface="+mj-lt"/>
              </a:rPr>
              <a:t>prepared</a:t>
            </a:r>
            <a:r>
              <a:rPr lang="es-ES" sz="1800" b="1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s-ES" sz="1800" b="1" dirty="0" err="1">
                <a:solidFill>
                  <a:schemeClr val="accent2"/>
                </a:solidFill>
                <a:latin typeface="+mj-lt"/>
              </a:rPr>
              <a:t>for</a:t>
            </a:r>
            <a:r>
              <a:rPr lang="es-ES" sz="1800" b="1" dirty="0">
                <a:solidFill>
                  <a:schemeClr val="accent2"/>
                </a:solidFill>
                <a:latin typeface="+mj-lt"/>
              </a:rPr>
              <a:t> use in case </a:t>
            </a:r>
            <a:r>
              <a:rPr lang="es-ES" sz="1800" b="1" dirty="0" err="1">
                <a:solidFill>
                  <a:schemeClr val="accent2"/>
                </a:solidFill>
                <a:latin typeface="+mj-lt"/>
              </a:rPr>
              <a:t>of</a:t>
            </a:r>
            <a:r>
              <a:rPr lang="es-ES" sz="1800" b="1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s-ES" sz="1800" b="1" dirty="0" err="1">
                <a:solidFill>
                  <a:schemeClr val="accent2"/>
                </a:solidFill>
                <a:latin typeface="+mj-lt"/>
              </a:rPr>
              <a:t>emergency</a:t>
            </a:r>
            <a:endParaRPr lang="es-ES" sz="1800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5BFA8DE-D655-0B53-3110-21C0F85EC73B}"/>
              </a:ext>
            </a:extLst>
          </p:cNvPr>
          <p:cNvSpPr/>
          <p:nvPr/>
        </p:nvSpPr>
        <p:spPr>
          <a:xfrm>
            <a:off x="457200" y="6341273"/>
            <a:ext cx="3067878" cy="255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65141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1FCAEAE2-1D19-4D36-BBCD-DC4C2405E5EF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0000000-1234-1234-1234-123412341234}" type="slidenum">
              <a:rPr lang="es-ES" smtClean="0"/>
              <a:pPr/>
              <a:t>23</a:t>
            </a:fld>
            <a:endParaRPr lang="es-ES" dirty="0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08C3B5E3-4348-401C-B1F1-FAC1CE918CB4}"/>
              </a:ext>
            </a:extLst>
          </p:cNvPr>
          <p:cNvGrpSpPr/>
          <p:nvPr/>
        </p:nvGrpSpPr>
        <p:grpSpPr>
          <a:xfrm>
            <a:off x="6863748" y="1397392"/>
            <a:ext cx="4299168" cy="2074140"/>
            <a:chOff x="2869571" y="1626797"/>
            <a:chExt cx="5933689" cy="3116433"/>
          </a:xfrm>
        </p:grpSpPr>
        <p:pic>
          <p:nvPicPr>
            <p:cNvPr id="75" name="Imagen 74">
              <a:extLst>
                <a:ext uri="{FF2B5EF4-FFF2-40B4-BE49-F238E27FC236}">
                  <a16:creationId xmlns:a16="http://schemas.microsoft.com/office/drawing/2014/main" id="{9D23CEA5-4F46-4642-BF69-C55EABC60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69571" y="1626797"/>
              <a:ext cx="5933689" cy="3116433"/>
            </a:xfrm>
            <a:prstGeom prst="rect">
              <a:avLst/>
            </a:prstGeom>
          </p:spPr>
        </p:pic>
        <p:pic>
          <p:nvPicPr>
            <p:cNvPr id="76" name="Imagen 75">
              <a:extLst>
                <a:ext uri="{FF2B5EF4-FFF2-40B4-BE49-F238E27FC236}">
                  <a16:creationId xmlns:a16="http://schemas.microsoft.com/office/drawing/2014/main" id="{BEA7804D-92B7-4D54-AF90-80068701F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18352" y="4406763"/>
              <a:ext cx="187097" cy="149678"/>
            </a:xfrm>
            <a:prstGeom prst="rect">
              <a:avLst/>
            </a:prstGeom>
          </p:spPr>
        </p:pic>
        <p:pic>
          <p:nvPicPr>
            <p:cNvPr id="77" name="Imagen 76">
              <a:extLst>
                <a:ext uri="{FF2B5EF4-FFF2-40B4-BE49-F238E27FC236}">
                  <a16:creationId xmlns:a16="http://schemas.microsoft.com/office/drawing/2014/main" id="{F5D6E076-A267-4B1A-B239-EAF0B00FA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946499" y="1934144"/>
              <a:ext cx="376873" cy="323034"/>
            </a:xfrm>
            <a:prstGeom prst="rect">
              <a:avLst/>
            </a:prstGeom>
          </p:spPr>
        </p:pic>
        <p:pic>
          <p:nvPicPr>
            <p:cNvPr id="78" name="Imagen 77">
              <a:extLst>
                <a:ext uri="{FF2B5EF4-FFF2-40B4-BE49-F238E27FC236}">
                  <a16:creationId xmlns:a16="http://schemas.microsoft.com/office/drawing/2014/main" id="{66A2E7DA-6EB9-4947-B556-0BDF13942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41690" y="2385543"/>
              <a:ext cx="376873" cy="323034"/>
            </a:xfrm>
            <a:prstGeom prst="rect">
              <a:avLst/>
            </a:prstGeom>
          </p:spPr>
        </p:pic>
        <p:pic>
          <p:nvPicPr>
            <p:cNvPr id="79" name="Imagen 78">
              <a:extLst>
                <a:ext uri="{FF2B5EF4-FFF2-40B4-BE49-F238E27FC236}">
                  <a16:creationId xmlns:a16="http://schemas.microsoft.com/office/drawing/2014/main" id="{CE50FF1A-CA0C-47BB-9AC1-CBE2C7F58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55867" y="4083729"/>
              <a:ext cx="376873" cy="323034"/>
            </a:xfrm>
            <a:prstGeom prst="rect">
              <a:avLst/>
            </a:prstGeom>
          </p:spPr>
        </p:pic>
        <p:pic>
          <p:nvPicPr>
            <p:cNvPr id="80" name="Imagen 79">
              <a:extLst>
                <a:ext uri="{FF2B5EF4-FFF2-40B4-BE49-F238E27FC236}">
                  <a16:creationId xmlns:a16="http://schemas.microsoft.com/office/drawing/2014/main" id="{9C95DA56-4AF0-44C3-9BCB-42DBDFFF8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42679" y="2211430"/>
              <a:ext cx="376873" cy="323034"/>
            </a:xfrm>
            <a:prstGeom prst="rect">
              <a:avLst/>
            </a:prstGeom>
          </p:spPr>
        </p:pic>
        <p:pic>
          <p:nvPicPr>
            <p:cNvPr id="81" name="Imagen 80">
              <a:extLst>
                <a:ext uri="{FF2B5EF4-FFF2-40B4-BE49-F238E27FC236}">
                  <a16:creationId xmlns:a16="http://schemas.microsoft.com/office/drawing/2014/main" id="{F2C7E3CD-09A3-4B83-9447-7CA9E9422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80500" y="4118875"/>
              <a:ext cx="403200" cy="288000"/>
            </a:xfrm>
            <a:prstGeom prst="rect">
              <a:avLst/>
            </a:prstGeom>
          </p:spPr>
        </p:pic>
        <p:pic>
          <p:nvPicPr>
            <p:cNvPr id="82" name="Imagen 81">
              <a:extLst>
                <a:ext uri="{FF2B5EF4-FFF2-40B4-BE49-F238E27FC236}">
                  <a16:creationId xmlns:a16="http://schemas.microsoft.com/office/drawing/2014/main" id="{4FC19A18-012E-41DA-A9AE-F25D7B4D0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946400" y="3222924"/>
              <a:ext cx="403200" cy="288000"/>
            </a:xfrm>
            <a:prstGeom prst="rect">
              <a:avLst/>
            </a:prstGeom>
          </p:spPr>
        </p:pic>
        <p:pic>
          <p:nvPicPr>
            <p:cNvPr id="84" name="Imagen 83">
              <a:extLst>
                <a:ext uri="{FF2B5EF4-FFF2-40B4-BE49-F238E27FC236}">
                  <a16:creationId xmlns:a16="http://schemas.microsoft.com/office/drawing/2014/main" id="{D9C88C28-DCCA-416C-9A6E-B9FA77E23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09519" y="4083729"/>
              <a:ext cx="403200" cy="288000"/>
            </a:xfrm>
            <a:prstGeom prst="rect">
              <a:avLst/>
            </a:prstGeom>
          </p:spPr>
        </p:pic>
        <p:pic>
          <p:nvPicPr>
            <p:cNvPr id="85" name="Imagen 84">
              <a:extLst>
                <a:ext uri="{FF2B5EF4-FFF2-40B4-BE49-F238E27FC236}">
                  <a16:creationId xmlns:a16="http://schemas.microsoft.com/office/drawing/2014/main" id="{AEBA0384-2746-436B-93AC-0D052735E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60297" y="4310997"/>
              <a:ext cx="403200" cy="288000"/>
            </a:xfrm>
            <a:prstGeom prst="rect">
              <a:avLst/>
            </a:prstGeom>
          </p:spPr>
        </p:pic>
        <p:pic>
          <p:nvPicPr>
            <p:cNvPr id="86" name="Imagen 85">
              <a:extLst>
                <a:ext uri="{FF2B5EF4-FFF2-40B4-BE49-F238E27FC236}">
                  <a16:creationId xmlns:a16="http://schemas.microsoft.com/office/drawing/2014/main" id="{C2949C14-6B45-48F7-96B6-966C268B5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14380" y="3025703"/>
              <a:ext cx="403200" cy="288000"/>
            </a:xfrm>
            <a:prstGeom prst="rect">
              <a:avLst/>
            </a:prstGeom>
          </p:spPr>
        </p:pic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F230FA61-4E80-44D4-99CC-72C1051CF8AC}"/>
              </a:ext>
            </a:extLst>
          </p:cNvPr>
          <p:cNvGrpSpPr/>
          <p:nvPr/>
        </p:nvGrpSpPr>
        <p:grpSpPr>
          <a:xfrm>
            <a:off x="6788416" y="3615500"/>
            <a:ext cx="5723612" cy="2440520"/>
            <a:chOff x="5091312" y="2371992"/>
            <a:chExt cx="4292709" cy="1830390"/>
          </a:xfrm>
        </p:grpSpPr>
        <p:sp>
          <p:nvSpPr>
            <p:cNvPr id="67" name="Título 1">
              <a:extLst>
                <a:ext uri="{FF2B5EF4-FFF2-40B4-BE49-F238E27FC236}">
                  <a16:creationId xmlns:a16="http://schemas.microsoft.com/office/drawing/2014/main" id="{732C5D00-F015-45CA-AD14-C20A42D50F22}"/>
                </a:ext>
              </a:extLst>
            </p:cNvPr>
            <p:cNvSpPr txBox="1">
              <a:spLocks/>
            </p:cNvSpPr>
            <p:nvPr/>
          </p:nvSpPr>
          <p:spPr>
            <a:xfrm>
              <a:off x="5091312" y="2371992"/>
              <a:ext cx="4292709" cy="741994"/>
            </a:xfrm>
            <a:prstGeom prst="rect">
              <a:avLst/>
            </a:prstGeom>
            <a:noFill/>
          </p:spPr>
          <p:txBody>
            <a:bodyPr vert="horz" wrap="square" lIns="144000" tIns="144000" rIns="0" bIns="144000" rtlCol="0" anchor="t" anchorCtr="0">
              <a:noAutofit/>
            </a:bodyPr>
            <a:lstStyle>
              <a:lvl1pPr algn="l" defTabSz="914400" rtl="0" eaLnBrk="1" latinLnBrk="0" hangingPunct="1">
                <a:lnSpc>
                  <a:spcPts val="4200"/>
                </a:lnSpc>
                <a:spcBef>
                  <a:spcPct val="0"/>
                </a:spcBef>
                <a:buNone/>
                <a:defRPr lang="es-ES" sz="3600" b="0" kern="1200" spc="0" baseline="0" noProof="0" dirty="0">
                  <a:solidFill>
                    <a:schemeClr val="tx1"/>
                  </a:solidFill>
                  <a:latin typeface="Barlow Semi Condensed" panose="00000506000000000000" pitchFamily="2" charset="0"/>
                  <a:ea typeface="+mj-ea"/>
                  <a:cs typeface="+mj-cs"/>
                </a:defRPr>
              </a:lvl1pPr>
            </a:lstStyle>
            <a:p>
              <a:pPr>
                <a:lnSpc>
                  <a:spcPts val="2133"/>
                </a:lnSpc>
                <a:spcBef>
                  <a:spcPts val="0"/>
                </a:spcBef>
                <a:buClr>
                  <a:srgbClr val="003C6E"/>
                </a:buClr>
                <a:buSzPts val="1000"/>
              </a:pPr>
              <a:r>
                <a:rPr lang="es-ES" sz="1867" b="1" dirty="0">
                  <a:solidFill>
                    <a:schemeClr val="tx2">
                      <a:lumMod val="75000"/>
                    </a:schemeClr>
                  </a:solidFill>
                  <a:latin typeface="Arial"/>
                  <a:cs typeface="Arial"/>
                </a:rPr>
                <a:t>STATCOM</a:t>
              </a:r>
            </a:p>
            <a:p>
              <a:pPr algn="r">
                <a:lnSpc>
                  <a:spcPts val="2133"/>
                </a:lnSpc>
                <a:spcBef>
                  <a:spcPts val="0"/>
                </a:spcBef>
                <a:buClr>
                  <a:srgbClr val="003C6E"/>
                </a:buClr>
                <a:buSzPts val="1000"/>
              </a:pPr>
              <a:endParaRPr lang="es-ES" sz="1867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100" name="Título 1">
              <a:extLst>
                <a:ext uri="{FF2B5EF4-FFF2-40B4-BE49-F238E27FC236}">
                  <a16:creationId xmlns:a16="http://schemas.microsoft.com/office/drawing/2014/main" id="{981DC676-D5DE-44C1-84F7-E1B77F72FD42}"/>
                </a:ext>
              </a:extLst>
            </p:cNvPr>
            <p:cNvSpPr txBox="1">
              <a:spLocks/>
            </p:cNvSpPr>
            <p:nvPr/>
          </p:nvSpPr>
          <p:spPr>
            <a:xfrm>
              <a:off x="6984948" y="2779953"/>
              <a:ext cx="1789533" cy="142242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noAutofit/>
            </a:bodyPr>
            <a:lstStyle>
              <a:lvl1pPr algn="l" defTabSz="914400" rtl="0" eaLnBrk="1" latinLnBrk="0" hangingPunct="1">
                <a:lnSpc>
                  <a:spcPts val="4200"/>
                </a:lnSpc>
                <a:spcBef>
                  <a:spcPct val="0"/>
                </a:spcBef>
                <a:buNone/>
                <a:defRPr lang="es-ES" sz="3600" b="0" kern="1200" spc="0" baseline="0" noProof="0" dirty="0">
                  <a:solidFill>
                    <a:schemeClr val="tx1"/>
                  </a:solidFill>
                  <a:latin typeface="Barlow Semi Condensed" panose="00000506000000000000" pitchFamily="2" charset="0"/>
                  <a:ea typeface="+mj-ea"/>
                  <a:cs typeface="+mj-cs"/>
                </a:defRPr>
              </a:lvl1pPr>
            </a:lstStyle>
            <a:p>
              <a:pPr algn="just">
                <a:lnSpc>
                  <a:spcPts val="1867"/>
                </a:lnSpc>
                <a:spcBef>
                  <a:spcPts val="0"/>
                </a:spcBef>
                <a:buClr>
                  <a:srgbClr val="003C6E"/>
                </a:buClr>
                <a:buSzPts val="1000"/>
              </a:pPr>
              <a:r>
                <a:rPr lang="es-ES" sz="1600" b="1" dirty="0">
                  <a:solidFill>
                    <a:schemeClr val="accent2"/>
                  </a:solidFill>
                  <a:latin typeface="Arial"/>
                  <a:cs typeface="Arial"/>
                </a:rPr>
                <a:t> </a:t>
              </a:r>
            </a:p>
            <a:p>
              <a:pPr algn="just">
                <a:lnSpc>
                  <a:spcPts val="1867"/>
                </a:lnSpc>
                <a:spcBef>
                  <a:spcPts val="0"/>
                </a:spcBef>
                <a:buClr>
                  <a:srgbClr val="003C6E"/>
                </a:buClr>
                <a:buSzPts val="1000"/>
              </a:pPr>
              <a:r>
                <a:rPr lang="es-ES" sz="1467" i="1" dirty="0">
                  <a:solidFill>
                    <a:schemeClr val="tx2">
                      <a:lumMod val="75000"/>
                    </a:schemeClr>
                  </a:solidFill>
                  <a:latin typeface="Arial"/>
                  <a:cs typeface="Arial"/>
                </a:rPr>
                <a:t>(Moraleja 400kV, Vitoria, Tabernas y Lousame 220kV) </a:t>
              </a:r>
            </a:p>
            <a:p>
              <a:pPr algn="just">
                <a:lnSpc>
                  <a:spcPts val="1867"/>
                </a:lnSpc>
                <a:spcBef>
                  <a:spcPts val="0"/>
                </a:spcBef>
                <a:buClr>
                  <a:srgbClr val="003C6E"/>
                </a:buClr>
                <a:buSzPts val="1000"/>
              </a:pPr>
              <a:endParaRPr lang="es-ES" sz="1467" i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endParaRPr>
            </a:p>
            <a:p>
              <a:pPr algn="just">
                <a:lnSpc>
                  <a:spcPts val="1867"/>
                </a:lnSpc>
                <a:spcBef>
                  <a:spcPts val="0"/>
                </a:spcBef>
                <a:buClr>
                  <a:srgbClr val="003C6E"/>
                </a:buClr>
                <a:buSzPts val="1000"/>
              </a:pPr>
              <a:r>
                <a:rPr lang="es-ES" sz="1467" i="1" dirty="0">
                  <a:solidFill>
                    <a:schemeClr val="tx2">
                      <a:lumMod val="75000"/>
                    </a:schemeClr>
                  </a:solidFill>
                  <a:latin typeface="Arial"/>
                  <a:cs typeface="Arial"/>
                </a:rPr>
                <a:t>OBJECTIVE: </a:t>
              </a:r>
              <a:r>
                <a:rPr lang="es-ES" sz="1467" i="1" dirty="0" err="1">
                  <a:solidFill>
                    <a:schemeClr val="tx2">
                      <a:lumMod val="75000"/>
                    </a:schemeClr>
                  </a:solidFill>
                  <a:latin typeface="Arial"/>
                  <a:cs typeface="Arial"/>
                </a:rPr>
                <a:t>interarea</a:t>
              </a:r>
              <a:r>
                <a:rPr lang="es-ES" sz="1467" i="1" dirty="0">
                  <a:solidFill>
                    <a:schemeClr val="tx2">
                      <a:lumMod val="75000"/>
                    </a:schemeClr>
                  </a:solidFill>
                  <a:latin typeface="Arial"/>
                  <a:cs typeface="Arial"/>
                </a:rPr>
                <a:t> </a:t>
              </a:r>
              <a:r>
                <a:rPr lang="es-ES" sz="1467" i="1" dirty="0" err="1">
                  <a:solidFill>
                    <a:schemeClr val="tx2">
                      <a:lumMod val="75000"/>
                    </a:schemeClr>
                  </a:solidFill>
                  <a:latin typeface="Arial"/>
                  <a:cs typeface="Arial"/>
                </a:rPr>
                <a:t>oscillations</a:t>
              </a:r>
              <a:r>
                <a:rPr lang="es-ES" sz="1467" i="1" dirty="0">
                  <a:solidFill>
                    <a:schemeClr val="tx2">
                      <a:lumMod val="75000"/>
                    </a:schemeClr>
                  </a:solidFill>
                  <a:latin typeface="Arial"/>
                  <a:cs typeface="Arial"/>
                </a:rPr>
                <a:t> control </a:t>
              </a:r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863699DA-DBED-4063-A4A3-C9A6616B2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87625" y="2742372"/>
              <a:ext cx="1666390" cy="1275081"/>
            </a:xfrm>
            <a:prstGeom prst="rect">
              <a:avLst/>
            </a:prstGeom>
          </p:spPr>
        </p:pic>
      </p:grpSp>
      <p:pic>
        <p:nvPicPr>
          <p:cNvPr id="31" name="Imagen 30">
            <a:extLst>
              <a:ext uri="{FF2B5EF4-FFF2-40B4-BE49-F238E27FC236}">
                <a16:creationId xmlns:a16="http://schemas.microsoft.com/office/drawing/2014/main" id="{A0FEDB9B-56CD-40D0-9D12-0ECDF631BE4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4480"/>
          <a:stretch/>
        </p:blipFill>
        <p:spPr>
          <a:xfrm>
            <a:off x="1197041" y="3682111"/>
            <a:ext cx="4279148" cy="1621327"/>
          </a:xfrm>
          <a:prstGeom prst="rect">
            <a:avLst/>
          </a:prstGeom>
        </p:spPr>
      </p:pic>
      <p:grpSp>
        <p:nvGrpSpPr>
          <p:cNvPr id="36" name="Grupo 35">
            <a:extLst>
              <a:ext uri="{FF2B5EF4-FFF2-40B4-BE49-F238E27FC236}">
                <a16:creationId xmlns:a16="http://schemas.microsoft.com/office/drawing/2014/main" id="{D67FBD09-F623-4B2D-90DB-E81785CA6A69}"/>
              </a:ext>
            </a:extLst>
          </p:cNvPr>
          <p:cNvGrpSpPr/>
          <p:nvPr/>
        </p:nvGrpSpPr>
        <p:grpSpPr>
          <a:xfrm>
            <a:off x="1122531" y="3063818"/>
            <a:ext cx="5017027" cy="491281"/>
            <a:chOff x="708589" y="1445675"/>
            <a:chExt cx="10349936" cy="1081325"/>
          </a:xfrm>
          <a:noFill/>
        </p:grpSpPr>
        <p:sp>
          <p:nvSpPr>
            <p:cNvPr id="37" name="Rectángulo 36">
              <a:extLst>
                <a:ext uri="{FF2B5EF4-FFF2-40B4-BE49-F238E27FC236}">
                  <a16:creationId xmlns:a16="http://schemas.microsoft.com/office/drawing/2014/main" id="{7E2AEB98-7BF0-4780-8A75-661AC09B9597}"/>
                </a:ext>
              </a:extLst>
            </p:cNvPr>
            <p:cNvSpPr/>
            <p:nvPr/>
          </p:nvSpPr>
          <p:spPr>
            <a:xfrm>
              <a:off x="708589" y="1445675"/>
              <a:ext cx="10349936" cy="89739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38" name="Rectángulo 37">
              <a:extLst>
                <a:ext uri="{FF2B5EF4-FFF2-40B4-BE49-F238E27FC236}">
                  <a16:creationId xmlns:a16="http://schemas.microsoft.com/office/drawing/2014/main" id="{AF3A240C-1DC2-432C-AAE7-60213C29398A}"/>
                </a:ext>
              </a:extLst>
            </p:cNvPr>
            <p:cNvSpPr/>
            <p:nvPr/>
          </p:nvSpPr>
          <p:spPr>
            <a:xfrm>
              <a:off x="871362" y="1470506"/>
              <a:ext cx="39609" cy="1056494"/>
            </a:xfrm>
            <a:prstGeom prst="rect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39" name="Título 1">
              <a:extLst>
                <a:ext uri="{FF2B5EF4-FFF2-40B4-BE49-F238E27FC236}">
                  <a16:creationId xmlns:a16="http://schemas.microsoft.com/office/drawing/2014/main" id="{5B36FD23-60D0-4F1C-BC6E-C08B56D4CF21}"/>
                </a:ext>
              </a:extLst>
            </p:cNvPr>
            <p:cNvSpPr txBox="1">
              <a:spLocks/>
            </p:cNvSpPr>
            <p:nvPr/>
          </p:nvSpPr>
          <p:spPr>
            <a:xfrm>
              <a:off x="1159734" y="1470508"/>
              <a:ext cx="9295215" cy="479998"/>
            </a:xfrm>
            <a:prstGeom prst="rect">
              <a:avLst/>
            </a:prstGeom>
            <a:grpFill/>
          </p:spPr>
          <p:txBody>
            <a:bodyPr vert="horz" wrap="square" lIns="0" tIns="0" rIns="0" bIns="0" rtlCol="0" anchor="t" anchorCtr="0">
              <a:noAutofit/>
            </a:bodyPr>
            <a:lstStyle>
              <a:lvl1pPr algn="l" defTabSz="914400" rtl="0" eaLnBrk="1" latinLnBrk="0" hangingPunct="1">
                <a:lnSpc>
                  <a:spcPts val="4200"/>
                </a:lnSpc>
                <a:spcBef>
                  <a:spcPct val="0"/>
                </a:spcBef>
                <a:buNone/>
                <a:defRPr lang="es-ES" sz="3600" b="0" kern="1200" spc="0" baseline="0" noProof="0" dirty="0">
                  <a:solidFill>
                    <a:schemeClr val="tx1"/>
                  </a:solidFill>
                  <a:latin typeface="Barlow Semi Condensed" panose="00000506000000000000" pitchFamily="2" charset="0"/>
                  <a:ea typeface="+mj-ea"/>
                  <a:cs typeface="+mj-cs"/>
                </a:defRPr>
              </a:lvl1pPr>
            </a:lstStyle>
            <a:p>
              <a:pPr>
                <a:lnSpc>
                  <a:spcPts val="1867"/>
                </a:lnSpc>
                <a:spcBef>
                  <a:spcPts val="0"/>
                </a:spcBef>
                <a:buClr>
                  <a:srgbClr val="003C6E"/>
                </a:buClr>
                <a:buSzPts val="1000"/>
              </a:pPr>
              <a:r>
                <a:rPr lang="es-ES" sz="1600" dirty="0">
                  <a:solidFill>
                    <a:schemeClr val="tx2">
                      <a:lumMod val="75000"/>
                    </a:schemeClr>
                  </a:solidFill>
                  <a:latin typeface="Arial"/>
                  <a:cs typeface="Arial"/>
                </a:rPr>
                <a:t>48 </a:t>
              </a:r>
              <a:r>
                <a:rPr lang="es-ES" sz="1600" dirty="0" err="1">
                  <a:solidFill>
                    <a:schemeClr val="tx2">
                      <a:lumMod val="75000"/>
                    </a:schemeClr>
                  </a:solidFill>
                  <a:latin typeface="Arial"/>
                  <a:cs typeface="Arial"/>
                </a:rPr>
                <a:t>reactances</a:t>
              </a:r>
              <a:r>
                <a:rPr lang="es-ES" sz="1600" dirty="0">
                  <a:solidFill>
                    <a:schemeClr val="tx2">
                      <a:lumMod val="75000"/>
                    </a:schemeClr>
                  </a:solidFill>
                  <a:latin typeface="Arial"/>
                  <a:cs typeface="Arial"/>
                </a:rPr>
                <a:t> (3400Mvar) </a:t>
              </a:r>
              <a:r>
                <a:rPr lang="es-ES" sz="1600" dirty="0" err="1">
                  <a:solidFill>
                    <a:schemeClr val="tx2">
                      <a:lumMod val="75000"/>
                    </a:schemeClr>
                  </a:solidFill>
                  <a:latin typeface="Arial"/>
                  <a:cs typeface="Arial"/>
                </a:rPr>
                <a:t>for</a:t>
              </a:r>
              <a:r>
                <a:rPr lang="es-ES" sz="1600" dirty="0">
                  <a:solidFill>
                    <a:schemeClr val="tx2">
                      <a:lumMod val="75000"/>
                    </a:schemeClr>
                  </a:solidFill>
                  <a:latin typeface="Arial"/>
                  <a:cs typeface="Arial"/>
                </a:rPr>
                <a:t> voltaje control</a:t>
              </a:r>
              <a:endParaRPr lang="es-ES" sz="1600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</p:grpSp>
      <p:pic>
        <p:nvPicPr>
          <p:cNvPr id="40" name="Imagen 39">
            <a:extLst>
              <a:ext uri="{FF2B5EF4-FFF2-40B4-BE49-F238E27FC236}">
                <a16:creationId xmlns:a16="http://schemas.microsoft.com/office/drawing/2014/main" id="{FA833269-B1ED-42F4-97F0-43971C85CE39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490" b="97143" l="7143" r="89286">
                        <a14:foregroundMark x1="27232" y1="6939" x2="27232" y2="6939"/>
                        <a14:foregroundMark x1="7143" y1="39592" x2="7143" y2="39592"/>
                        <a14:foregroundMark x1="57589" y1="90204" x2="57589" y2="90204"/>
                        <a14:foregroundMark x1="41964" y1="97143" x2="41964" y2="97143"/>
                        <a14:foregroundMark x1="61161" y1="77143" x2="61161" y2="77143"/>
                        <a14:foregroundMark x1="65625" y1="71837" x2="65625" y2="71837"/>
                        <a14:foregroundMark x1="68750" y1="67755" x2="68750" y2="67755"/>
                        <a14:foregroundMark x1="73214" y1="59184" x2="73214" y2="59184"/>
                        <a14:foregroundMark x1="77232" y1="55510" x2="77232" y2="55510"/>
                        <a14:foregroundMark x1="81250" y1="36327" x2="81250" y2="36327"/>
                        <a14:foregroundMark x1="80804" y1="30612" x2="80804" y2="30612"/>
                        <a14:foregroundMark x1="78125" y1="23673" x2="78125" y2="23673"/>
                        <a14:foregroundMark x1="75893" y1="16735" x2="75893" y2="16735"/>
                        <a14:foregroundMark x1="71429" y1="12653" x2="71429" y2="12653"/>
                        <a14:foregroundMark x1="65179" y1="9796" x2="65179" y2="9796"/>
                        <a14:foregroundMark x1="57143" y1="5306" x2="57143" y2="5306"/>
                        <a14:foregroundMark x1="50000" y1="4490" x2="50000" y2="44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1219" y="1350050"/>
            <a:ext cx="1083964" cy="1185587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D44BC9A3-253E-4A19-A33C-8F577557BF7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44852"/>
          <a:stretch/>
        </p:blipFill>
        <p:spPr>
          <a:xfrm>
            <a:off x="2974242" y="1312828"/>
            <a:ext cx="2608253" cy="1671467"/>
          </a:xfrm>
          <a:prstGeom prst="rect">
            <a:avLst/>
          </a:prstGeom>
        </p:spPr>
      </p:pic>
      <p:sp>
        <p:nvSpPr>
          <p:cNvPr id="44" name="Título 1">
            <a:extLst>
              <a:ext uri="{FF2B5EF4-FFF2-40B4-BE49-F238E27FC236}">
                <a16:creationId xmlns:a16="http://schemas.microsoft.com/office/drawing/2014/main" id="{EC1274D5-38C0-4765-A03C-F714252D3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303213"/>
            <a:ext cx="8159750" cy="346249"/>
          </a:xfrm>
        </p:spPr>
        <p:txBody>
          <a:bodyPr/>
          <a:lstStyle/>
          <a:p>
            <a:r>
              <a:rPr lang="es-ES" dirty="0" err="1"/>
              <a:t>Toolbox</a:t>
            </a:r>
            <a:r>
              <a:rPr lang="es-ES" dirty="0"/>
              <a:t>. </a:t>
            </a:r>
            <a:r>
              <a:rPr lang="es-ES" dirty="0" err="1"/>
              <a:t>Tecnological</a:t>
            </a:r>
            <a:r>
              <a:rPr lang="es-ES" dirty="0"/>
              <a:t> </a:t>
            </a:r>
            <a:r>
              <a:rPr lang="es-ES" dirty="0" err="1"/>
              <a:t>solutions</a:t>
            </a:r>
            <a:endParaRPr lang="es-ES" dirty="0"/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B0F3EAAE-90CB-4A58-BEA6-214C64C59DA1}"/>
              </a:ext>
            </a:extLst>
          </p:cNvPr>
          <p:cNvSpPr txBox="1"/>
          <p:nvPr/>
        </p:nvSpPr>
        <p:spPr>
          <a:xfrm>
            <a:off x="6769627" y="1020768"/>
            <a:ext cx="60960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67" b="1" dirty="0" err="1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Interconections</a:t>
            </a:r>
            <a:r>
              <a:rPr lang="es-ES" sz="1867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and HVDC</a:t>
            </a:r>
            <a:endParaRPr lang="es-ES" dirty="0"/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4338CD4E-1990-4CAA-A539-2E2A92E79BF5}"/>
              </a:ext>
            </a:extLst>
          </p:cNvPr>
          <p:cNvSpPr txBox="1"/>
          <p:nvPr/>
        </p:nvSpPr>
        <p:spPr>
          <a:xfrm>
            <a:off x="2772554" y="1003341"/>
            <a:ext cx="60960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tx2">
                    <a:lumMod val="75000"/>
                  </a:schemeClr>
                </a:solidFill>
              </a:rPr>
              <a:t>FACTS</a:t>
            </a:r>
            <a:endParaRPr lang="es-ES" dirty="0"/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3DEC60FF-C9A8-4158-874F-DDFA0845BAB7}"/>
              </a:ext>
            </a:extLst>
          </p:cNvPr>
          <p:cNvSpPr txBox="1"/>
          <p:nvPr/>
        </p:nvSpPr>
        <p:spPr>
          <a:xfrm>
            <a:off x="1165602" y="5398651"/>
            <a:ext cx="60960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tx2">
                    <a:lumMod val="75000"/>
                  </a:schemeClr>
                </a:solidFill>
              </a:rPr>
              <a:t>3 </a:t>
            </a:r>
            <a:r>
              <a:rPr lang="es-ES" b="1" dirty="0" err="1">
                <a:solidFill>
                  <a:schemeClr val="tx2">
                    <a:lumMod val="75000"/>
                  </a:schemeClr>
                </a:solidFill>
              </a:rPr>
              <a:t>syncronous</a:t>
            </a:r>
            <a:r>
              <a:rPr lang="es-ES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tx2">
                    <a:lumMod val="75000"/>
                  </a:schemeClr>
                </a:solidFill>
              </a:rPr>
              <a:t>condenser</a:t>
            </a:r>
            <a:r>
              <a:rPr lang="es-ES" b="1" dirty="0">
                <a:solidFill>
                  <a:schemeClr val="tx2">
                    <a:lumMod val="75000"/>
                  </a:schemeClr>
                </a:solidFill>
              </a:rPr>
              <a:t> in </a:t>
            </a:r>
            <a:r>
              <a:rPr lang="es-ES" b="1" dirty="0" err="1">
                <a:solidFill>
                  <a:schemeClr val="tx2">
                    <a:lumMod val="75000"/>
                  </a:schemeClr>
                </a:solidFill>
              </a:rPr>
              <a:t>Canary</a:t>
            </a:r>
            <a:r>
              <a:rPr lang="es-ES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tx2">
                    <a:lumMod val="75000"/>
                  </a:schemeClr>
                </a:solidFill>
              </a:rPr>
              <a:t>islands</a:t>
            </a:r>
            <a:endParaRPr lang="es-ES" dirty="0"/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14B65F88-9FD7-4259-AF8F-2334E6DFC9B5}"/>
              </a:ext>
            </a:extLst>
          </p:cNvPr>
          <p:cNvSpPr txBox="1"/>
          <p:nvPr/>
        </p:nvSpPr>
        <p:spPr>
          <a:xfrm>
            <a:off x="457200" y="6314768"/>
            <a:ext cx="406703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>
                    <a:lumMod val="50000"/>
                  </a:schemeClr>
                </a:solidFill>
              </a:rPr>
              <a:t>SDC –</a:t>
            </a:r>
            <a:r>
              <a:rPr lang="es-ES" sz="1400" dirty="0" err="1">
                <a:solidFill>
                  <a:schemeClr val="bg1">
                    <a:lumMod val="50000"/>
                  </a:schemeClr>
                </a:solidFill>
              </a:rPr>
              <a:t>October</a:t>
            </a:r>
            <a:r>
              <a:rPr lang="es-ES" sz="1400" dirty="0">
                <a:solidFill>
                  <a:schemeClr val="bg1">
                    <a:lumMod val="50000"/>
                  </a:schemeClr>
                </a:solidFill>
              </a:rPr>
              <a:t> 2022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0696AC9-2AF4-AAB1-DB3B-857785B73BB7}"/>
              </a:ext>
            </a:extLst>
          </p:cNvPr>
          <p:cNvSpPr/>
          <p:nvPr/>
        </p:nvSpPr>
        <p:spPr>
          <a:xfrm>
            <a:off x="457200" y="6314769"/>
            <a:ext cx="3067878" cy="255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FF04AF35-8E85-44A4-8CF5-E7E1E5354F34}"/>
              </a:ext>
            </a:extLst>
          </p:cNvPr>
          <p:cNvGrpSpPr/>
          <p:nvPr/>
        </p:nvGrpSpPr>
        <p:grpSpPr>
          <a:xfrm>
            <a:off x="1047647" y="5450869"/>
            <a:ext cx="4716873" cy="970264"/>
            <a:chOff x="708589" y="1445675"/>
            <a:chExt cx="10349936" cy="970263"/>
          </a:xfrm>
        </p:grpSpPr>
        <p:sp>
          <p:nvSpPr>
            <p:cNvPr id="33" name="Rectángulo 32">
              <a:extLst>
                <a:ext uri="{FF2B5EF4-FFF2-40B4-BE49-F238E27FC236}">
                  <a16:creationId xmlns:a16="http://schemas.microsoft.com/office/drawing/2014/main" id="{AD160224-E4AB-4581-B6EA-501E75F2B7EA}"/>
                </a:ext>
              </a:extLst>
            </p:cNvPr>
            <p:cNvSpPr/>
            <p:nvPr/>
          </p:nvSpPr>
          <p:spPr>
            <a:xfrm>
              <a:off x="708589" y="1445675"/>
              <a:ext cx="10349936" cy="8973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34" name="Rectángulo 33">
              <a:extLst>
                <a:ext uri="{FF2B5EF4-FFF2-40B4-BE49-F238E27FC236}">
                  <a16:creationId xmlns:a16="http://schemas.microsoft.com/office/drawing/2014/main" id="{65782E3B-02B1-4714-AC07-778D18AB055C}"/>
                </a:ext>
              </a:extLst>
            </p:cNvPr>
            <p:cNvSpPr/>
            <p:nvPr/>
          </p:nvSpPr>
          <p:spPr>
            <a:xfrm>
              <a:off x="871358" y="1455939"/>
              <a:ext cx="96053" cy="959999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35" name="Título 1">
              <a:extLst>
                <a:ext uri="{FF2B5EF4-FFF2-40B4-BE49-F238E27FC236}">
                  <a16:creationId xmlns:a16="http://schemas.microsoft.com/office/drawing/2014/main" id="{7C334A72-FF50-48D7-81FD-611614F0A187}"/>
                </a:ext>
              </a:extLst>
            </p:cNvPr>
            <p:cNvSpPr txBox="1">
              <a:spLocks/>
            </p:cNvSpPr>
            <p:nvPr/>
          </p:nvSpPr>
          <p:spPr>
            <a:xfrm>
              <a:off x="1197905" y="1463951"/>
              <a:ext cx="9530889" cy="94397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defTabSz="914400" eaLnBrk="1" latinLnBrk="0" hangingPunct="1">
                <a:lnSpc>
                  <a:spcPts val="1400"/>
                </a:lnSpc>
                <a:buClr>
                  <a:srgbClr val="003C6E"/>
                </a:buClr>
                <a:buSzPts val="1000"/>
                <a:buNone/>
                <a:defRPr sz="1200" kern="1200" spc="0" baseline="0">
                  <a:solidFill>
                    <a:schemeClr val="tx2">
                      <a:lumMod val="75000"/>
                    </a:schemeClr>
                  </a:solidFill>
                  <a:ea typeface="+mj-ea"/>
                </a:defRPr>
              </a:lvl1pPr>
            </a:lstStyle>
            <a:p>
              <a:pPr algn="just"/>
              <a:endParaRPr lang="es-ES" sz="1467" dirty="0"/>
            </a:p>
            <a:p>
              <a:pPr algn="just"/>
              <a:endParaRPr lang="es-ES" sz="1467" dirty="0"/>
            </a:p>
            <a:p>
              <a:pPr algn="just"/>
              <a:r>
                <a:rPr lang="es-ES" sz="1467" dirty="0"/>
                <a:t> como elementos plenamente integrados en la red de transporte, que permitirán </a:t>
              </a:r>
              <a:r>
                <a:rPr lang="es-ES" sz="1467" b="1" dirty="0"/>
                <a:t>una mejora sustancial en la integración de renovables</a:t>
              </a:r>
              <a:r>
                <a:rPr lang="es-ES" sz="1467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33431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1FCAEAE2-1D19-4D36-BBCD-DC4C2405E5EF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0000000-1234-1234-1234-123412341234}" type="slidenum">
              <a:rPr lang="es-ES" smtClean="0"/>
              <a:pPr/>
              <a:t>24</a:t>
            </a:fld>
            <a:endParaRPr lang="es-ES" dirty="0"/>
          </a:p>
        </p:txBody>
      </p:sp>
      <p:sp>
        <p:nvSpPr>
          <p:cNvPr id="44" name="Título 1">
            <a:extLst>
              <a:ext uri="{FF2B5EF4-FFF2-40B4-BE49-F238E27FC236}">
                <a16:creationId xmlns:a16="http://schemas.microsoft.com/office/drawing/2014/main" id="{EC1274D5-38C0-4765-A03C-F714252D3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303213"/>
            <a:ext cx="8159750" cy="692497"/>
          </a:xfrm>
        </p:spPr>
        <p:txBody>
          <a:bodyPr/>
          <a:lstStyle/>
          <a:p>
            <a:r>
              <a:rPr lang="es-ES" dirty="0" err="1"/>
              <a:t>Strategic</a:t>
            </a:r>
            <a:r>
              <a:rPr lang="es-ES" dirty="0"/>
              <a:t> </a:t>
            </a:r>
            <a:r>
              <a:rPr lang="es-ES" dirty="0" err="1"/>
              <a:t>Environmental</a:t>
            </a:r>
            <a:r>
              <a:rPr lang="es-ES" dirty="0"/>
              <a:t> </a:t>
            </a:r>
            <a:r>
              <a:rPr lang="es-ES" dirty="0" err="1"/>
              <a:t>Assessment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asess</a:t>
            </a:r>
            <a:r>
              <a:rPr lang="es-ES" dirty="0"/>
              <a:t> </a:t>
            </a:r>
            <a:r>
              <a:rPr lang="es-ES" dirty="0" err="1"/>
              <a:t>environmental</a:t>
            </a:r>
            <a:r>
              <a:rPr lang="es-ES" dirty="0"/>
              <a:t> </a:t>
            </a:r>
            <a:r>
              <a:rPr lang="es-ES" dirty="0" err="1"/>
              <a:t>compatibility</a:t>
            </a:r>
            <a:r>
              <a:rPr lang="es-ES" dirty="0"/>
              <a:t> 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14B65F88-9FD7-4259-AF8F-2334E6DFC9B5}"/>
              </a:ext>
            </a:extLst>
          </p:cNvPr>
          <p:cNvSpPr txBox="1"/>
          <p:nvPr/>
        </p:nvSpPr>
        <p:spPr>
          <a:xfrm>
            <a:off x="457200" y="6314768"/>
            <a:ext cx="406703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>
                    <a:lumMod val="50000"/>
                  </a:schemeClr>
                </a:solidFill>
              </a:rPr>
              <a:t>SDC –</a:t>
            </a:r>
            <a:r>
              <a:rPr lang="es-ES" sz="1400" dirty="0" err="1">
                <a:solidFill>
                  <a:schemeClr val="bg1">
                    <a:lumMod val="50000"/>
                  </a:schemeClr>
                </a:solidFill>
              </a:rPr>
              <a:t>October</a:t>
            </a:r>
            <a:r>
              <a:rPr lang="es-ES" sz="1400" dirty="0">
                <a:solidFill>
                  <a:schemeClr val="bg1">
                    <a:lumMod val="50000"/>
                  </a:schemeClr>
                </a:solidFill>
              </a:rPr>
              <a:t> 2022</a:t>
            </a:r>
          </a:p>
        </p:txBody>
      </p:sp>
      <p:sp>
        <p:nvSpPr>
          <p:cNvPr id="112" name="Flecha arriba y abajo 327">
            <a:extLst>
              <a:ext uri="{FF2B5EF4-FFF2-40B4-BE49-F238E27FC236}">
                <a16:creationId xmlns:a16="http://schemas.microsoft.com/office/drawing/2014/main" id="{428C4478-7E07-BD7E-AF44-A9B9E0178824}"/>
              </a:ext>
            </a:extLst>
          </p:cNvPr>
          <p:cNvSpPr/>
          <p:nvPr/>
        </p:nvSpPr>
        <p:spPr>
          <a:xfrm>
            <a:off x="9821125" y="950978"/>
            <a:ext cx="550845" cy="3388366"/>
          </a:xfrm>
          <a:prstGeom prst="upDown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400" dirty="0">
                <a:solidFill>
                  <a:srgbClr val="0070C0"/>
                </a:solidFill>
                <a:latin typeface="+mj-lt"/>
              </a:rPr>
              <a:t>16 MONTHS</a:t>
            </a:r>
          </a:p>
        </p:txBody>
      </p:sp>
      <p:sp>
        <p:nvSpPr>
          <p:cNvPr id="113" name="Flecha arriba y abajo 328">
            <a:extLst>
              <a:ext uri="{FF2B5EF4-FFF2-40B4-BE49-F238E27FC236}">
                <a16:creationId xmlns:a16="http://schemas.microsoft.com/office/drawing/2014/main" id="{9BB11C36-109B-5329-804D-F873F0111920}"/>
              </a:ext>
            </a:extLst>
          </p:cNvPr>
          <p:cNvSpPr/>
          <p:nvPr/>
        </p:nvSpPr>
        <p:spPr>
          <a:xfrm>
            <a:off x="10570669" y="840605"/>
            <a:ext cx="550845" cy="5621882"/>
          </a:xfrm>
          <a:prstGeom prst="upDown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" sz="1400" dirty="0">
                <a:solidFill>
                  <a:srgbClr val="0070C0"/>
                </a:solidFill>
                <a:latin typeface="+mj-lt"/>
              </a:rPr>
              <a:t>25 - 26 MONTHS</a:t>
            </a:r>
          </a:p>
        </p:txBody>
      </p:sp>
      <p:sp>
        <p:nvSpPr>
          <p:cNvPr id="114" name="CuadroTexto 113">
            <a:extLst>
              <a:ext uri="{FF2B5EF4-FFF2-40B4-BE49-F238E27FC236}">
                <a16:creationId xmlns:a16="http://schemas.microsoft.com/office/drawing/2014/main" id="{985732B9-1072-8014-B8A3-023D206115D5}"/>
              </a:ext>
            </a:extLst>
          </p:cNvPr>
          <p:cNvSpPr txBox="1"/>
          <p:nvPr/>
        </p:nvSpPr>
        <p:spPr>
          <a:xfrm rot="16200000">
            <a:off x="7628937" y="2481587"/>
            <a:ext cx="40106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006699"/>
                </a:solidFill>
                <a:latin typeface="+mj-lt"/>
              </a:rPr>
              <a:t>TIMELINE NATIONAL DEVELOPMENT PLAN</a:t>
            </a:r>
          </a:p>
        </p:txBody>
      </p:sp>
      <p:sp>
        <p:nvSpPr>
          <p:cNvPr id="115" name="CuadroTexto 114">
            <a:extLst>
              <a:ext uri="{FF2B5EF4-FFF2-40B4-BE49-F238E27FC236}">
                <a16:creationId xmlns:a16="http://schemas.microsoft.com/office/drawing/2014/main" id="{B1933698-C34B-A586-825E-5FE8C5AEFE13}"/>
              </a:ext>
            </a:extLst>
          </p:cNvPr>
          <p:cNvSpPr txBox="1"/>
          <p:nvPr/>
        </p:nvSpPr>
        <p:spPr>
          <a:xfrm rot="16200000">
            <a:off x="8631451" y="3178744"/>
            <a:ext cx="5161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006699"/>
                </a:solidFill>
                <a:latin typeface="+mj-lt"/>
              </a:rPr>
              <a:t>TIMELINE STRATEGIC ENVIRONMENTAL ASSESSMENT</a:t>
            </a:r>
          </a:p>
        </p:txBody>
      </p:sp>
      <p:sp>
        <p:nvSpPr>
          <p:cNvPr id="116" name="Rectángulo 115">
            <a:extLst>
              <a:ext uri="{FF2B5EF4-FFF2-40B4-BE49-F238E27FC236}">
                <a16:creationId xmlns:a16="http://schemas.microsoft.com/office/drawing/2014/main" id="{8451B319-1769-837F-8E1B-20A3A2E5D4F5}"/>
              </a:ext>
            </a:extLst>
          </p:cNvPr>
          <p:cNvSpPr/>
          <p:nvPr/>
        </p:nvSpPr>
        <p:spPr>
          <a:xfrm>
            <a:off x="0" y="1128413"/>
            <a:ext cx="2791438" cy="1738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22F12AF9-F1BE-F63C-4CA2-2953EF93835F}"/>
              </a:ext>
            </a:extLst>
          </p:cNvPr>
          <p:cNvGrpSpPr/>
          <p:nvPr/>
        </p:nvGrpSpPr>
        <p:grpSpPr>
          <a:xfrm>
            <a:off x="3944528" y="2377611"/>
            <a:ext cx="5373614" cy="3344690"/>
            <a:chOff x="5282914" y="2593674"/>
            <a:chExt cx="4860396" cy="3028090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76ED72C3-3551-61A9-F11C-2C96BA63F7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1954"/>
            <a:stretch/>
          </p:blipFill>
          <p:spPr>
            <a:xfrm>
              <a:off x="5773339" y="2793638"/>
              <a:ext cx="4202815" cy="2426491"/>
            </a:xfrm>
            <a:prstGeom prst="rect">
              <a:avLst/>
            </a:prstGeom>
          </p:spPr>
        </p:pic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DAF40225-B959-3C1F-1118-60E2802352D5}"/>
                </a:ext>
              </a:extLst>
            </p:cNvPr>
            <p:cNvGrpSpPr/>
            <p:nvPr/>
          </p:nvGrpSpPr>
          <p:grpSpPr>
            <a:xfrm>
              <a:off x="5655696" y="2593674"/>
              <a:ext cx="4487614" cy="3028090"/>
              <a:chOff x="5655696" y="2593674"/>
              <a:chExt cx="4487614" cy="3028090"/>
            </a:xfrm>
          </p:grpSpPr>
          <p:pic>
            <p:nvPicPr>
              <p:cNvPr id="12" name="Imagen 11">
                <a:extLst>
                  <a:ext uri="{FF2B5EF4-FFF2-40B4-BE49-F238E27FC236}">
                    <a16:creationId xmlns:a16="http://schemas.microsoft.com/office/drawing/2014/main" id="{5F99BA0C-BE50-E6B8-AE33-E63788272F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17533"/>
              <a:stretch/>
            </p:blipFill>
            <p:spPr>
              <a:xfrm>
                <a:off x="5655696" y="2752411"/>
                <a:ext cx="4259352" cy="2305850"/>
              </a:xfrm>
              <a:prstGeom prst="rect">
                <a:avLst/>
              </a:prstGeom>
            </p:spPr>
          </p:pic>
          <p:grpSp>
            <p:nvGrpSpPr>
              <p:cNvPr id="13" name="Grupo 12">
                <a:extLst>
                  <a:ext uri="{FF2B5EF4-FFF2-40B4-BE49-F238E27FC236}">
                    <a16:creationId xmlns:a16="http://schemas.microsoft.com/office/drawing/2014/main" id="{895F6C37-97C8-CBBC-9D52-C47BB519AF3A}"/>
                  </a:ext>
                </a:extLst>
              </p:cNvPr>
              <p:cNvGrpSpPr/>
              <p:nvPr/>
            </p:nvGrpSpPr>
            <p:grpSpPr>
              <a:xfrm>
                <a:off x="6598671" y="2593674"/>
                <a:ext cx="3544639" cy="3028090"/>
                <a:chOff x="6598671" y="2593674"/>
                <a:chExt cx="3544639" cy="3028090"/>
              </a:xfrm>
            </p:grpSpPr>
            <p:sp>
              <p:nvSpPr>
                <p:cNvPr id="14" name="Rectángulo 13">
                  <a:extLst>
                    <a:ext uri="{FF2B5EF4-FFF2-40B4-BE49-F238E27FC236}">
                      <a16:creationId xmlns:a16="http://schemas.microsoft.com/office/drawing/2014/main" id="{FB9505B4-DAB8-E65F-2FA4-E46DEB3CAF05}"/>
                    </a:ext>
                  </a:extLst>
                </p:cNvPr>
                <p:cNvSpPr/>
                <p:nvPr/>
              </p:nvSpPr>
              <p:spPr>
                <a:xfrm>
                  <a:off x="7729787" y="2702848"/>
                  <a:ext cx="2413523" cy="95410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s-ES" sz="2800" b="1" i="1" dirty="0">
                      <a:solidFill>
                        <a:srgbClr val="9BC1DB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7.057 km </a:t>
                  </a:r>
                </a:p>
                <a:p>
                  <a:pPr algn="ctr"/>
                  <a:r>
                    <a:rPr lang="es-ES" sz="1400" b="1" i="1" dirty="0" err="1">
                      <a:solidFill>
                        <a:srgbClr val="9BC1DB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upratings</a:t>
                  </a:r>
                  <a:endParaRPr lang="es-ES" sz="1400" b="1" i="1" dirty="0">
                    <a:solidFill>
                      <a:srgbClr val="9BC1DB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  <a:p>
                  <a:endParaRPr lang="es-ES" sz="1400" b="1" i="1" dirty="0">
                    <a:solidFill>
                      <a:srgbClr val="9BC1DB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Rectángulo 14">
                  <a:extLst>
                    <a:ext uri="{FF2B5EF4-FFF2-40B4-BE49-F238E27FC236}">
                      <a16:creationId xmlns:a16="http://schemas.microsoft.com/office/drawing/2014/main" id="{3733B70F-61A9-48E5-83D7-EC997A6C20C4}"/>
                    </a:ext>
                  </a:extLst>
                </p:cNvPr>
                <p:cNvSpPr/>
                <p:nvPr/>
              </p:nvSpPr>
              <p:spPr>
                <a:xfrm>
                  <a:off x="6852888" y="4862645"/>
                  <a:ext cx="2413523" cy="75911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s-ES" sz="1600" b="1" i="1" dirty="0">
                      <a:solidFill>
                        <a:srgbClr val="FFC00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722 km </a:t>
                  </a:r>
                </a:p>
                <a:p>
                  <a:pPr algn="ctr"/>
                  <a:r>
                    <a:rPr lang="es-ES" sz="1333" b="1" i="1" dirty="0">
                      <a:solidFill>
                        <a:srgbClr val="FFC00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DLR</a:t>
                  </a:r>
                </a:p>
                <a:p>
                  <a:endParaRPr lang="es-ES" sz="1400" b="1" i="1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" name="Rectángulo 15">
                  <a:extLst>
                    <a:ext uri="{FF2B5EF4-FFF2-40B4-BE49-F238E27FC236}">
                      <a16:creationId xmlns:a16="http://schemas.microsoft.com/office/drawing/2014/main" id="{E7CABE6A-3CF4-57F9-26AA-1BE807C17674}"/>
                    </a:ext>
                  </a:extLst>
                </p:cNvPr>
                <p:cNvSpPr/>
                <p:nvPr/>
              </p:nvSpPr>
              <p:spPr>
                <a:xfrm>
                  <a:off x="6598671" y="2593674"/>
                  <a:ext cx="2413523" cy="78989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s-ES" sz="1600" b="1" i="1" dirty="0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700 km </a:t>
                  </a:r>
                </a:p>
                <a:p>
                  <a:r>
                    <a:rPr lang="es-ES" sz="1333" b="1" i="1" dirty="0" err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renewals</a:t>
                  </a:r>
                  <a:endParaRPr lang="es-ES" sz="1333" b="1" i="1" dirty="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  <a:p>
                  <a:endParaRPr lang="es-ES" sz="1600" b="1" i="1" dirty="0">
                    <a:solidFill>
                      <a:schemeClr val="bg1">
                        <a:lumMod val="6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60951E59-6554-C43F-9BA5-DC627B8A965D}"/>
                </a:ext>
              </a:extLst>
            </p:cNvPr>
            <p:cNvSpPr/>
            <p:nvPr/>
          </p:nvSpPr>
          <p:spPr>
            <a:xfrm>
              <a:off x="5708868" y="4642654"/>
              <a:ext cx="2413523" cy="7591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600" b="1" i="1" dirty="0">
                  <a:solidFill>
                    <a:srgbClr val="A3AA2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300 km </a:t>
              </a:r>
            </a:p>
            <a:p>
              <a:pPr algn="ctr"/>
              <a:r>
                <a:rPr lang="es-ES" sz="1333" b="1" i="1" dirty="0" err="1">
                  <a:solidFill>
                    <a:srgbClr val="A3AA2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reconducting</a:t>
              </a:r>
              <a:endParaRPr lang="es-ES" sz="1333" b="1" i="1" dirty="0">
                <a:solidFill>
                  <a:srgbClr val="A3AA2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endParaRPr lang="es-ES" sz="1400" b="1" i="1" dirty="0">
                <a:solidFill>
                  <a:srgbClr val="A3AA2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CF72A087-B3C5-86F3-C1E7-3BF9F2D30CD0}"/>
                </a:ext>
              </a:extLst>
            </p:cNvPr>
            <p:cNvSpPr/>
            <p:nvPr/>
          </p:nvSpPr>
          <p:spPr>
            <a:xfrm>
              <a:off x="5848216" y="3236970"/>
              <a:ext cx="124374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200" b="1" i="1" dirty="0">
                  <a:solidFill>
                    <a:srgbClr val="0078B3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2.681 km </a:t>
              </a:r>
            </a:p>
            <a:p>
              <a:pPr algn="ctr"/>
              <a:r>
                <a:rPr lang="es-ES" sz="1200" b="1" i="1" dirty="0">
                  <a:solidFill>
                    <a:srgbClr val="0078B3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New </a:t>
              </a:r>
              <a:r>
                <a:rPr lang="es-ES" sz="1200" b="1" i="1" dirty="0" err="1">
                  <a:solidFill>
                    <a:srgbClr val="0078B3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aerial</a:t>
              </a:r>
              <a:r>
                <a:rPr lang="es-ES" sz="1200" b="1" i="1" dirty="0">
                  <a:solidFill>
                    <a:srgbClr val="0078B3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ROW</a:t>
              </a:r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CC578D68-4036-6940-1617-A1956C9805D0}"/>
                </a:ext>
              </a:extLst>
            </p:cNvPr>
            <p:cNvSpPr/>
            <p:nvPr/>
          </p:nvSpPr>
          <p:spPr>
            <a:xfrm>
              <a:off x="5282914" y="3991648"/>
              <a:ext cx="219741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200" b="1" i="1" dirty="0">
                  <a:solidFill>
                    <a:srgbClr val="0078B3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734 km </a:t>
              </a:r>
            </a:p>
            <a:p>
              <a:pPr algn="ctr"/>
              <a:r>
                <a:rPr lang="es-ES" sz="1200" b="1" i="1" dirty="0">
                  <a:solidFill>
                    <a:srgbClr val="0078B3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Submarine link </a:t>
              </a:r>
            </a:p>
          </p:txBody>
        </p:sp>
      </p:grpSp>
      <p:sp>
        <p:nvSpPr>
          <p:cNvPr id="117" name="Elipse 116">
            <a:extLst>
              <a:ext uri="{FF2B5EF4-FFF2-40B4-BE49-F238E27FC236}">
                <a16:creationId xmlns:a16="http://schemas.microsoft.com/office/drawing/2014/main" id="{FEA4063B-7AF6-0308-42CA-C53DDA7976D6}"/>
              </a:ext>
            </a:extLst>
          </p:cNvPr>
          <p:cNvSpPr/>
          <p:nvPr/>
        </p:nvSpPr>
        <p:spPr>
          <a:xfrm>
            <a:off x="4227443" y="2900593"/>
            <a:ext cx="1829380" cy="183576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Marcador de número de diapositiva 1">
            <a:extLst>
              <a:ext uri="{FF2B5EF4-FFF2-40B4-BE49-F238E27FC236}">
                <a16:creationId xmlns:a16="http://schemas.microsoft.com/office/drawing/2014/main" id="{6F751008-CED8-7972-25FF-89AF240E393B}"/>
              </a:ext>
            </a:extLst>
          </p:cNvPr>
          <p:cNvSpPr txBox="1">
            <a:spLocks/>
          </p:cNvSpPr>
          <p:nvPr/>
        </p:nvSpPr>
        <p:spPr>
          <a:xfrm>
            <a:off x="3693672" y="5444840"/>
            <a:ext cx="292387" cy="203375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ts val="1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33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733" b="0" i="0" u="none" strike="noStrike" cap="none">
                <a:solidFill>
                  <a:srgbClr val="003C6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733" b="0" i="0" u="none" strike="noStrike" cap="none">
                <a:solidFill>
                  <a:srgbClr val="003C6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733" b="0" i="0" u="none" strike="noStrike" cap="none">
                <a:solidFill>
                  <a:srgbClr val="003C6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733" b="0" i="0" u="none" strike="noStrike" cap="none">
                <a:solidFill>
                  <a:srgbClr val="003C6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733" b="0" i="0" u="none" strike="noStrike" cap="none">
                <a:solidFill>
                  <a:srgbClr val="003C6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733" b="0" i="0" u="none" strike="noStrike" cap="none">
                <a:solidFill>
                  <a:srgbClr val="003C6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733" b="0" i="0" u="none" strike="noStrike" cap="none">
                <a:solidFill>
                  <a:srgbClr val="003C6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733" b="0" i="0" u="none" strike="noStrike" cap="none">
                <a:solidFill>
                  <a:srgbClr val="003C6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ES" smtClean="0"/>
              <a:pPr/>
              <a:t>24</a:t>
            </a:fld>
            <a:endParaRPr lang="es-ES" dirty="0"/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1A52D52F-A152-809B-588F-0784674F816E}"/>
              </a:ext>
            </a:extLst>
          </p:cNvPr>
          <p:cNvGrpSpPr/>
          <p:nvPr/>
        </p:nvGrpSpPr>
        <p:grpSpPr>
          <a:xfrm>
            <a:off x="161859" y="2563268"/>
            <a:ext cx="3835026" cy="3159033"/>
            <a:chOff x="6307753" y="1823732"/>
            <a:chExt cx="5092345" cy="4121241"/>
          </a:xfrm>
        </p:grpSpPr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5CBA9F57-E5F4-5446-A93E-597F75D16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07753" y="1823732"/>
              <a:ext cx="5026046" cy="4121241"/>
            </a:xfrm>
            <a:prstGeom prst="rect">
              <a:avLst/>
            </a:prstGeom>
          </p:spPr>
        </p:pic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D3742E15-7AA4-18DB-D5F4-0D9EB6A9BD32}"/>
                </a:ext>
              </a:extLst>
            </p:cNvPr>
            <p:cNvSpPr/>
            <p:nvPr/>
          </p:nvSpPr>
          <p:spPr>
            <a:xfrm>
              <a:off x="10465378" y="3525548"/>
              <a:ext cx="934720" cy="2357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</p:grpSp>
      <p:sp>
        <p:nvSpPr>
          <p:cNvPr id="27" name="Elipse 26">
            <a:extLst>
              <a:ext uri="{FF2B5EF4-FFF2-40B4-BE49-F238E27FC236}">
                <a16:creationId xmlns:a16="http://schemas.microsoft.com/office/drawing/2014/main" id="{9BF6CC7F-26E9-0FD9-D5AA-878CAA7BB5A4}"/>
              </a:ext>
            </a:extLst>
          </p:cNvPr>
          <p:cNvSpPr/>
          <p:nvPr/>
        </p:nvSpPr>
        <p:spPr>
          <a:xfrm rot="14961736">
            <a:off x="1667628" y="3977074"/>
            <a:ext cx="675217" cy="644427"/>
          </a:xfrm>
          <a:prstGeom prst="ellipse">
            <a:avLst/>
          </a:prstGeom>
          <a:solidFill>
            <a:srgbClr val="92D050">
              <a:alpha val="14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0482BC2F-D6C7-9645-6C92-94360E3F7AFD}"/>
              </a:ext>
            </a:extLst>
          </p:cNvPr>
          <p:cNvSpPr/>
          <p:nvPr/>
        </p:nvSpPr>
        <p:spPr>
          <a:xfrm rot="19658393">
            <a:off x="979095" y="4709772"/>
            <a:ext cx="956349" cy="390025"/>
          </a:xfrm>
          <a:prstGeom prst="ellipse">
            <a:avLst/>
          </a:prstGeom>
          <a:solidFill>
            <a:srgbClr val="92D050">
              <a:alpha val="14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7D5B5501-D697-F175-7D9B-C8CA5E4E35F9}"/>
              </a:ext>
            </a:extLst>
          </p:cNvPr>
          <p:cNvSpPr/>
          <p:nvPr/>
        </p:nvSpPr>
        <p:spPr>
          <a:xfrm>
            <a:off x="2454682" y="3693278"/>
            <a:ext cx="449524" cy="768392"/>
          </a:xfrm>
          <a:prstGeom prst="ellipse">
            <a:avLst/>
          </a:prstGeom>
          <a:solidFill>
            <a:srgbClr val="92D050">
              <a:alpha val="14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CBABA4A2-2B1A-260C-67FC-54AD3927B7C9}"/>
              </a:ext>
            </a:extLst>
          </p:cNvPr>
          <p:cNvSpPr/>
          <p:nvPr/>
        </p:nvSpPr>
        <p:spPr>
          <a:xfrm>
            <a:off x="2751177" y="3417880"/>
            <a:ext cx="513843" cy="379835"/>
          </a:xfrm>
          <a:prstGeom prst="ellipse">
            <a:avLst/>
          </a:prstGeom>
          <a:solidFill>
            <a:srgbClr val="92D050">
              <a:alpha val="14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42" name="Elipse 41">
            <a:extLst>
              <a:ext uri="{FF2B5EF4-FFF2-40B4-BE49-F238E27FC236}">
                <a16:creationId xmlns:a16="http://schemas.microsoft.com/office/drawing/2014/main" id="{CB35A52E-A940-C715-FB64-B33BBF9153D6}"/>
              </a:ext>
            </a:extLst>
          </p:cNvPr>
          <p:cNvSpPr/>
          <p:nvPr/>
        </p:nvSpPr>
        <p:spPr>
          <a:xfrm rot="2647802">
            <a:off x="2221547" y="3103672"/>
            <a:ext cx="351922" cy="337308"/>
          </a:xfrm>
          <a:prstGeom prst="ellipse">
            <a:avLst/>
          </a:prstGeom>
          <a:solidFill>
            <a:srgbClr val="92D050">
              <a:alpha val="14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2107669D-A0E7-D93A-CDAD-9EE991943130}"/>
              </a:ext>
            </a:extLst>
          </p:cNvPr>
          <p:cNvSpPr/>
          <p:nvPr/>
        </p:nvSpPr>
        <p:spPr>
          <a:xfrm>
            <a:off x="1106113" y="2702543"/>
            <a:ext cx="215198" cy="219035"/>
          </a:xfrm>
          <a:prstGeom prst="ellipse">
            <a:avLst/>
          </a:prstGeom>
          <a:solidFill>
            <a:srgbClr val="92D050">
              <a:alpha val="14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7C0A5042-1395-B9A0-1759-6CE313F5A4B9}"/>
              </a:ext>
            </a:extLst>
          </p:cNvPr>
          <p:cNvSpPr/>
          <p:nvPr/>
        </p:nvSpPr>
        <p:spPr>
          <a:xfrm rot="18646820">
            <a:off x="832370" y="4150356"/>
            <a:ext cx="973401" cy="383192"/>
          </a:xfrm>
          <a:prstGeom prst="ellipse">
            <a:avLst/>
          </a:prstGeom>
          <a:solidFill>
            <a:srgbClr val="92D050">
              <a:alpha val="14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0DEB15FD-4FC9-E9EB-F3D3-A4693BF2A5E5}"/>
              </a:ext>
            </a:extLst>
          </p:cNvPr>
          <p:cNvSpPr/>
          <p:nvPr/>
        </p:nvSpPr>
        <p:spPr>
          <a:xfrm rot="2647802">
            <a:off x="2007177" y="2911380"/>
            <a:ext cx="537662" cy="227505"/>
          </a:xfrm>
          <a:prstGeom prst="ellipse">
            <a:avLst/>
          </a:prstGeom>
          <a:solidFill>
            <a:srgbClr val="92D050">
              <a:alpha val="14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50697B7D-42FA-217B-0C6F-882107F04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1329" y="2733898"/>
            <a:ext cx="681454" cy="697394"/>
          </a:xfrm>
          <a:prstGeom prst="rect">
            <a:avLst/>
          </a:prstGeom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id="{45793171-1CD8-038A-B7B5-C026494834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0366" y="2970508"/>
            <a:ext cx="544325" cy="557057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id="{29C2E0F6-E399-10B7-AB02-30573C04E5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290" y="2535874"/>
            <a:ext cx="544325" cy="557057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4F56776D-F54D-3C9B-4C7F-147563BCED4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A3AA2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113" y="4799714"/>
            <a:ext cx="524301" cy="542591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6EACFD93-1E46-2DFB-8E36-84F38D223B5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A3AA2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368" y="4412062"/>
            <a:ext cx="524301" cy="542591"/>
          </a:xfrm>
          <a:prstGeom prst="rect">
            <a:avLst/>
          </a:prstGeom>
        </p:spPr>
      </p:pic>
      <p:pic>
        <p:nvPicPr>
          <p:cNvPr id="56" name="Imagen 55">
            <a:extLst>
              <a:ext uri="{FF2B5EF4-FFF2-40B4-BE49-F238E27FC236}">
                <a16:creationId xmlns:a16="http://schemas.microsoft.com/office/drawing/2014/main" id="{AF36AE7C-65EE-8BCF-80BE-135F3E08B3D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A3AA2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0360" y="3993938"/>
            <a:ext cx="437515" cy="452778"/>
          </a:xfrm>
          <a:prstGeom prst="rect">
            <a:avLst/>
          </a:prstGeom>
        </p:spPr>
      </p:pic>
      <p:sp>
        <p:nvSpPr>
          <p:cNvPr id="57" name="Elipse 56">
            <a:extLst>
              <a:ext uri="{FF2B5EF4-FFF2-40B4-BE49-F238E27FC236}">
                <a16:creationId xmlns:a16="http://schemas.microsoft.com/office/drawing/2014/main" id="{43626788-BD1F-C742-8584-D50208D8E252}"/>
              </a:ext>
            </a:extLst>
          </p:cNvPr>
          <p:cNvSpPr/>
          <p:nvPr/>
        </p:nvSpPr>
        <p:spPr>
          <a:xfrm>
            <a:off x="2052982" y="3315472"/>
            <a:ext cx="215198" cy="282576"/>
          </a:xfrm>
          <a:prstGeom prst="ellipse">
            <a:avLst/>
          </a:prstGeom>
          <a:solidFill>
            <a:srgbClr val="92D050">
              <a:alpha val="14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pic>
        <p:nvPicPr>
          <p:cNvPr id="58" name="Imagen 57">
            <a:extLst>
              <a:ext uri="{FF2B5EF4-FFF2-40B4-BE49-F238E27FC236}">
                <a16:creationId xmlns:a16="http://schemas.microsoft.com/office/drawing/2014/main" id="{78DEF851-97E7-55EF-C244-55C690E4DCE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A3AA2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5962" y="3524715"/>
            <a:ext cx="325761" cy="337125"/>
          </a:xfrm>
          <a:prstGeom prst="rect">
            <a:avLst/>
          </a:prstGeom>
        </p:spPr>
      </p:pic>
      <p:pic>
        <p:nvPicPr>
          <p:cNvPr id="59" name="Imagen 58">
            <a:extLst>
              <a:ext uri="{FF2B5EF4-FFF2-40B4-BE49-F238E27FC236}">
                <a16:creationId xmlns:a16="http://schemas.microsoft.com/office/drawing/2014/main" id="{007A16C2-A425-E0EC-BE2F-3E6A79D7A85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A3AA2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5795" y="3271915"/>
            <a:ext cx="325761" cy="337125"/>
          </a:xfrm>
          <a:prstGeom prst="rect">
            <a:avLst/>
          </a:prstGeom>
        </p:spPr>
      </p:pic>
      <p:sp>
        <p:nvSpPr>
          <p:cNvPr id="118" name="Flecha: a la derecha 117">
            <a:extLst>
              <a:ext uri="{FF2B5EF4-FFF2-40B4-BE49-F238E27FC236}">
                <a16:creationId xmlns:a16="http://schemas.microsoft.com/office/drawing/2014/main" id="{51FEF031-F8FE-C8F4-4D85-8F20A4DACAA4}"/>
              </a:ext>
            </a:extLst>
          </p:cNvPr>
          <p:cNvSpPr/>
          <p:nvPr/>
        </p:nvSpPr>
        <p:spPr>
          <a:xfrm rot="10800000">
            <a:off x="3155685" y="3791649"/>
            <a:ext cx="988950" cy="4258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69" name="Grupo 68">
            <a:extLst>
              <a:ext uri="{FF2B5EF4-FFF2-40B4-BE49-F238E27FC236}">
                <a16:creationId xmlns:a16="http://schemas.microsoft.com/office/drawing/2014/main" id="{9FAAA590-278B-91AE-150E-659074C53B2D}"/>
              </a:ext>
            </a:extLst>
          </p:cNvPr>
          <p:cNvGrpSpPr/>
          <p:nvPr/>
        </p:nvGrpSpPr>
        <p:grpSpPr>
          <a:xfrm>
            <a:off x="10398155" y="1282918"/>
            <a:ext cx="723359" cy="1567791"/>
            <a:chOff x="5033134" y="1768336"/>
            <a:chExt cx="1512274" cy="4215272"/>
          </a:xfrm>
        </p:grpSpPr>
        <p:sp>
          <p:nvSpPr>
            <p:cNvPr id="70" name="Forma libre 134">
              <a:extLst>
                <a:ext uri="{FF2B5EF4-FFF2-40B4-BE49-F238E27FC236}">
                  <a16:creationId xmlns:a16="http://schemas.microsoft.com/office/drawing/2014/main" id="{4B42D4BA-F1DF-FB06-6C4A-C32B6BCECBDF}"/>
                </a:ext>
              </a:extLst>
            </p:cNvPr>
            <p:cNvSpPr/>
            <p:nvPr/>
          </p:nvSpPr>
          <p:spPr bwMode="auto">
            <a:xfrm>
              <a:off x="5275263" y="1916522"/>
              <a:ext cx="878944" cy="4067086"/>
            </a:xfrm>
            <a:custGeom>
              <a:avLst/>
              <a:gdLst>
                <a:gd name="connsiteX0" fmla="*/ 506746 w 1010250"/>
                <a:gd name="connsiteY0" fmla="*/ 3931920 h 3931920"/>
                <a:gd name="connsiteX1" fmla="*/ 3826 w 1010250"/>
                <a:gd name="connsiteY1" fmla="*/ 3063240 h 3931920"/>
                <a:gd name="connsiteX2" fmla="*/ 742966 w 1010250"/>
                <a:gd name="connsiteY2" fmla="*/ 2148840 h 3931920"/>
                <a:gd name="connsiteX3" fmla="*/ 979186 w 1010250"/>
                <a:gd name="connsiteY3" fmla="*/ 716280 h 3931920"/>
                <a:gd name="connsiteX4" fmla="*/ 118126 w 1010250"/>
                <a:gd name="connsiteY4" fmla="*/ 0 h 3931920"/>
                <a:gd name="connsiteX0" fmla="*/ 516008 w 1112463"/>
                <a:gd name="connsiteY0" fmla="*/ 3931920 h 3931920"/>
                <a:gd name="connsiteX1" fmla="*/ 13088 w 1112463"/>
                <a:gd name="connsiteY1" fmla="*/ 3063240 h 3931920"/>
                <a:gd name="connsiteX2" fmla="*/ 1003688 w 1112463"/>
                <a:gd name="connsiteY2" fmla="*/ 1935480 h 3931920"/>
                <a:gd name="connsiteX3" fmla="*/ 988448 w 1112463"/>
                <a:gd name="connsiteY3" fmla="*/ 716280 h 3931920"/>
                <a:gd name="connsiteX4" fmla="*/ 127388 w 1112463"/>
                <a:gd name="connsiteY4" fmla="*/ 0 h 3931920"/>
                <a:gd name="connsiteX0" fmla="*/ 388620 w 966311"/>
                <a:gd name="connsiteY0" fmla="*/ 3931920 h 3931920"/>
                <a:gd name="connsiteX1" fmla="*/ 175260 w 966311"/>
                <a:gd name="connsiteY1" fmla="*/ 2781300 h 3931920"/>
                <a:gd name="connsiteX2" fmla="*/ 876300 w 966311"/>
                <a:gd name="connsiteY2" fmla="*/ 1935480 h 3931920"/>
                <a:gd name="connsiteX3" fmla="*/ 861060 w 966311"/>
                <a:gd name="connsiteY3" fmla="*/ 716280 h 3931920"/>
                <a:gd name="connsiteX4" fmla="*/ 0 w 966311"/>
                <a:gd name="connsiteY4" fmla="*/ 0 h 3931920"/>
                <a:gd name="connsiteX0" fmla="*/ 388620 w 1100034"/>
                <a:gd name="connsiteY0" fmla="*/ 3931920 h 3931920"/>
                <a:gd name="connsiteX1" fmla="*/ 175260 w 1100034"/>
                <a:gd name="connsiteY1" fmla="*/ 2781300 h 3931920"/>
                <a:gd name="connsiteX2" fmla="*/ 876300 w 1100034"/>
                <a:gd name="connsiteY2" fmla="*/ 1935480 h 3931920"/>
                <a:gd name="connsiteX3" fmla="*/ 1043940 w 1100034"/>
                <a:gd name="connsiteY3" fmla="*/ 731520 h 3931920"/>
                <a:gd name="connsiteX4" fmla="*/ 0 w 1100034"/>
                <a:gd name="connsiteY4" fmla="*/ 0 h 3931920"/>
                <a:gd name="connsiteX0" fmla="*/ 254522 w 951743"/>
                <a:gd name="connsiteY0" fmla="*/ 3924300 h 3924300"/>
                <a:gd name="connsiteX1" fmla="*/ 41162 w 951743"/>
                <a:gd name="connsiteY1" fmla="*/ 2773680 h 3924300"/>
                <a:gd name="connsiteX2" fmla="*/ 742202 w 951743"/>
                <a:gd name="connsiteY2" fmla="*/ 1927860 h 3924300"/>
                <a:gd name="connsiteX3" fmla="*/ 909842 w 951743"/>
                <a:gd name="connsiteY3" fmla="*/ 723900 h 3924300"/>
                <a:gd name="connsiteX4" fmla="*/ 64022 w 951743"/>
                <a:gd name="connsiteY4" fmla="*/ 0 h 3924300"/>
                <a:gd name="connsiteX0" fmla="*/ 731555 w 910616"/>
                <a:gd name="connsiteY0" fmla="*/ 3863340 h 3863340"/>
                <a:gd name="connsiteX1" fmla="*/ 35 w 910616"/>
                <a:gd name="connsiteY1" fmla="*/ 2773680 h 3863340"/>
                <a:gd name="connsiteX2" fmla="*/ 701075 w 910616"/>
                <a:gd name="connsiteY2" fmla="*/ 1927860 h 3863340"/>
                <a:gd name="connsiteX3" fmla="*/ 868715 w 910616"/>
                <a:gd name="connsiteY3" fmla="*/ 723900 h 3863340"/>
                <a:gd name="connsiteX4" fmla="*/ 22895 w 910616"/>
                <a:gd name="connsiteY4" fmla="*/ 0 h 3863340"/>
                <a:gd name="connsiteX0" fmla="*/ 731723 w 942424"/>
                <a:gd name="connsiteY0" fmla="*/ 3863340 h 3863340"/>
                <a:gd name="connsiteX1" fmla="*/ 203 w 942424"/>
                <a:gd name="connsiteY1" fmla="*/ 2773680 h 3863340"/>
                <a:gd name="connsiteX2" fmla="*/ 800303 w 942424"/>
                <a:gd name="connsiteY2" fmla="*/ 1805940 h 3863340"/>
                <a:gd name="connsiteX3" fmla="*/ 868883 w 942424"/>
                <a:gd name="connsiteY3" fmla="*/ 723900 h 3863340"/>
                <a:gd name="connsiteX4" fmla="*/ 23063 w 942424"/>
                <a:gd name="connsiteY4" fmla="*/ 0 h 386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2424" h="3863340">
                  <a:moveTo>
                    <a:pt x="731723" y="3863340"/>
                  </a:moveTo>
                  <a:cubicBezTo>
                    <a:pt x="460578" y="3577590"/>
                    <a:pt x="-11227" y="3116580"/>
                    <a:pt x="203" y="2773680"/>
                  </a:cubicBezTo>
                  <a:cubicBezTo>
                    <a:pt x="11633" y="2430780"/>
                    <a:pt x="655523" y="2147570"/>
                    <a:pt x="800303" y="1805940"/>
                  </a:cubicBezTo>
                  <a:cubicBezTo>
                    <a:pt x="945083" y="1464310"/>
                    <a:pt x="998423" y="1024890"/>
                    <a:pt x="868883" y="723900"/>
                  </a:cubicBezTo>
                  <a:cubicBezTo>
                    <a:pt x="739343" y="422910"/>
                    <a:pt x="401523" y="179070"/>
                    <a:pt x="23063" y="0"/>
                  </a:cubicBezTo>
                </a:path>
              </a:pathLst>
            </a:custGeom>
            <a:noFill/>
            <a:ln w="12700" cap="flat" cmpd="sng" algn="ctr">
              <a:solidFill>
                <a:srgbClr val="66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71" name="Forma libre 135">
              <a:extLst>
                <a:ext uri="{FF2B5EF4-FFF2-40B4-BE49-F238E27FC236}">
                  <a16:creationId xmlns:a16="http://schemas.microsoft.com/office/drawing/2014/main" id="{BF178BDD-0EA0-312D-6049-F4698E158A19}"/>
                </a:ext>
              </a:extLst>
            </p:cNvPr>
            <p:cNvSpPr/>
            <p:nvPr/>
          </p:nvSpPr>
          <p:spPr bwMode="auto">
            <a:xfrm rot="15920909">
              <a:off x="5433106" y="3912827"/>
              <a:ext cx="454851" cy="149241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CCE010"/>
            </a:solidFill>
            <a:ln w="9525" cap="flat" cmpd="sng" algn="ctr">
              <a:solidFill>
                <a:srgbClr val="66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72" name="Forma libre 136">
              <a:extLst>
                <a:ext uri="{FF2B5EF4-FFF2-40B4-BE49-F238E27FC236}">
                  <a16:creationId xmlns:a16="http://schemas.microsoft.com/office/drawing/2014/main" id="{4C3C9257-F6E0-4B00-DF62-CADD99EACBAC}"/>
                </a:ext>
              </a:extLst>
            </p:cNvPr>
            <p:cNvSpPr/>
            <p:nvPr/>
          </p:nvSpPr>
          <p:spPr bwMode="auto">
            <a:xfrm>
              <a:off x="5844320" y="3940274"/>
              <a:ext cx="402962" cy="168459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CCE010"/>
            </a:solidFill>
            <a:ln w="9525" cap="flat" cmpd="sng" algn="ctr">
              <a:solidFill>
                <a:srgbClr val="66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73" name="Forma libre 137">
              <a:extLst>
                <a:ext uri="{FF2B5EF4-FFF2-40B4-BE49-F238E27FC236}">
                  <a16:creationId xmlns:a16="http://schemas.microsoft.com/office/drawing/2014/main" id="{73EE535F-BB53-D3F8-435E-8F422AF94B3A}"/>
                </a:ext>
              </a:extLst>
            </p:cNvPr>
            <p:cNvSpPr/>
            <p:nvPr/>
          </p:nvSpPr>
          <p:spPr bwMode="auto">
            <a:xfrm>
              <a:off x="5383240" y="4403073"/>
              <a:ext cx="402962" cy="168459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CCE010"/>
            </a:solidFill>
            <a:ln w="9525" cap="flat" cmpd="sng" algn="ctr">
              <a:solidFill>
                <a:srgbClr val="66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74" name="Forma libre 138">
              <a:extLst>
                <a:ext uri="{FF2B5EF4-FFF2-40B4-BE49-F238E27FC236}">
                  <a16:creationId xmlns:a16="http://schemas.microsoft.com/office/drawing/2014/main" id="{693AE74C-7753-84BA-97BE-5632BBD9917C}"/>
                </a:ext>
              </a:extLst>
            </p:cNvPr>
            <p:cNvSpPr/>
            <p:nvPr/>
          </p:nvSpPr>
          <p:spPr bwMode="auto">
            <a:xfrm rot="2396632">
              <a:off x="5586586" y="5429965"/>
              <a:ext cx="402962" cy="168459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00B05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83" name="Forma libre 139">
              <a:extLst>
                <a:ext uri="{FF2B5EF4-FFF2-40B4-BE49-F238E27FC236}">
                  <a16:creationId xmlns:a16="http://schemas.microsoft.com/office/drawing/2014/main" id="{69F90969-9144-FDC6-82F8-61BA6E8778DB}"/>
                </a:ext>
              </a:extLst>
            </p:cNvPr>
            <p:cNvSpPr/>
            <p:nvPr/>
          </p:nvSpPr>
          <p:spPr bwMode="auto">
            <a:xfrm rot="14655324">
              <a:off x="4917676" y="4767205"/>
              <a:ext cx="454851" cy="149241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00B0F0"/>
            </a:solidFill>
            <a:ln w="9525" cap="flat" cmpd="sng" algn="ctr">
              <a:solidFill>
                <a:srgbClr val="66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87" name="Forma libre 140">
              <a:extLst>
                <a:ext uri="{FF2B5EF4-FFF2-40B4-BE49-F238E27FC236}">
                  <a16:creationId xmlns:a16="http://schemas.microsoft.com/office/drawing/2014/main" id="{DD96A7D2-AB47-3F3E-5FB6-19751BCBCDDB}"/>
                </a:ext>
              </a:extLst>
            </p:cNvPr>
            <p:cNvSpPr/>
            <p:nvPr/>
          </p:nvSpPr>
          <p:spPr bwMode="auto">
            <a:xfrm>
              <a:off x="5354672" y="4990231"/>
              <a:ext cx="402962" cy="168459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00B0F0"/>
            </a:solidFill>
            <a:ln w="9525" cap="flat" cmpd="sng" algn="ctr">
              <a:solidFill>
                <a:srgbClr val="66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88" name="Forma libre 141">
              <a:extLst>
                <a:ext uri="{FF2B5EF4-FFF2-40B4-BE49-F238E27FC236}">
                  <a16:creationId xmlns:a16="http://schemas.microsoft.com/office/drawing/2014/main" id="{DB3C6DEF-F2BB-7916-2724-E80098404B0C}"/>
                </a:ext>
              </a:extLst>
            </p:cNvPr>
            <p:cNvSpPr/>
            <p:nvPr/>
          </p:nvSpPr>
          <p:spPr bwMode="auto">
            <a:xfrm rot="12083788" flipV="1">
              <a:off x="5073781" y="1768336"/>
              <a:ext cx="402962" cy="173422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00B0F0"/>
            </a:solidFill>
            <a:ln w="9525" cap="flat" cmpd="sng" algn="ctr">
              <a:solidFill>
                <a:srgbClr val="66925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89" name="Forma libre 142">
              <a:extLst>
                <a:ext uri="{FF2B5EF4-FFF2-40B4-BE49-F238E27FC236}">
                  <a16:creationId xmlns:a16="http://schemas.microsoft.com/office/drawing/2014/main" id="{CDE3C4EF-DFE1-F774-DAB7-14CC7DC12FC5}"/>
                </a:ext>
              </a:extLst>
            </p:cNvPr>
            <p:cNvSpPr/>
            <p:nvPr/>
          </p:nvSpPr>
          <p:spPr bwMode="auto">
            <a:xfrm rot="7107344" flipH="1">
              <a:off x="6080064" y="3327945"/>
              <a:ext cx="309850" cy="149241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00B0F0"/>
            </a:solidFill>
            <a:ln w="9525" cap="flat" cmpd="sng" algn="ctr">
              <a:solidFill>
                <a:srgbClr val="66925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90" name="Forma libre 143">
              <a:extLst>
                <a:ext uri="{FF2B5EF4-FFF2-40B4-BE49-F238E27FC236}">
                  <a16:creationId xmlns:a16="http://schemas.microsoft.com/office/drawing/2014/main" id="{8DA969A4-23FD-B5A0-A27B-9D9E21BFB2B1}"/>
                </a:ext>
              </a:extLst>
            </p:cNvPr>
            <p:cNvSpPr/>
            <p:nvPr/>
          </p:nvSpPr>
          <p:spPr bwMode="auto">
            <a:xfrm rot="20034922" flipH="1">
              <a:off x="5160866" y="5242314"/>
              <a:ext cx="274503" cy="168459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00B05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91" name="Forma libre 144">
              <a:extLst>
                <a:ext uri="{FF2B5EF4-FFF2-40B4-BE49-F238E27FC236}">
                  <a16:creationId xmlns:a16="http://schemas.microsoft.com/office/drawing/2014/main" id="{2E00676E-0363-5221-7B62-2EE5E33AFBEF}"/>
                </a:ext>
              </a:extLst>
            </p:cNvPr>
            <p:cNvSpPr/>
            <p:nvPr/>
          </p:nvSpPr>
          <p:spPr bwMode="auto">
            <a:xfrm rot="2396632" flipH="1">
              <a:off x="5130416" y="4413864"/>
              <a:ext cx="274503" cy="168459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CCE010"/>
            </a:solidFill>
            <a:ln w="9525" cap="flat" cmpd="sng" algn="ctr">
              <a:solidFill>
                <a:srgbClr val="66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92" name="Forma libre 145">
              <a:extLst>
                <a:ext uri="{FF2B5EF4-FFF2-40B4-BE49-F238E27FC236}">
                  <a16:creationId xmlns:a16="http://schemas.microsoft.com/office/drawing/2014/main" id="{D8AE2055-EA3E-CF35-0F50-4263EB8A277F}"/>
                </a:ext>
              </a:extLst>
            </p:cNvPr>
            <p:cNvSpPr/>
            <p:nvPr/>
          </p:nvSpPr>
          <p:spPr bwMode="auto">
            <a:xfrm rot="14655324" flipV="1">
              <a:off x="5770571" y="3503722"/>
              <a:ext cx="454851" cy="101665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00B0F0"/>
            </a:solidFill>
            <a:ln w="9525" cap="flat" cmpd="sng" algn="ctr">
              <a:solidFill>
                <a:srgbClr val="66925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93" name="Forma libre 146">
              <a:extLst>
                <a:ext uri="{FF2B5EF4-FFF2-40B4-BE49-F238E27FC236}">
                  <a16:creationId xmlns:a16="http://schemas.microsoft.com/office/drawing/2014/main" id="{A33032EC-D249-26FE-3ED7-2D11994F244D}"/>
                </a:ext>
              </a:extLst>
            </p:cNvPr>
            <p:cNvSpPr/>
            <p:nvPr/>
          </p:nvSpPr>
          <p:spPr bwMode="auto">
            <a:xfrm flipH="1">
              <a:off x="5879704" y="3097504"/>
              <a:ext cx="274503" cy="168459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00B0F0"/>
            </a:solidFill>
            <a:ln w="9525" cap="flat" cmpd="sng" algn="ctr">
              <a:solidFill>
                <a:srgbClr val="66925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94" name="Forma libre 147">
              <a:extLst>
                <a:ext uri="{FF2B5EF4-FFF2-40B4-BE49-F238E27FC236}">
                  <a16:creationId xmlns:a16="http://schemas.microsoft.com/office/drawing/2014/main" id="{B3BEF69F-59AC-9432-9DBF-7F3B1671F0BB}"/>
                </a:ext>
              </a:extLst>
            </p:cNvPr>
            <p:cNvSpPr/>
            <p:nvPr/>
          </p:nvSpPr>
          <p:spPr bwMode="auto">
            <a:xfrm rot="7107344" flipH="1">
              <a:off x="5258330" y="4695213"/>
              <a:ext cx="309850" cy="149241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00B0F0"/>
            </a:solidFill>
            <a:ln w="9525" cap="flat" cmpd="sng" algn="ctr">
              <a:solidFill>
                <a:srgbClr val="66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95" name="Forma libre 148">
              <a:extLst>
                <a:ext uri="{FF2B5EF4-FFF2-40B4-BE49-F238E27FC236}">
                  <a16:creationId xmlns:a16="http://schemas.microsoft.com/office/drawing/2014/main" id="{EEED8741-323B-F1C5-E63D-C82588ABED2A}"/>
                </a:ext>
              </a:extLst>
            </p:cNvPr>
            <p:cNvSpPr/>
            <p:nvPr/>
          </p:nvSpPr>
          <p:spPr bwMode="auto">
            <a:xfrm rot="2396632">
              <a:off x="5678983" y="4260026"/>
              <a:ext cx="402962" cy="168459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CCE010"/>
            </a:solidFill>
            <a:ln w="9525" cap="flat" cmpd="sng" algn="ctr">
              <a:solidFill>
                <a:srgbClr val="66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96" name="Forma libre 149">
              <a:extLst>
                <a:ext uri="{FF2B5EF4-FFF2-40B4-BE49-F238E27FC236}">
                  <a16:creationId xmlns:a16="http://schemas.microsoft.com/office/drawing/2014/main" id="{08768CB3-3AF3-A9CD-FDB3-4529163CF497}"/>
                </a:ext>
              </a:extLst>
            </p:cNvPr>
            <p:cNvSpPr/>
            <p:nvPr/>
          </p:nvSpPr>
          <p:spPr bwMode="auto">
            <a:xfrm rot="15920909" flipV="1">
              <a:off x="5308213" y="4144210"/>
              <a:ext cx="454851" cy="101665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CCE010"/>
            </a:solidFill>
            <a:ln w="9525" cap="flat" cmpd="sng" algn="ctr">
              <a:solidFill>
                <a:srgbClr val="66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97" name="Forma libre 150">
              <a:extLst>
                <a:ext uri="{FF2B5EF4-FFF2-40B4-BE49-F238E27FC236}">
                  <a16:creationId xmlns:a16="http://schemas.microsoft.com/office/drawing/2014/main" id="{68AE6E66-1F41-85F9-1885-A615A5F7088A}"/>
                </a:ext>
              </a:extLst>
            </p:cNvPr>
            <p:cNvSpPr/>
            <p:nvPr/>
          </p:nvSpPr>
          <p:spPr bwMode="auto">
            <a:xfrm rot="13286463" flipV="1">
              <a:off x="5844319" y="2794307"/>
              <a:ext cx="402962" cy="114757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00B05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98" name="Forma libre 151">
              <a:extLst>
                <a:ext uri="{FF2B5EF4-FFF2-40B4-BE49-F238E27FC236}">
                  <a16:creationId xmlns:a16="http://schemas.microsoft.com/office/drawing/2014/main" id="{D8FB67D9-11CA-FBBA-EF7B-2CD7B8970EFE}"/>
                </a:ext>
              </a:extLst>
            </p:cNvPr>
            <p:cNvSpPr/>
            <p:nvPr/>
          </p:nvSpPr>
          <p:spPr bwMode="auto">
            <a:xfrm rot="2396632">
              <a:off x="6142446" y="3024207"/>
              <a:ext cx="402962" cy="168459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00B0F0"/>
            </a:solidFill>
            <a:ln w="9525" cap="flat" cmpd="sng" algn="ctr">
              <a:solidFill>
                <a:srgbClr val="66925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99" name="Forma libre 152">
              <a:extLst>
                <a:ext uri="{FF2B5EF4-FFF2-40B4-BE49-F238E27FC236}">
                  <a16:creationId xmlns:a16="http://schemas.microsoft.com/office/drawing/2014/main" id="{2FAC4B9E-A123-09D7-0036-9C4F31FBFEFB}"/>
                </a:ext>
              </a:extLst>
            </p:cNvPr>
            <p:cNvSpPr/>
            <p:nvPr/>
          </p:nvSpPr>
          <p:spPr bwMode="auto">
            <a:xfrm flipH="1">
              <a:off x="5701369" y="3736953"/>
              <a:ext cx="274503" cy="168459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00B0F0"/>
            </a:solidFill>
            <a:ln w="9525" cap="flat" cmpd="sng" algn="ctr">
              <a:solidFill>
                <a:srgbClr val="66925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101" name="Forma libre 153">
              <a:extLst>
                <a:ext uri="{FF2B5EF4-FFF2-40B4-BE49-F238E27FC236}">
                  <a16:creationId xmlns:a16="http://schemas.microsoft.com/office/drawing/2014/main" id="{A9068045-EC1F-EA99-F13C-3F287B32B283}"/>
                </a:ext>
              </a:extLst>
            </p:cNvPr>
            <p:cNvSpPr/>
            <p:nvPr/>
          </p:nvSpPr>
          <p:spPr bwMode="auto">
            <a:xfrm>
              <a:off x="6120875" y="2620872"/>
              <a:ext cx="402962" cy="168459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00B05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102" name="Forma libre 154">
              <a:extLst>
                <a:ext uri="{FF2B5EF4-FFF2-40B4-BE49-F238E27FC236}">
                  <a16:creationId xmlns:a16="http://schemas.microsoft.com/office/drawing/2014/main" id="{669767A6-FFF3-C04A-48BC-22E2B525F8BA}"/>
                </a:ext>
              </a:extLst>
            </p:cNvPr>
            <p:cNvSpPr/>
            <p:nvPr/>
          </p:nvSpPr>
          <p:spPr bwMode="auto">
            <a:xfrm rot="12400540">
              <a:off x="5491942" y="2256478"/>
              <a:ext cx="402962" cy="168459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00B05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103" name="Forma libre 155">
              <a:extLst>
                <a:ext uri="{FF2B5EF4-FFF2-40B4-BE49-F238E27FC236}">
                  <a16:creationId xmlns:a16="http://schemas.microsoft.com/office/drawing/2014/main" id="{C52F2BE4-BC9D-0EB9-6A56-A88C2F90B38F}"/>
                </a:ext>
              </a:extLst>
            </p:cNvPr>
            <p:cNvSpPr/>
            <p:nvPr/>
          </p:nvSpPr>
          <p:spPr bwMode="auto">
            <a:xfrm rot="20034922" flipH="1">
              <a:off x="5747605" y="2500689"/>
              <a:ext cx="274503" cy="168459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00B05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104" name="Forma libre 156">
              <a:extLst>
                <a:ext uri="{FF2B5EF4-FFF2-40B4-BE49-F238E27FC236}">
                  <a16:creationId xmlns:a16="http://schemas.microsoft.com/office/drawing/2014/main" id="{52D82717-7721-26EC-E841-929462F01501}"/>
                </a:ext>
              </a:extLst>
            </p:cNvPr>
            <p:cNvSpPr/>
            <p:nvPr/>
          </p:nvSpPr>
          <p:spPr bwMode="auto">
            <a:xfrm rot="7107344" flipH="1">
              <a:off x="5981730" y="2358396"/>
              <a:ext cx="309850" cy="149241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00B05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105" name="Forma libre 157">
              <a:extLst>
                <a:ext uri="{FF2B5EF4-FFF2-40B4-BE49-F238E27FC236}">
                  <a16:creationId xmlns:a16="http://schemas.microsoft.com/office/drawing/2014/main" id="{14D3EF78-FBEA-A330-C286-D9C038B9A849}"/>
                </a:ext>
              </a:extLst>
            </p:cNvPr>
            <p:cNvSpPr/>
            <p:nvPr/>
          </p:nvSpPr>
          <p:spPr bwMode="auto">
            <a:xfrm>
              <a:off x="5865542" y="2182457"/>
              <a:ext cx="402962" cy="168459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00B05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106" name="Forma libre 158">
              <a:extLst>
                <a:ext uri="{FF2B5EF4-FFF2-40B4-BE49-F238E27FC236}">
                  <a16:creationId xmlns:a16="http://schemas.microsoft.com/office/drawing/2014/main" id="{71B749BF-3D8D-38B6-96F4-47723050BF33}"/>
                </a:ext>
              </a:extLst>
            </p:cNvPr>
            <p:cNvSpPr/>
            <p:nvPr/>
          </p:nvSpPr>
          <p:spPr bwMode="auto">
            <a:xfrm rot="19062970" flipV="1">
              <a:off x="5715948" y="2069723"/>
              <a:ext cx="342575" cy="101681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00B0F0"/>
            </a:solidFill>
            <a:ln w="9525" cap="flat" cmpd="sng" algn="ctr">
              <a:solidFill>
                <a:srgbClr val="66925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107" name="Forma libre 159">
              <a:extLst>
                <a:ext uri="{FF2B5EF4-FFF2-40B4-BE49-F238E27FC236}">
                  <a16:creationId xmlns:a16="http://schemas.microsoft.com/office/drawing/2014/main" id="{4932FACA-03A9-71A9-D85C-67835646124F}"/>
                </a:ext>
              </a:extLst>
            </p:cNvPr>
            <p:cNvSpPr/>
            <p:nvPr/>
          </p:nvSpPr>
          <p:spPr bwMode="auto">
            <a:xfrm rot="9763316" flipH="1" flipV="1">
              <a:off x="5521594" y="1895486"/>
              <a:ext cx="309850" cy="158411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00B0F0"/>
            </a:solidFill>
            <a:ln w="9525" cap="flat" cmpd="sng" algn="ctr">
              <a:solidFill>
                <a:srgbClr val="66925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108" name="Forma libre 160">
              <a:extLst>
                <a:ext uri="{FF2B5EF4-FFF2-40B4-BE49-F238E27FC236}">
                  <a16:creationId xmlns:a16="http://schemas.microsoft.com/office/drawing/2014/main" id="{3B693193-BEDD-FD74-AF82-F7174C2F91CD}"/>
                </a:ext>
              </a:extLst>
            </p:cNvPr>
            <p:cNvSpPr/>
            <p:nvPr/>
          </p:nvSpPr>
          <p:spPr bwMode="auto">
            <a:xfrm rot="6696744" flipV="1">
              <a:off x="5156098" y="2167964"/>
              <a:ext cx="454851" cy="101665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00B0F0"/>
            </a:solidFill>
            <a:ln w="9525" cap="flat" cmpd="sng" algn="ctr">
              <a:solidFill>
                <a:srgbClr val="66925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109" name="Forma libre 161">
              <a:extLst>
                <a:ext uri="{FF2B5EF4-FFF2-40B4-BE49-F238E27FC236}">
                  <a16:creationId xmlns:a16="http://schemas.microsoft.com/office/drawing/2014/main" id="{E18AB96A-A2AD-E593-DBD1-E2088214ACDF}"/>
                </a:ext>
              </a:extLst>
            </p:cNvPr>
            <p:cNvSpPr/>
            <p:nvPr/>
          </p:nvSpPr>
          <p:spPr bwMode="auto">
            <a:xfrm rot="10367671">
              <a:off x="5149643" y="5513970"/>
              <a:ext cx="412072" cy="164735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00B05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110" name="Forma libre 162">
              <a:extLst>
                <a:ext uri="{FF2B5EF4-FFF2-40B4-BE49-F238E27FC236}">
                  <a16:creationId xmlns:a16="http://schemas.microsoft.com/office/drawing/2014/main" id="{7F8F9636-6572-8863-B10A-18E807944AEF}"/>
                </a:ext>
              </a:extLst>
            </p:cNvPr>
            <p:cNvSpPr/>
            <p:nvPr/>
          </p:nvSpPr>
          <p:spPr bwMode="auto">
            <a:xfrm rot="20034922" flipH="1">
              <a:off x="5033134" y="4999490"/>
              <a:ext cx="274504" cy="168459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00B0F0"/>
            </a:solidFill>
            <a:ln w="9525" cap="flat" cmpd="sng" algn="ctr">
              <a:solidFill>
                <a:srgbClr val="66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111" name="Forma libre 163">
              <a:extLst>
                <a:ext uri="{FF2B5EF4-FFF2-40B4-BE49-F238E27FC236}">
                  <a16:creationId xmlns:a16="http://schemas.microsoft.com/office/drawing/2014/main" id="{0C4A3E41-25C8-F458-2193-B08FB25A9460}"/>
                </a:ext>
              </a:extLst>
            </p:cNvPr>
            <p:cNvSpPr/>
            <p:nvPr/>
          </p:nvSpPr>
          <p:spPr bwMode="auto">
            <a:xfrm rot="7107344" flipH="1">
              <a:off x="5446126" y="5173577"/>
              <a:ext cx="309850" cy="149241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00B05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</p:grpSp>
      <p:grpSp>
        <p:nvGrpSpPr>
          <p:cNvPr id="119" name="Grupo 118">
            <a:extLst>
              <a:ext uri="{FF2B5EF4-FFF2-40B4-BE49-F238E27FC236}">
                <a16:creationId xmlns:a16="http://schemas.microsoft.com/office/drawing/2014/main" id="{4961C2A5-E099-6607-EE58-371715726CBD}"/>
              </a:ext>
            </a:extLst>
          </p:cNvPr>
          <p:cNvGrpSpPr/>
          <p:nvPr/>
        </p:nvGrpSpPr>
        <p:grpSpPr>
          <a:xfrm>
            <a:off x="10404528" y="4601772"/>
            <a:ext cx="723359" cy="1567791"/>
            <a:chOff x="5033134" y="1768336"/>
            <a:chExt cx="1512274" cy="4215272"/>
          </a:xfrm>
        </p:grpSpPr>
        <p:sp>
          <p:nvSpPr>
            <p:cNvPr id="120" name="Forma libre 134">
              <a:extLst>
                <a:ext uri="{FF2B5EF4-FFF2-40B4-BE49-F238E27FC236}">
                  <a16:creationId xmlns:a16="http://schemas.microsoft.com/office/drawing/2014/main" id="{8DDC41B0-5DA9-0F8D-1E83-94985C19C17D}"/>
                </a:ext>
              </a:extLst>
            </p:cNvPr>
            <p:cNvSpPr/>
            <p:nvPr/>
          </p:nvSpPr>
          <p:spPr bwMode="auto">
            <a:xfrm>
              <a:off x="5275263" y="1916522"/>
              <a:ext cx="878944" cy="4067086"/>
            </a:xfrm>
            <a:custGeom>
              <a:avLst/>
              <a:gdLst>
                <a:gd name="connsiteX0" fmla="*/ 506746 w 1010250"/>
                <a:gd name="connsiteY0" fmla="*/ 3931920 h 3931920"/>
                <a:gd name="connsiteX1" fmla="*/ 3826 w 1010250"/>
                <a:gd name="connsiteY1" fmla="*/ 3063240 h 3931920"/>
                <a:gd name="connsiteX2" fmla="*/ 742966 w 1010250"/>
                <a:gd name="connsiteY2" fmla="*/ 2148840 h 3931920"/>
                <a:gd name="connsiteX3" fmla="*/ 979186 w 1010250"/>
                <a:gd name="connsiteY3" fmla="*/ 716280 h 3931920"/>
                <a:gd name="connsiteX4" fmla="*/ 118126 w 1010250"/>
                <a:gd name="connsiteY4" fmla="*/ 0 h 3931920"/>
                <a:gd name="connsiteX0" fmla="*/ 516008 w 1112463"/>
                <a:gd name="connsiteY0" fmla="*/ 3931920 h 3931920"/>
                <a:gd name="connsiteX1" fmla="*/ 13088 w 1112463"/>
                <a:gd name="connsiteY1" fmla="*/ 3063240 h 3931920"/>
                <a:gd name="connsiteX2" fmla="*/ 1003688 w 1112463"/>
                <a:gd name="connsiteY2" fmla="*/ 1935480 h 3931920"/>
                <a:gd name="connsiteX3" fmla="*/ 988448 w 1112463"/>
                <a:gd name="connsiteY3" fmla="*/ 716280 h 3931920"/>
                <a:gd name="connsiteX4" fmla="*/ 127388 w 1112463"/>
                <a:gd name="connsiteY4" fmla="*/ 0 h 3931920"/>
                <a:gd name="connsiteX0" fmla="*/ 388620 w 966311"/>
                <a:gd name="connsiteY0" fmla="*/ 3931920 h 3931920"/>
                <a:gd name="connsiteX1" fmla="*/ 175260 w 966311"/>
                <a:gd name="connsiteY1" fmla="*/ 2781300 h 3931920"/>
                <a:gd name="connsiteX2" fmla="*/ 876300 w 966311"/>
                <a:gd name="connsiteY2" fmla="*/ 1935480 h 3931920"/>
                <a:gd name="connsiteX3" fmla="*/ 861060 w 966311"/>
                <a:gd name="connsiteY3" fmla="*/ 716280 h 3931920"/>
                <a:gd name="connsiteX4" fmla="*/ 0 w 966311"/>
                <a:gd name="connsiteY4" fmla="*/ 0 h 3931920"/>
                <a:gd name="connsiteX0" fmla="*/ 388620 w 1100034"/>
                <a:gd name="connsiteY0" fmla="*/ 3931920 h 3931920"/>
                <a:gd name="connsiteX1" fmla="*/ 175260 w 1100034"/>
                <a:gd name="connsiteY1" fmla="*/ 2781300 h 3931920"/>
                <a:gd name="connsiteX2" fmla="*/ 876300 w 1100034"/>
                <a:gd name="connsiteY2" fmla="*/ 1935480 h 3931920"/>
                <a:gd name="connsiteX3" fmla="*/ 1043940 w 1100034"/>
                <a:gd name="connsiteY3" fmla="*/ 731520 h 3931920"/>
                <a:gd name="connsiteX4" fmla="*/ 0 w 1100034"/>
                <a:gd name="connsiteY4" fmla="*/ 0 h 3931920"/>
                <a:gd name="connsiteX0" fmla="*/ 254522 w 951743"/>
                <a:gd name="connsiteY0" fmla="*/ 3924300 h 3924300"/>
                <a:gd name="connsiteX1" fmla="*/ 41162 w 951743"/>
                <a:gd name="connsiteY1" fmla="*/ 2773680 h 3924300"/>
                <a:gd name="connsiteX2" fmla="*/ 742202 w 951743"/>
                <a:gd name="connsiteY2" fmla="*/ 1927860 h 3924300"/>
                <a:gd name="connsiteX3" fmla="*/ 909842 w 951743"/>
                <a:gd name="connsiteY3" fmla="*/ 723900 h 3924300"/>
                <a:gd name="connsiteX4" fmla="*/ 64022 w 951743"/>
                <a:gd name="connsiteY4" fmla="*/ 0 h 3924300"/>
                <a:gd name="connsiteX0" fmla="*/ 731555 w 910616"/>
                <a:gd name="connsiteY0" fmla="*/ 3863340 h 3863340"/>
                <a:gd name="connsiteX1" fmla="*/ 35 w 910616"/>
                <a:gd name="connsiteY1" fmla="*/ 2773680 h 3863340"/>
                <a:gd name="connsiteX2" fmla="*/ 701075 w 910616"/>
                <a:gd name="connsiteY2" fmla="*/ 1927860 h 3863340"/>
                <a:gd name="connsiteX3" fmla="*/ 868715 w 910616"/>
                <a:gd name="connsiteY3" fmla="*/ 723900 h 3863340"/>
                <a:gd name="connsiteX4" fmla="*/ 22895 w 910616"/>
                <a:gd name="connsiteY4" fmla="*/ 0 h 3863340"/>
                <a:gd name="connsiteX0" fmla="*/ 731723 w 942424"/>
                <a:gd name="connsiteY0" fmla="*/ 3863340 h 3863340"/>
                <a:gd name="connsiteX1" fmla="*/ 203 w 942424"/>
                <a:gd name="connsiteY1" fmla="*/ 2773680 h 3863340"/>
                <a:gd name="connsiteX2" fmla="*/ 800303 w 942424"/>
                <a:gd name="connsiteY2" fmla="*/ 1805940 h 3863340"/>
                <a:gd name="connsiteX3" fmla="*/ 868883 w 942424"/>
                <a:gd name="connsiteY3" fmla="*/ 723900 h 3863340"/>
                <a:gd name="connsiteX4" fmla="*/ 23063 w 942424"/>
                <a:gd name="connsiteY4" fmla="*/ 0 h 386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2424" h="3863340">
                  <a:moveTo>
                    <a:pt x="731723" y="3863340"/>
                  </a:moveTo>
                  <a:cubicBezTo>
                    <a:pt x="460578" y="3577590"/>
                    <a:pt x="-11227" y="3116580"/>
                    <a:pt x="203" y="2773680"/>
                  </a:cubicBezTo>
                  <a:cubicBezTo>
                    <a:pt x="11633" y="2430780"/>
                    <a:pt x="655523" y="2147570"/>
                    <a:pt x="800303" y="1805940"/>
                  </a:cubicBezTo>
                  <a:cubicBezTo>
                    <a:pt x="945083" y="1464310"/>
                    <a:pt x="998423" y="1024890"/>
                    <a:pt x="868883" y="723900"/>
                  </a:cubicBezTo>
                  <a:cubicBezTo>
                    <a:pt x="739343" y="422910"/>
                    <a:pt x="401523" y="179070"/>
                    <a:pt x="23063" y="0"/>
                  </a:cubicBezTo>
                </a:path>
              </a:pathLst>
            </a:custGeom>
            <a:noFill/>
            <a:ln w="12700" cap="flat" cmpd="sng" algn="ctr">
              <a:solidFill>
                <a:srgbClr val="66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121" name="Forma libre 135">
              <a:extLst>
                <a:ext uri="{FF2B5EF4-FFF2-40B4-BE49-F238E27FC236}">
                  <a16:creationId xmlns:a16="http://schemas.microsoft.com/office/drawing/2014/main" id="{9D25F400-356D-5B28-1817-9DBCCDB49850}"/>
                </a:ext>
              </a:extLst>
            </p:cNvPr>
            <p:cNvSpPr/>
            <p:nvPr/>
          </p:nvSpPr>
          <p:spPr bwMode="auto">
            <a:xfrm rot="15920909">
              <a:off x="5433106" y="3912827"/>
              <a:ext cx="454851" cy="149241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CCE010"/>
            </a:solidFill>
            <a:ln w="9525" cap="flat" cmpd="sng" algn="ctr">
              <a:solidFill>
                <a:srgbClr val="66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122" name="Forma libre 136">
              <a:extLst>
                <a:ext uri="{FF2B5EF4-FFF2-40B4-BE49-F238E27FC236}">
                  <a16:creationId xmlns:a16="http://schemas.microsoft.com/office/drawing/2014/main" id="{59A83015-AA51-CE22-03C9-F0589E8291C4}"/>
                </a:ext>
              </a:extLst>
            </p:cNvPr>
            <p:cNvSpPr/>
            <p:nvPr/>
          </p:nvSpPr>
          <p:spPr bwMode="auto">
            <a:xfrm>
              <a:off x="5844320" y="3940274"/>
              <a:ext cx="402962" cy="168459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CCE010"/>
            </a:solidFill>
            <a:ln w="9525" cap="flat" cmpd="sng" algn="ctr">
              <a:solidFill>
                <a:srgbClr val="66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123" name="Forma libre 137">
              <a:extLst>
                <a:ext uri="{FF2B5EF4-FFF2-40B4-BE49-F238E27FC236}">
                  <a16:creationId xmlns:a16="http://schemas.microsoft.com/office/drawing/2014/main" id="{28FD5E00-7D8E-F18E-9DB5-962C2BEF771F}"/>
                </a:ext>
              </a:extLst>
            </p:cNvPr>
            <p:cNvSpPr/>
            <p:nvPr/>
          </p:nvSpPr>
          <p:spPr bwMode="auto">
            <a:xfrm>
              <a:off x="5383240" y="4403073"/>
              <a:ext cx="402962" cy="168459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CCE010"/>
            </a:solidFill>
            <a:ln w="9525" cap="flat" cmpd="sng" algn="ctr">
              <a:solidFill>
                <a:srgbClr val="66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124" name="Forma libre 138">
              <a:extLst>
                <a:ext uri="{FF2B5EF4-FFF2-40B4-BE49-F238E27FC236}">
                  <a16:creationId xmlns:a16="http://schemas.microsoft.com/office/drawing/2014/main" id="{CF49BE0F-27F1-6D70-69E9-C36879BA793D}"/>
                </a:ext>
              </a:extLst>
            </p:cNvPr>
            <p:cNvSpPr/>
            <p:nvPr/>
          </p:nvSpPr>
          <p:spPr bwMode="auto">
            <a:xfrm rot="2396632">
              <a:off x="5586586" y="5429965"/>
              <a:ext cx="402962" cy="168459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00B05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125" name="Forma libre 139">
              <a:extLst>
                <a:ext uri="{FF2B5EF4-FFF2-40B4-BE49-F238E27FC236}">
                  <a16:creationId xmlns:a16="http://schemas.microsoft.com/office/drawing/2014/main" id="{2012E56E-38C3-6E5D-934F-E525160060C5}"/>
                </a:ext>
              </a:extLst>
            </p:cNvPr>
            <p:cNvSpPr/>
            <p:nvPr/>
          </p:nvSpPr>
          <p:spPr bwMode="auto">
            <a:xfrm rot="14655324">
              <a:off x="4917676" y="4767205"/>
              <a:ext cx="454851" cy="149241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00B0F0"/>
            </a:solidFill>
            <a:ln w="9525" cap="flat" cmpd="sng" algn="ctr">
              <a:solidFill>
                <a:srgbClr val="66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126" name="Forma libre 140">
              <a:extLst>
                <a:ext uri="{FF2B5EF4-FFF2-40B4-BE49-F238E27FC236}">
                  <a16:creationId xmlns:a16="http://schemas.microsoft.com/office/drawing/2014/main" id="{BBDE4E47-5B41-95F3-3B1B-15EF52193349}"/>
                </a:ext>
              </a:extLst>
            </p:cNvPr>
            <p:cNvSpPr/>
            <p:nvPr/>
          </p:nvSpPr>
          <p:spPr bwMode="auto">
            <a:xfrm>
              <a:off x="5354672" y="4990231"/>
              <a:ext cx="402962" cy="168459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00B0F0"/>
            </a:solidFill>
            <a:ln w="9525" cap="flat" cmpd="sng" algn="ctr">
              <a:solidFill>
                <a:srgbClr val="66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127" name="Forma libre 141">
              <a:extLst>
                <a:ext uri="{FF2B5EF4-FFF2-40B4-BE49-F238E27FC236}">
                  <a16:creationId xmlns:a16="http://schemas.microsoft.com/office/drawing/2014/main" id="{BCE324B7-4361-B034-A4CA-53F9CA034904}"/>
                </a:ext>
              </a:extLst>
            </p:cNvPr>
            <p:cNvSpPr/>
            <p:nvPr/>
          </p:nvSpPr>
          <p:spPr bwMode="auto">
            <a:xfrm rot="12083788" flipV="1">
              <a:off x="5073781" y="1768336"/>
              <a:ext cx="402962" cy="173422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00B0F0"/>
            </a:solidFill>
            <a:ln w="9525" cap="flat" cmpd="sng" algn="ctr">
              <a:solidFill>
                <a:srgbClr val="66925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128" name="Forma libre 142">
              <a:extLst>
                <a:ext uri="{FF2B5EF4-FFF2-40B4-BE49-F238E27FC236}">
                  <a16:creationId xmlns:a16="http://schemas.microsoft.com/office/drawing/2014/main" id="{0403EBD8-4184-2470-C36B-4925B42A16BB}"/>
                </a:ext>
              </a:extLst>
            </p:cNvPr>
            <p:cNvSpPr/>
            <p:nvPr/>
          </p:nvSpPr>
          <p:spPr bwMode="auto">
            <a:xfrm rot="7107344" flipH="1">
              <a:off x="6080064" y="3327945"/>
              <a:ext cx="309850" cy="149241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00B0F0"/>
            </a:solidFill>
            <a:ln w="9525" cap="flat" cmpd="sng" algn="ctr">
              <a:solidFill>
                <a:srgbClr val="66925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129" name="Forma libre 143">
              <a:extLst>
                <a:ext uri="{FF2B5EF4-FFF2-40B4-BE49-F238E27FC236}">
                  <a16:creationId xmlns:a16="http://schemas.microsoft.com/office/drawing/2014/main" id="{68C3E4FA-6467-16A9-D846-613F3383C61A}"/>
                </a:ext>
              </a:extLst>
            </p:cNvPr>
            <p:cNvSpPr/>
            <p:nvPr/>
          </p:nvSpPr>
          <p:spPr bwMode="auto">
            <a:xfrm rot="20034922" flipH="1">
              <a:off x="5160866" y="5242314"/>
              <a:ext cx="274503" cy="168459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00B05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130" name="Forma libre 144">
              <a:extLst>
                <a:ext uri="{FF2B5EF4-FFF2-40B4-BE49-F238E27FC236}">
                  <a16:creationId xmlns:a16="http://schemas.microsoft.com/office/drawing/2014/main" id="{60D77170-505C-7603-FBBC-11DAFA915649}"/>
                </a:ext>
              </a:extLst>
            </p:cNvPr>
            <p:cNvSpPr/>
            <p:nvPr/>
          </p:nvSpPr>
          <p:spPr bwMode="auto">
            <a:xfrm rot="2396632" flipH="1">
              <a:off x="5130416" y="4413864"/>
              <a:ext cx="274503" cy="168459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CCE010"/>
            </a:solidFill>
            <a:ln w="9525" cap="flat" cmpd="sng" algn="ctr">
              <a:solidFill>
                <a:srgbClr val="66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131" name="Forma libre 145">
              <a:extLst>
                <a:ext uri="{FF2B5EF4-FFF2-40B4-BE49-F238E27FC236}">
                  <a16:creationId xmlns:a16="http://schemas.microsoft.com/office/drawing/2014/main" id="{E56AF43C-180F-6AC7-70F4-7D89DB3F5CEF}"/>
                </a:ext>
              </a:extLst>
            </p:cNvPr>
            <p:cNvSpPr/>
            <p:nvPr/>
          </p:nvSpPr>
          <p:spPr bwMode="auto">
            <a:xfrm rot="14655324" flipV="1">
              <a:off x="5770571" y="3503722"/>
              <a:ext cx="454851" cy="101665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00B0F0"/>
            </a:solidFill>
            <a:ln w="9525" cap="flat" cmpd="sng" algn="ctr">
              <a:solidFill>
                <a:srgbClr val="66925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132" name="Forma libre 146">
              <a:extLst>
                <a:ext uri="{FF2B5EF4-FFF2-40B4-BE49-F238E27FC236}">
                  <a16:creationId xmlns:a16="http://schemas.microsoft.com/office/drawing/2014/main" id="{21E3F8AD-585F-E10F-6A20-EB7A4898E0F0}"/>
                </a:ext>
              </a:extLst>
            </p:cNvPr>
            <p:cNvSpPr/>
            <p:nvPr/>
          </p:nvSpPr>
          <p:spPr bwMode="auto">
            <a:xfrm flipH="1">
              <a:off x="5879704" y="3097504"/>
              <a:ext cx="274503" cy="168459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00B0F0"/>
            </a:solidFill>
            <a:ln w="9525" cap="flat" cmpd="sng" algn="ctr">
              <a:solidFill>
                <a:srgbClr val="66925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133" name="Forma libre 147">
              <a:extLst>
                <a:ext uri="{FF2B5EF4-FFF2-40B4-BE49-F238E27FC236}">
                  <a16:creationId xmlns:a16="http://schemas.microsoft.com/office/drawing/2014/main" id="{5C7FD477-D9D6-4808-929A-6FD225F9D322}"/>
                </a:ext>
              </a:extLst>
            </p:cNvPr>
            <p:cNvSpPr/>
            <p:nvPr/>
          </p:nvSpPr>
          <p:spPr bwMode="auto">
            <a:xfrm rot="7107344" flipH="1">
              <a:off x="5258330" y="4695213"/>
              <a:ext cx="309850" cy="149241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00B0F0"/>
            </a:solidFill>
            <a:ln w="9525" cap="flat" cmpd="sng" algn="ctr">
              <a:solidFill>
                <a:srgbClr val="66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134" name="Forma libre 148">
              <a:extLst>
                <a:ext uri="{FF2B5EF4-FFF2-40B4-BE49-F238E27FC236}">
                  <a16:creationId xmlns:a16="http://schemas.microsoft.com/office/drawing/2014/main" id="{65B3CAEA-B8EA-4181-3B28-0943F6398BAD}"/>
                </a:ext>
              </a:extLst>
            </p:cNvPr>
            <p:cNvSpPr/>
            <p:nvPr/>
          </p:nvSpPr>
          <p:spPr bwMode="auto">
            <a:xfrm rot="2396632">
              <a:off x="5678983" y="4260026"/>
              <a:ext cx="402962" cy="168459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CCE010"/>
            </a:solidFill>
            <a:ln w="9525" cap="flat" cmpd="sng" algn="ctr">
              <a:solidFill>
                <a:srgbClr val="66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135" name="Forma libre 149">
              <a:extLst>
                <a:ext uri="{FF2B5EF4-FFF2-40B4-BE49-F238E27FC236}">
                  <a16:creationId xmlns:a16="http://schemas.microsoft.com/office/drawing/2014/main" id="{77C65D9E-9790-A1D4-7D8B-3052FE493A7E}"/>
                </a:ext>
              </a:extLst>
            </p:cNvPr>
            <p:cNvSpPr/>
            <p:nvPr/>
          </p:nvSpPr>
          <p:spPr bwMode="auto">
            <a:xfrm rot="15920909" flipV="1">
              <a:off x="5308213" y="4144210"/>
              <a:ext cx="454851" cy="101665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CCE010"/>
            </a:solidFill>
            <a:ln w="9525" cap="flat" cmpd="sng" algn="ctr">
              <a:solidFill>
                <a:srgbClr val="66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136" name="Forma libre 150">
              <a:extLst>
                <a:ext uri="{FF2B5EF4-FFF2-40B4-BE49-F238E27FC236}">
                  <a16:creationId xmlns:a16="http://schemas.microsoft.com/office/drawing/2014/main" id="{0789C33B-29C7-DACE-401B-E79C13A45CA9}"/>
                </a:ext>
              </a:extLst>
            </p:cNvPr>
            <p:cNvSpPr/>
            <p:nvPr/>
          </p:nvSpPr>
          <p:spPr bwMode="auto">
            <a:xfrm rot="13286463" flipV="1">
              <a:off x="5844319" y="2794307"/>
              <a:ext cx="402962" cy="114757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00B05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137" name="Forma libre 151">
              <a:extLst>
                <a:ext uri="{FF2B5EF4-FFF2-40B4-BE49-F238E27FC236}">
                  <a16:creationId xmlns:a16="http://schemas.microsoft.com/office/drawing/2014/main" id="{51A151CB-3CDC-472C-D971-5E3AA3FEC476}"/>
                </a:ext>
              </a:extLst>
            </p:cNvPr>
            <p:cNvSpPr/>
            <p:nvPr/>
          </p:nvSpPr>
          <p:spPr bwMode="auto">
            <a:xfrm rot="2396632">
              <a:off x="6142446" y="3024207"/>
              <a:ext cx="402962" cy="168459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00B0F0"/>
            </a:solidFill>
            <a:ln w="9525" cap="flat" cmpd="sng" algn="ctr">
              <a:solidFill>
                <a:srgbClr val="66925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138" name="Forma libre 152">
              <a:extLst>
                <a:ext uri="{FF2B5EF4-FFF2-40B4-BE49-F238E27FC236}">
                  <a16:creationId xmlns:a16="http://schemas.microsoft.com/office/drawing/2014/main" id="{9F2FFC12-EC1B-1B04-6340-D7851CCDE6FD}"/>
                </a:ext>
              </a:extLst>
            </p:cNvPr>
            <p:cNvSpPr/>
            <p:nvPr/>
          </p:nvSpPr>
          <p:spPr bwMode="auto">
            <a:xfrm flipH="1">
              <a:off x="5701369" y="3736953"/>
              <a:ext cx="274503" cy="168459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00B0F0"/>
            </a:solidFill>
            <a:ln w="9525" cap="flat" cmpd="sng" algn="ctr">
              <a:solidFill>
                <a:srgbClr val="66925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139" name="Forma libre 153">
              <a:extLst>
                <a:ext uri="{FF2B5EF4-FFF2-40B4-BE49-F238E27FC236}">
                  <a16:creationId xmlns:a16="http://schemas.microsoft.com/office/drawing/2014/main" id="{6EAEC43D-F74B-1725-F010-ECD4BC8D22D3}"/>
                </a:ext>
              </a:extLst>
            </p:cNvPr>
            <p:cNvSpPr/>
            <p:nvPr/>
          </p:nvSpPr>
          <p:spPr bwMode="auto">
            <a:xfrm>
              <a:off x="6120875" y="2620872"/>
              <a:ext cx="402962" cy="168459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00B05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140" name="Forma libre 154">
              <a:extLst>
                <a:ext uri="{FF2B5EF4-FFF2-40B4-BE49-F238E27FC236}">
                  <a16:creationId xmlns:a16="http://schemas.microsoft.com/office/drawing/2014/main" id="{178840DB-1554-D871-9119-982296458604}"/>
                </a:ext>
              </a:extLst>
            </p:cNvPr>
            <p:cNvSpPr/>
            <p:nvPr/>
          </p:nvSpPr>
          <p:spPr bwMode="auto">
            <a:xfrm rot="12400540">
              <a:off x="5491942" y="2256478"/>
              <a:ext cx="402962" cy="168459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00B05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141" name="Forma libre 155">
              <a:extLst>
                <a:ext uri="{FF2B5EF4-FFF2-40B4-BE49-F238E27FC236}">
                  <a16:creationId xmlns:a16="http://schemas.microsoft.com/office/drawing/2014/main" id="{44C3DFBE-B052-5599-5B38-B518E963DB49}"/>
                </a:ext>
              </a:extLst>
            </p:cNvPr>
            <p:cNvSpPr/>
            <p:nvPr/>
          </p:nvSpPr>
          <p:spPr bwMode="auto">
            <a:xfrm rot="20034922" flipH="1">
              <a:off x="5747605" y="2500689"/>
              <a:ext cx="274503" cy="168459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00B05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142" name="Forma libre 156">
              <a:extLst>
                <a:ext uri="{FF2B5EF4-FFF2-40B4-BE49-F238E27FC236}">
                  <a16:creationId xmlns:a16="http://schemas.microsoft.com/office/drawing/2014/main" id="{57742939-B78C-91DE-F8A2-6A4582698E99}"/>
                </a:ext>
              </a:extLst>
            </p:cNvPr>
            <p:cNvSpPr/>
            <p:nvPr/>
          </p:nvSpPr>
          <p:spPr bwMode="auto">
            <a:xfrm rot="7107344" flipH="1">
              <a:off x="5981730" y="2358396"/>
              <a:ext cx="309850" cy="149241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00B05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143" name="Forma libre 157">
              <a:extLst>
                <a:ext uri="{FF2B5EF4-FFF2-40B4-BE49-F238E27FC236}">
                  <a16:creationId xmlns:a16="http://schemas.microsoft.com/office/drawing/2014/main" id="{4032FD17-5843-FDC7-5DDE-31AB24EAA3EB}"/>
                </a:ext>
              </a:extLst>
            </p:cNvPr>
            <p:cNvSpPr/>
            <p:nvPr/>
          </p:nvSpPr>
          <p:spPr bwMode="auto">
            <a:xfrm>
              <a:off x="5865542" y="2182457"/>
              <a:ext cx="402962" cy="168459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00B05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144" name="Forma libre 158">
              <a:extLst>
                <a:ext uri="{FF2B5EF4-FFF2-40B4-BE49-F238E27FC236}">
                  <a16:creationId xmlns:a16="http://schemas.microsoft.com/office/drawing/2014/main" id="{2CF19A81-47F1-1BA6-B03C-CB4B6BCBADAB}"/>
                </a:ext>
              </a:extLst>
            </p:cNvPr>
            <p:cNvSpPr/>
            <p:nvPr/>
          </p:nvSpPr>
          <p:spPr bwMode="auto">
            <a:xfrm rot="19062970" flipV="1">
              <a:off x="5715948" y="2069723"/>
              <a:ext cx="342575" cy="101681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00B0F0"/>
            </a:solidFill>
            <a:ln w="9525" cap="flat" cmpd="sng" algn="ctr">
              <a:solidFill>
                <a:srgbClr val="66925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145" name="Forma libre 159">
              <a:extLst>
                <a:ext uri="{FF2B5EF4-FFF2-40B4-BE49-F238E27FC236}">
                  <a16:creationId xmlns:a16="http://schemas.microsoft.com/office/drawing/2014/main" id="{A40C2A82-5172-2D96-85F6-90ECB56CF492}"/>
                </a:ext>
              </a:extLst>
            </p:cNvPr>
            <p:cNvSpPr/>
            <p:nvPr/>
          </p:nvSpPr>
          <p:spPr bwMode="auto">
            <a:xfrm rot="9763316" flipH="1" flipV="1">
              <a:off x="5521594" y="1895486"/>
              <a:ext cx="309850" cy="158411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00B0F0"/>
            </a:solidFill>
            <a:ln w="9525" cap="flat" cmpd="sng" algn="ctr">
              <a:solidFill>
                <a:srgbClr val="66925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146" name="Forma libre 160">
              <a:extLst>
                <a:ext uri="{FF2B5EF4-FFF2-40B4-BE49-F238E27FC236}">
                  <a16:creationId xmlns:a16="http://schemas.microsoft.com/office/drawing/2014/main" id="{2AFCDA8F-F3C2-BA3F-8A4D-9580D8B6312F}"/>
                </a:ext>
              </a:extLst>
            </p:cNvPr>
            <p:cNvSpPr/>
            <p:nvPr/>
          </p:nvSpPr>
          <p:spPr bwMode="auto">
            <a:xfrm rot="6696744" flipV="1">
              <a:off x="5156098" y="2167964"/>
              <a:ext cx="454851" cy="101665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00B0F0"/>
            </a:solidFill>
            <a:ln w="9525" cap="flat" cmpd="sng" algn="ctr">
              <a:solidFill>
                <a:srgbClr val="66925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147" name="Forma libre 161">
              <a:extLst>
                <a:ext uri="{FF2B5EF4-FFF2-40B4-BE49-F238E27FC236}">
                  <a16:creationId xmlns:a16="http://schemas.microsoft.com/office/drawing/2014/main" id="{9A71F38D-3999-6160-1CA4-92221F5DA6D5}"/>
                </a:ext>
              </a:extLst>
            </p:cNvPr>
            <p:cNvSpPr/>
            <p:nvPr/>
          </p:nvSpPr>
          <p:spPr bwMode="auto">
            <a:xfrm rot="10367671">
              <a:off x="5149643" y="5513970"/>
              <a:ext cx="412072" cy="164735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00B05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148" name="Forma libre 162">
              <a:extLst>
                <a:ext uri="{FF2B5EF4-FFF2-40B4-BE49-F238E27FC236}">
                  <a16:creationId xmlns:a16="http://schemas.microsoft.com/office/drawing/2014/main" id="{D7171468-AAAB-EF41-D2F7-D714EFCEE28B}"/>
                </a:ext>
              </a:extLst>
            </p:cNvPr>
            <p:cNvSpPr/>
            <p:nvPr/>
          </p:nvSpPr>
          <p:spPr bwMode="auto">
            <a:xfrm rot="20034922" flipH="1">
              <a:off x="5033134" y="4999490"/>
              <a:ext cx="274504" cy="168459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00B0F0"/>
            </a:solidFill>
            <a:ln w="9525" cap="flat" cmpd="sng" algn="ctr">
              <a:solidFill>
                <a:srgbClr val="66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  <p:sp>
          <p:nvSpPr>
            <p:cNvPr id="149" name="Forma libre 163">
              <a:extLst>
                <a:ext uri="{FF2B5EF4-FFF2-40B4-BE49-F238E27FC236}">
                  <a16:creationId xmlns:a16="http://schemas.microsoft.com/office/drawing/2014/main" id="{E1221C5D-963C-0D3B-26F6-F537AA2409D3}"/>
                </a:ext>
              </a:extLst>
            </p:cNvPr>
            <p:cNvSpPr/>
            <p:nvPr/>
          </p:nvSpPr>
          <p:spPr bwMode="auto">
            <a:xfrm rot="7107344" flipH="1">
              <a:off x="5446126" y="5173577"/>
              <a:ext cx="309850" cy="149241"/>
            </a:xfrm>
            <a:custGeom>
              <a:avLst/>
              <a:gdLst>
                <a:gd name="connsiteX0" fmla="*/ 5345 w 432065"/>
                <a:gd name="connsiteY0" fmla="*/ 137160 h 160020"/>
                <a:gd name="connsiteX1" fmla="*/ 60590 w 432065"/>
                <a:gd name="connsiteY1" fmla="*/ 118110 h 160020"/>
                <a:gd name="connsiteX2" fmla="*/ 72020 w 432065"/>
                <a:gd name="connsiteY2" fmla="*/ 106680 h 160020"/>
                <a:gd name="connsiteX3" fmla="*/ 79640 w 432065"/>
                <a:gd name="connsiteY3" fmla="*/ 87630 h 160020"/>
                <a:gd name="connsiteX4" fmla="*/ 83450 w 432065"/>
                <a:gd name="connsiteY4" fmla="*/ 74295 h 160020"/>
                <a:gd name="connsiteX5" fmla="*/ 87260 w 432065"/>
                <a:gd name="connsiteY5" fmla="*/ 68580 h 160020"/>
                <a:gd name="connsiteX6" fmla="*/ 89165 w 432065"/>
                <a:gd name="connsiteY6" fmla="*/ 62865 h 160020"/>
                <a:gd name="connsiteX7" fmla="*/ 98690 w 432065"/>
                <a:gd name="connsiteY7" fmla="*/ 51435 h 160020"/>
                <a:gd name="connsiteX8" fmla="*/ 110120 w 432065"/>
                <a:gd name="connsiteY8" fmla="*/ 40005 h 160020"/>
                <a:gd name="connsiteX9" fmla="*/ 119645 w 432065"/>
                <a:gd name="connsiteY9" fmla="*/ 32385 h 160020"/>
                <a:gd name="connsiteX10" fmla="*/ 131075 w 432065"/>
                <a:gd name="connsiteY10" fmla="*/ 24765 h 160020"/>
                <a:gd name="connsiteX11" fmla="*/ 146315 w 432065"/>
                <a:gd name="connsiteY11" fmla="*/ 20955 h 160020"/>
                <a:gd name="connsiteX12" fmla="*/ 169175 w 432065"/>
                <a:gd name="connsiteY12" fmla="*/ 15240 h 160020"/>
                <a:gd name="connsiteX13" fmla="*/ 186320 w 432065"/>
                <a:gd name="connsiteY13" fmla="*/ 9525 h 160020"/>
                <a:gd name="connsiteX14" fmla="*/ 197750 w 432065"/>
                <a:gd name="connsiteY14" fmla="*/ 5715 h 160020"/>
                <a:gd name="connsiteX15" fmla="*/ 203465 w 432065"/>
                <a:gd name="connsiteY15" fmla="*/ 3810 h 160020"/>
                <a:gd name="connsiteX16" fmla="*/ 209180 w 432065"/>
                <a:gd name="connsiteY16" fmla="*/ 1905 h 160020"/>
                <a:gd name="connsiteX17" fmla="*/ 222515 w 432065"/>
                <a:gd name="connsiteY17" fmla="*/ 0 h 160020"/>
                <a:gd name="connsiteX18" fmla="*/ 256805 w 432065"/>
                <a:gd name="connsiteY18" fmla="*/ 1905 h 160020"/>
                <a:gd name="connsiteX19" fmla="*/ 272045 w 432065"/>
                <a:gd name="connsiteY19" fmla="*/ 5715 h 160020"/>
                <a:gd name="connsiteX20" fmla="*/ 289190 w 432065"/>
                <a:gd name="connsiteY20" fmla="*/ 15240 h 160020"/>
                <a:gd name="connsiteX21" fmla="*/ 294905 w 432065"/>
                <a:gd name="connsiteY21" fmla="*/ 20955 h 160020"/>
                <a:gd name="connsiteX22" fmla="*/ 308240 w 432065"/>
                <a:gd name="connsiteY22" fmla="*/ 28575 h 160020"/>
                <a:gd name="connsiteX23" fmla="*/ 313955 w 432065"/>
                <a:gd name="connsiteY23" fmla="*/ 30480 h 160020"/>
                <a:gd name="connsiteX24" fmla="*/ 325385 w 432065"/>
                <a:gd name="connsiteY24" fmla="*/ 40005 h 160020"/>
                <a:gd name="connsiteX25" fmla="*/ 331100 w 432065"/>
                <a:gd name="connsiteY25" fmla="*/ 41910 h 160020"/>
                <a:gd name="connsiteX26" fmla="*/ 342530 w 432065"/>
                <a:gd name="connsiteY26" fmla="*/ 49530 h 160020"/>
                <a:gd name="connsiteX27" fmla="*/ 348245 w 432065"/>
                <a:gd name="connsiteY27" fmla="*/ 53340 h 160020"/>
                <a:gd name="connsiteX28" fmla="*/ 353960 w 432065"/>
                <a:gd name="connsiteY28" fmla="*/ 57150 h 160020"/>
                <a:gd name="connsiteX29" fmla="*/ 365390 w 432065"/>
                <a:gd name="connsiteY29" fmla="*/ 66675 h 160020"/>
                <a:gd name="connsiteX30" fmla="*/ 373010 w 432065"/>
                <a:gd name="connsiteY30" fmla="*/ 72390 h 160020"/>
                <a:gd name="connsiteX31" fmla="*/ 378725 w 432065"/>
                <a:gd name="connsiteY31" fmla="*/ 74295 h 160020"/>
                <a:gd name="connsiteX32" fmla="*/ 384440 w 432065"/>
                <a:gd name="connsiteY32" fmla="*/ 80010 h 160020"/>
                <a:gd name="connsiteX33" fmla="*/ 388250 w 432065"/>
                <a:gd name="connsiteY33" fmla="*/ 85725 h 160020"/>
                <a:gd name="connsiteX34" fmla="*/ 395870 w 432065"/>
                <a:gd name="connsiteY34" fmla="*/ 89535 h 160020"/>
                <a:gd name="connsiteX35" fmla="*/ 401585 w 432065"/>
                <a:gd name="connsiteY35" fmla="*/ 93345 h 160020"/>
                <a:gd name="connsiteX36" fmla="*/ 407300 w 432065"/>
                <a:gd name="connsiteY36" fmla="*/ 99060 h 160020"/>
                <a:gd name="connsiteX37" fmla="*/ 413015 w 432065"/>
                <a:gd name="connsiteY37" fmla="*/ 100965 h 160020"/>
                <a:gd name="connsiteX38" fmla="*/ 424445 w 432065"/>
                <a:gd name="connsiteY38" fmla="*/ 108585 h 160020"/>
                <a:gd name="connsiteX39" fmla="*/ 432065 w 432065"/>
                <a:gd name="connsiteY39" fmla="*/ 112395 h 160020"/>
                <a:gd name="connsiteX40" fmla="*/ 426350 w 432065"/>
                <a:gd name="connsiteY40" fmla="*/ 114300 h 160020"/>
                <a:gd name="connsiteX41" fmla="*/ 414920 w 432065"/>
                <a:gd name="connsiteY41" fmla="*/ 110490 h 160020"/>
                <a:gd name="connsiteX42" fmla="*/ 334910 w 432065"/>
                <a:gd name="connsiteY42" fmla="*/ 112395 h 160020"/>
                <a:gd name="connsiteX43" fmla="*/ 329195 w 432065"/>
                <a:gd name="connsiteY43" fmla="*/ 114300 h 160020"/>
                <a:gd name="connsiteX44" fmla="*/ 319670 w 432065"/>
                <a:gd name="connsiteY44" fmla="*/ 116205 h 160020"/>
                <a:gd name="connsiteX45" fmla="*/ 304430 w 432065"/>
                <a:gd name="connsiteY45" fmla="*/ 123825 h 160020"/>
                <a:gd name="connsiteX46" fmla="*/ 298715 w 432065"/>
                <a:gd name="connsiteY46" fmla="*/ 127635 h 160020"/>
                <a:gd name="connsiteX47" fmla="*/ 289190 w 432065"/>
                <a:gd name="connsiteY47" fmla="*/ 129540 h 160020"/>
                <a:gd name="connsiteX48" fmla="*/ 283475 w 432065"/>
                <a:gd name="connsiteY48" fmla="*/ 131445 h 160020"/>
                <a:gd name="connsiteX49" fmla="*/ 277760 w 432065"/>
                <a:gd name="connsiteY49" fmla="*/ 135255 h 160020"/>
                <a:gd name="connsiteX50" fmla="*/ 264425 w 432065"/>
                <a:gd name="connsiteY50" fmla="*/ 137160 h 160020"/>
                <a:gd name="connsiteX51" fmla="*/ 247280 w 432065"/>
                <a:gd name="connsiteY51" fmla="*/ 142875 h 160020"/>
                <a:gd name="connsiteX52" fmla="*/ 201560 w 432065"/>
                <a:gd name="connsiteY52" fmla="*/ 146685 h 160020"/>
                <a:gd name="connsiteX53" fmla="*/ 131075 w 432065"/>
                <a:gd name="connsiteY53" fmla="*/ 144780 h 160020"/>
                <a:gd name="connsiteX54" fmla="*/ 125360 w 432065"/>
                <a:gd name="connsiteY54" fmla="*/ 140970 h 160020"/>
                <a:gd name="connsiteX55" fmla="*/ 113930 w 432065"/>
                <a:gd name="connsiteY55" fmla="*/ 139065 h 160020"/>
                <a:gd name="connsiteX56" fmla="*/ 108215 w 432065"/>
                <a:gd name="connsiteY56" fmla="*/ 135255 h 160020"/>
                <a:gd name="connsiteX57" fmla="*/ 102500 w 432065"/>
                <a:gd name="connsiteY57" fmla="*/ 133350 h 160020"/>
                <a:gd name="connsiteX58" fmla="*/ 77735 w 432065"/>
                <a:gd name="connsiteY58" fmla="*/ 129540 h 160020"/>
                <a:gd name="connsiteX59" fmla="*/ 70115 w 432065"/>
                <a:gd name="connsiteY59" fmla="*/ 127635 h 160020"/>
                <a:gd name="connsiteX60" fmla="*/ 52970 w 432065"/>
                <a:gd name="connsiteY60" fmla="*/ 131445 h 160020"/>
                <a:gd name="connsiteX61" fmla="*/ 47255 w 432065"/>
                <a:gd name="connsiteY61" fmla="*/ 133350 h 160020"/>
                <a:gd name="connsiteX62" fmla="*/ 30110 w 432065"/>
                <a:gd name="connsiteY62" fmla="*/ 144780 h 160020"/>
                <a:gd name="connsiteX63" fmla="*/ 24395 w 432065"/>
                <a:gd name="connsiteY63" fmla="*/ 148590 h 160020"/>
                <a:gd name="connsiteX64" fmla="*/ 18680 w 432065"/>
                <a:gd name="connsiteY64" fmla="*/ 150495 h 160020"/>
                <a:gd name="connsiteX65" fmla="*/ 7250 w 432065"/>
                <a:gd name="connsiteY65" fmla="*/ 160020 h 160020"/>
                <a:gd name="connsiteX66" fmla="*/ 5345 w 432065"/>
                <a:gd name="connsiteY66" fmla="*/ 137160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432065" h="160020">
                  <a:moveTo>
                    <a:pt x="5345" y="137160"/>
                  </a:moveTo>
                  <a:cubicBezTo>
                    <a:pt x="14235" y="130175"/>
                    <a:pt x="42874" y="126209"/>
                    <a:pt x="60590" y="118110"/>
                  </a:cubicBezTo>
                  <a:cubicBezTo>
                    <a:pt x="65490" y="115870"/>
                    <a:pt x="69610" y="111499"/>
                    <a:pt x="72020" y="106680"/>
                  </a:cubicBezTo>
                  <a:cubicBezTo>
                    <a:pt x="76516" y="97687"/>
                    <a:pt x="76501" y="98615"/>
                    <a:pt x="79640" y="87630"/>
                  </a:cubicBezTo>
                  <a:cubicBezTo>
                    <a:pt x="80910" y="83185"/>
                    <a:pt x="81733" y="78587"/>
                    <a:pt x="83450" y="74295"/>
                  </a:cubicBezTo>
                  <a:cubicBezTo>
                    <a:pt x="84300" y="72169"/>
                    <a:pt x="86236" y="70628"/>
                    <a:pt x="87260" y="68580"/>
                  </a:cubicBezTo>
                  <a:cubicBezTo>
                    <a:pt x="88158" y="66784"/>
                    <a:pt x="88267" y="64661"/>
                    <a:pt x="89165" y="62865"/>
                  </a:cubicBezTo>
                  <a:cubicBezTo>
                    <a:pt x="92533" y="56128"/>
                    <a:pt x="93634" y="57333"/>
                    <a:pt x="98690" y="51435"/>
                  </a:cubicBezTo>
                  <a:cubicBezTo>
                    <a:pt x="108142" y="40408"/>
                    <a:pt x="100059" y="46712"/>
                    <a:pt x="110120" y="40005"/>
                  </a:cubicBezTo>
                  <a:cubicBezTo>
                    <a:pt x="118641" y="27224"/>
                    <a:pt x="108603" y="39746"/>
                    <a:pt x="119645" y="32385"/>
                  </a:cubicBezTo>
                  <a:cubicBezTo>
                    <a:pt x="131110" y="24742"/>
                    <a:pt x="119577" y="27901"/>
                    <a:pt x="131075" y="24765"/>
                  </a:cubicBezTo>
                  <a:cubicBezTo>
                    <a:pt x="136127" y="23387"/>
                    <a:pt x="146315" y="20955"/>
                    <a:pt x="146315" y="20955"/>
                  </a:cubicBezTo>
                  <a:cubicBezTo>
                    <a:pt x="158748" y="12667"/>
                    <a:pt x="144899" y="20635"/>
                    <a:pt x="169175" y="15240"/>
                  </a:cubicBezTo>
                  <a:cubicBezTo>
                    <a:pt x="175056" y="13933"/>
                    <a:pt x="180605" y="11430"/>
                    <a:pt x="186320" y="9525"/>
                  </a:cubicBezTo>
                  <a:lnTo>
                    <a:pt x="197750" y="5715"/>
                  </a:lnTo>
                  <a:lnTo>
                    <a:pt x="203465" y="3810"/>
                  </a:lnTo>
                  <a:cubicBezTo>
                    <a:pt x="205370" y="3175"/>
                    <a:pt x="207192" y="2189"/>
                    <a:pt x="209180" y="1905"/>
                  </a:cubicBezTo>
                  <a:lnTo>
                    <a:pt x="222515" y="0"/>
                  </a:lnTo>
                  <a:cubicBezTo>
                    <a:pt x="233945" y="635"/>
                    <a:pt x="245433" y="593"/>
                    <a:pt x="256805" y="1905"/>
                  </a:cubicBezTo>
                  <a:cubicBezTo>
                    <a:pt x="262007" y="2505"/>
                    <a:pt x="272045" y="5715"/>
                    <a:pt x="272045" y="5715"/>
                  </a:cubicBezTo>
                  <a:cubicBezTo>
                    <a:pt x="285146" y="14449"/>
                    <a:pt x="279131" y="11887"/>
                    <a:pt x="289190" y="15240"/>
                  </a:cubicBezTo>
                  <a:cubicBezTo>
                    <a:pt x="291095" y="17145"/>
                    <a:pt x="292835" y="19230"/>
                    <a:pt x="294905" y="20955"/>
                  </a:cubicBezTo>
                  <a:cubicBezTo>
                    <a:pt x="298281" y="23768"/>
                    <a:pt x="304404" y="26931"/>
                    <a:pt x="308240" y="28575"/>
                  </a:cubicBezTo>
                  <a:cubicBezTo>
                    <a:pt x="310086" y="29366"/>
                    <a:pt x="312159" y="29582"/>
                    <a:pt x="313955" y="30480"/>
                  </a:cubicBezTo>
                  <a:cubicBezTo>
                    <a:pt x="326420" y="36713"/>
                    <a:pt x="312746" y="31579"/>
                    <a:pt x="325385" y="40005"/>
                  </a:cubicBezTo>
                  <a:cubicBezTo>
                    <a:pt x="327056" y="41119"/>
                    <a:pt x="329345" y="40935"/>
                    <a:pt x="331100" y="41910"/>
                  </a:cubicBezTo>
                  <a:cubicBezTo>
                    <a:pt x="335103" y="44134"/>
                    <a:pt x="338720" y="46990"/>
                    <a:pt x="342530" y="49530"/>
                  </a:cubicBezTo>
                  <a:lnTo>
                    <a:pt x="348245" y="53340"/>
                  </a:lnTo>
                  <a:cubicBezTo>
                    <a:pt x="350150" y="54610"/>
                    <a:pt x="352341" y="55531"/>
                    <a:pt x="353960" y="57150"/>
                  </a:cubicBezTo>
                  <a:cubicBezTo>
                    <a:pt x="362854" y="66044"/>
                    <a:pt x="356107" y="60044"/>
                    <a:pt x="365390" y="66675"/>
                  </a:cubicBezTo>
                  <a:cubicBezTo>
                    <a:pt x="367974" y="68520"/>
                    <a:pt x="370253" y="70815"/>
                    <a:pt x="373010" y="72390"/>
                  </a:cubicBezTo>
                  <a:cubicBezTo>
                    <a:pt x="374753" y="73386"/>
                    <a:pt x="376820" y="73660"/>
                    <a:pt x="378725" y="74295"/>
                  </a:cubicBezTo>
                  <a:cubicBezTo>
                    <a:pt x="380630" y="76200"/>
                    <a:pt x="382715" y="77940"/>
                    <a:pt x="384440" y="80010"/>
                  </a:cubicBezTo>
                  <a:cubicBezTo>
                    <a:pt x="385906" y="81769"/>
                    <a:pt x="386491" y="84259"/>
                    <a:pt x="388250" y="85725"/>
                  </a:cubicBezTo>
                  <a:cubicBezTo>
                    <a:pt x="390432" y="87543"/>
                    <a:pt x="393404" y="88126"/>
                    <a:pt x="395870" y="89535"/>
                  </a:cubicBezTo>
                  <a:cubicBezTo>
                    <a:pt x="397858" y="90671"/>
                    <a:pt x="399826" y="91879"/>
                    <a:pt x="401585" y="93345"/>
                  </a:cubicBezTo>
                  <a:cubicBezTo>
                    <a:pt x="403655" y="95070"/>
                    <a:pt x="405058" y="97566"/>
                    <a:pt x="407300" y="99060"/>
                  </a:cubicBezTo>
                  <a:cubicBezTo>
                    <a:pt x="408971" y="100174"/>
                    <a:pt x="411260" y="99990"/>
                    <a:pt x="413015" y="100965"/>
                  </a:cubicBezTo>
                  <a:cubicBezTo>
                    <a:pt x="417018" y="103189"/>
                    <a:pt x="420349" y="106537"/>
                    <a:pt x="424445" y="108585"/>
                  </a:cubicBezTo>
                  <a:lnTo>
                    <a:pt x="432065" y="112395"/>
                  </a:lnTo>
                  <a:cubicBezTo>
                    <a:pt x="430160" y="113030"/>
                    <a:pt x="428346" y="114522"/>
                    <a:pt x="426350" y="114300"/>
                  </a:cubicBezTo>
                  <a:cubicBezTo>
                    <a:pt x="422358" y="113856"/>
                    <a:pt x="414920" y="110490"/>
                    <a:pt x="414920" y="110490"/>
                  </a:cubicBezTo>
                  <a:cubicBezTo>
                    <a:pt x="388250" y="111125"/>
                    <a:pt x="361561" y="111211"/>
                    <a:pt x="334910" y="112395"/>
                  </a:cubicBezTo>
                  <a:cubicBezTo>
                    <a:pt x="332904" y="112484"/>
                    <a:pt x="331143" y="113813"/>
                    <a:pt x="329195" y="114300"/>
                  </a:cubicBezTo>
                  <a:cubicBezTo>
                    <a:pt x="326054" y="115085"/>
                    <a:pt x="322845" y="115570"/>
                    <a:pt x="319670" y="116205"/>
                  </a:cubicBezTo>
                  <a:cubicBezTo>
                    <a:pt x="302747" y="128898"/>
                    <a:pt x="321075" y="116692"/>
                    <a:pt x="304430" y="123825"/>
                  </a:cubicBezTo>
                  <a:cubicBezTo>
                    <a:pt x="302326" y="124727"/>
                    <a:pt x="300859" y="126831"/>
                    <a:pt x="298715" y="127635"/>
                  </a:cubicBezTo>
                  <a:cubicBezTo>
                    <a:pt x="295683" y="128772"/>
                    <a:pt x="292331" y="128755"/>
                    <a:pt x="289190" y="129540"/>
                  </a:cubicBezTo>
                  <a:cubicBezTo>
                    <a:pt x="287242" y="130027"/>
                    <a:pt x="285271" y="130547"/>
                    <a:pt x="283475" y="131445"/>
                  </a:cubicBezTo>
                  <a:cubicBezTo>
                    <a:pt x="281427" y="132469"/>
                    <a:pt x="279953" y="134597"/>
                    <a:pt x="277760" y="135255"/>
                  </a:cubicBezTo>
                  <a:cubicBezTo>
                    <a:pt x="273459" y="136545"/>
                    <a:pt x="268870" y="136525"/>
                    <a:pt x="264425" y="137160"/>
                  </a:cubicBezTo>
                  <a:cubicBezTo>
                    <a:pt x="258710" y="139065"/>
                    <a:pt x="253286" y="142413"/>
                    <a:pt x="247280" y="142875"/>
                  </a:cubicBezTo>
                  <a:cubicBezTo>
                    <a:pt x="215522" y="145318"/>
                    <a:pt x="230760" y="144030"/>
                    <a:pt x="201560" y="146685"/>
                  </a:cubicBezTo>
                  <a:cubicBezTo>
                    <a:pt x="178065" y="146050"/>
                    <a:pt x="154513" y="146538"/>
                    <a:pt x="131075" y="144780"/>
                  </a:cubicBezTo>
                  <a:cubicBezTo>
                    <a:pt x="128792" y="144609"/>
                    <a:pt x="127532" y="141694"/>
                    <a:pt x="125360" y="140970"/>
                  </a:cubicBezTo>
                  <a:cubicBezTo>
                    <a:pt x="121696" y="139749"/>
                    <a:pt x="117740" y="139700"/>
                    <a:pt x="113930" y="139065"/>
                  </a:cubicBezTo>
                  <a:cubicBezTo>
                    <a:pt x="112025" y="137795"/>
                    <a:pt x="110263" y="136279"/>
                    <a:pt x="108215" y="135255"/>
                  </a:cubicBezTo>
                  <a:cubicBezTo>
                    <a:pt x="106419" y="134357"/>
                    <a:pt x="104474" y="133720"/>
                    <a:pt x="102500" y="133350"/>
                  </a:cubicBezTo>
                  <a:cubicBezTo>
                    <a:pt x="94291" y="131811"/>
                    <a:pt x="85960" y="130991"/>
                    <a:pt x="77735" y="129540"/>
                  </a:cubicBezTo>
                  <a:cubicBezTo>
                    <a:pt x="75157" y="129085"/>
                    <a:pt x="72655" y="128270"/>
                    <a:pt x="70115" y="127635"/>
                  </a:cubicBezTo>
                  <a:cubicBezTo>
                    <a:pt x="63568" y="128944"/>
                    <a:pt x="59247" y="129651"/>
                    <a:pt x="52970" y="131445"/>
                  </a:cubicBezTo>
                  <a:cubicBezTo>
                    <a:pt x="51039" y="131997"/>
                    <a:pt x="49010" y="132375"/>
                    <a:pt x="47255" y="133350"/>
                  </a:cubicBezTo>
                  <a:lnTo>
                    <a:pt x="30110" y="144780"/>
                  </a:lnTo>
                  <a:cubicBezTo>
                    <a:pt x="28205" y="146050"/>
                    <a:pt x="26567" y="147866"/>
                    <a:pt x="24395" y="148590"/>
                  </a:cubicBezTo>
                  <a:cubicBezTo>
                    <a:pt x="22490" y="149225"/>
                    <a:pt x="20476" y="149597"/>
                    <a:pt x="18680" y="150495"/>
                  </a:cubicBezTo>
                  <a:cubicBezTo>
                    <a:pt x="13376" y="153147"/>
                    <a:pt x="11463" y="155807"/>
                    <a:pt x="7250" y="160020"/>
                  </a:cubicBezTo>
                  <a:cubicBezTo>
                    <a:pt x="-252" y="145017"/>
                    <a:pt x="-3545" y="144145"/>
                    <a:pt x="5345" y="137160"/>
                  </a:cubicBezTo>
                  <a:close/>
                </a:path>
              </a:pathLst>
            </a:custGeom>
            <a:solidFill>
              <a:srgbClr val="00B050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</a:pPr>
              <a:endParaRPr lang="es-ES" sz="2200" b="1">
                <a:solidFill>
                  <a:srgbClr val="B80000"/>
                </a:solidFill>
                <a:latin typeface="+mj-lt"/>
              </a:endParaRPr>
            </a:p>
          </p:txBody>
        </p:sp>
      </p:grpSp>
      <p:sp>
        <p:nvSpPr>
          <p:cNvPr id="150" name="Rectángulo 149">
            <a:extLst>
              <a:ext uri="{FF2B5EF4-FFF2-40B4-BE49-F238E27FC236}">
                <a16:creationId xmlns:a16="http://schemas.microsoft.com/office/drawing/2014/main" id="{7C4A91C4-016F-B809-DB18-FFFD08F53907}"/>
              </a:ext>
            </a:extLst>
          </p:cNvPr>
          <p:cNvSpPr/>
          <p:nvPr/>
        </p:nvSpPr>
        <p:spPr>
          <a:xfrm>
            <a:off x="457200" y="6328021"/>
            <a:ext cx="3067878" cy="255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644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42" grpId="0" animBg="1"/>
      <p:bldP spid="43" grpId="0" animBg="1"/>
      <p:bldP spid="45" grpId="0" animBg="1"/>
      <p:bldP spid="50" grpId="0" animBg="1"/>
      <p:bldP spid="5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11FCE8-C354-716D-09A5-EF0B63842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Toolbox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 </a:t>
            </a:r>
            <a:r>
              <a:rPr lang="es-ES" dirty="0" err="1"/>
              <a:t>technological</a:t>
            </a:r>
            <a:r>
              <a:rPr lang="es-ES" dirty="0"/>
              <a:t> </a:t>
            </a:r>
            <a:r>
              <a:rPr lang="es-ES" dirty="0" err="1"/>
              <a:t>solutions</a:t>
            </a:r>
            <a:endParaRPr lang="es-ES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CBB1A8E4-6D51-6DB1-2F84-9A186E79CE2F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0000000-1234-1234-1234-123412341234}" type="slidenum">
              <a:rPr lang="es-ES" smtClean="0"/>
              <a:pPr/>
              <a:t>25</a:t>
            </a:fld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C83C4C9-8180-A103-9391-1BA2E591E7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51" t="8089" r="4593" b="1811"/>
          <a:stretch/>
        </p:blipFill>
        <p:spPr>
          <a:xfrm>
            <a:off x="1697629" y="1003906"/>
            <a:ext cx="2474321" cy="24537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DA50E507-D7D9-3CA0-5DAF-663804D0D5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42" r="3490"/>
          <a:stretch/>
        </p:blipFill>
        <p:spPr>
          <a:xfrm>
            <a:off x="4693943" y="994731"/>
            <a:ext cx="2563894" cy="2488121"/>
          </a:xfrm>
          <a:prstGeom prst="rect">
            <a:avLst/>
          </a:prstGeom>
        </p:spPr>
      </p:pic>
      <p:pic>
        <p:nvPicPr>
          <p:cNvPr id="8" name="Imagen 7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9A4EEFD0-1AE1-2EE2-593F-56DFF52429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8" t="4665" r="1971" b="4478"/>
          <a:stretch/>
        </p:blipFill>
        <p:spPr>
          <a:xfrm>
            <a:off x="7852856" y="990927"/>
            <a:ext cx="2641515" cy="24957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n 8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2871855D-E2CC-3292-EFE7-4DFAB5E8A0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153" b="3903"/>
          <a:stretch/>
        </p:blipFill>
        <p:spPr>
          <a:xfrm>
            <a:off x="1697629" y="3585027"/>
            <a:ext cx="2498205" cy="2453759"/>
          </a:xfrm>
          <a:prstGeom prst="rect">
            <a:avLst/>
          </a:prstGeom>
        </p:spPr>
      </p:pic>
      <p:pic>
        <p:nvPicPr>
          <p:cNvPr id="10" name="Imagen 9" descr="Diagrama, Escala de tiempo&#10;&#10;Descripción generada automáticamente">
            <a:extLst>
              <a:ext uri="{FF2B5EF4-FFF2-40B4-BE49-F238E27FC236}">
                <a16:creationId xmlns:a16="http://schemas.microsoft.com/office/drawing/2014/main" id="{92D0067C-03D7-9DC1-EA2D-B1F2EB29C6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30" t="3009" r="3587" b="5374"/>
          <a:stretch/>
        </p:blipFill>
        <p:spPr>
          <a:xfrm>
            <a:off x="4688014" y="3585027"/>
            <a:ext cx="2569823" cy="248812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6" name="Grupo 25">
            <a:extLst>
              <a:ext uri="{FF2B5EF4-FFF2-40B4-BE49-F238E27FC236}">
                <a16:creationId xmlns:a16="http://schemas.microsoft.com/office/drawing/2014/main" id="{07E20D70-C6B5-1205-88C6-F0A3684FBBE4}"/>
              </a:ext>
            </a:extLst>
          </p:cNvPr>
          <p:cNvGrpSpPr/>
          <p:nvPr/>
        </p:nvGrpSpPr>
        <p:grpSpPr>
          <a:xfrm>
            <a:off x="7852856" y="3585027"/>
            <a:ext cx="2641515" cy="2568123"/>
            <a:chOff x="7852856" y="3585027"/>
            <a:chExt cx="2641515" cy="2568123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3EBAAA00-2795-2F19-7E20-74ECF390038C}"/>
                </a:ext>
              </a:extLst>
            </p:cNvPr>
            <p:cNvSpPr/>
            <p:nvPr/>
          </p:nvSpPr>
          <p:spPr>
            <a:xfrm>
              <a:off x="7852856" y="3585027"/>
              <a:ext cx="2641515" cy="2568123"/>
            </a:xfrm>
            <a:prstGeom prst="rect">
              <a:avLst/>
            </a:prstGeom>
            <a:solidFill>
              <a:srgbClr val="004B7F">
                <a:alpha val="8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05EF64D2-1577-2A18-340B-1F351CBDCDEA}"/>
                </a:ext>
              </a:extLst>
            </p:cNvPr>
            <p:cNvSpPr txBox="1"/>
            <p:nvPr/>
          </p:nvSpPr>
          <p:spPr>
            <a:xfrm>
              <a:off x="8086725" y="3811500"/>
              <a:ext cx="21526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>
                  <a:solidFill>
                    <a:schemeClr val="bg1"/>
                  </a:solidFill>
                  <a:latin typeface="Barlow Semi Condensed SemiBold" panose="00000706000000000000" pitchFamily="2" charset="0"/>
                </a:rPr>
                <a:t>Enlaces en corriente continua</a:t>
              </a:r>
            </a:p>
          </p:txBody>
        </p:sp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58CD6E28-1451-19BF-7B2E-46A37F9A6B02}"/>
                </a:ext>
              </a:extLst>
            </p:cNvPr>
            <p:cNvGrpSpPr/>
            <p:nvPr/>
          </p:nvGrpSpPr>
          <p:grpSpPr>
            <a:xfrm>
              <a:off x="8803960" y="4447188"/>
              <a:ext cx="718648" cy="691099"/>
              <a:chOff x="9034952" y="4661951"/>
              <a:chExt cx="355600" cy="355601"/>
            </a:xfrm>
          </p:grpSpPr>
          <p:sp>
            <p:nvSpPr>
              <p:cNvPr id="13" name="Forma libre: forma 12">
                <a:extLst>
                  <a:ext uri="{FF2B5EF4-FFF2-40B4-BE49-F238E27FC236}">
                    <a16:creationId xmlns:a16="http://schemas.microsoft.com/office/drawing/2014/main" id="{E33C1D27-A851-0F4F-8CE5-1D16C9C155A9}"/>
                  </a:ext>
                </a:extLst>
              </p:cNvPr>
              <p:cNvSpPr/>
              <p:nvPr/>
            </p:nvSpPr>
            <p:spPr>
              <a:xfrm>
                <a:off x="9034953" y="4737009"/>
                <a:ext cx="241300" cy="25400"/>
              </a:xfrm>
              <a:custGeom>
                <a:avLst/>
                <a:gdLst>
                  <a:gd name="connsiteX0" fmla="*/ 171450 w 180975"/>
                  <a:gd name="connsiteY0" fmla="*/ 19050 h 19050"/>
                  <a:gd name="connsiteX1" fmla="*/ 9525 w 180975"/>
                  <a:gd name="connsiteY1" fmla="*/ 19050 h 19050"/>
                  <a:gd name="connsiteX2" fmla="*/ 0 w 180975"/>
                  <a:gd name="connsiteY2" fmla="*/ 9525 h 19050"/>
                  <a:gd name="connsiteX3" fmla="*/ 9525 w 180975"/>
                  <a:gd name="connsiteY3" fmla="*/ 0 h 19050"/>
                  <a:gd name="connsiteX4" fmla="*/ 171450 w 180975"/>
                  <a:gd name="connsiteY4" fmla="*/ 0 h 19050"/>
                  <a:gd name="connsiteX5" fmla="*/ 180975 w 180975"/>
                  <a:gd name="connsiteY5" fmla="*/ 9525 h 19050"/>
                  <a:gd name="connsiteX6" fmla="*/ 171450 w 180975"/>
                  <a:gd name="connsiteY6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0975" h="19050">
                    <a:moveTo>
                      <a:pt x="171450" y="19050"/>
                    </a:moveTo>
                    <a:lnTo>
                      <a:pt x="9525" y="19050"/>
                    </a:lnTo>
                    <a:cubicBezTo>
                      <a:pt x="4267" y="19050"/>
                      <a:pt x="0" y="14786"/>
                      <a:pt x="0" y="9525"/>
                    </a:cubicBezTo>
                    <a:cubicBezTo>
                      <a:pt x="0" y="4264"/>
                      <a:pt x="4267" y="0"/>
                      <a:pt x="9525" y="0"/>
                    </a:cubicBezTo>
                    <a:lnTo>
                      <a:pt x="171450" y="0"/>
                    </a:lnTo>
                    <a:cubicBezTo>
                      <a:pt x="176708" y="0"/>
                      <a:pt x="180975" y="4264"/>
                      <a:pt x="180975" y="9525"/>
                    </a:cubicBezTo>
                    <a:cubicBezTo>
                      <a:pt x="180975" y="14786"/>
                      <a:pt x="176708" y="19050"/>
                      <a:pt x="171450" y="1905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 sz="2489"/>
              </a:p>
            </p:txBody>
          </p:sp>
          <p:sp>
            <p:nvSpPr>
              <p:cNvPr id="14" name="Forma libre: forma 13">
                <a:extLst>
                  <a:ext uri="{FF2B5EF4-FFF2-40B4-BE49-F238E27FC236}">
                    <a16:creationId xmlns:a16="http://schemas.microsoft.com/office/drawing/2014/main" id="{A12D615D-657F-83DB-9B51-2ABF2094CCA2}"/>
                  </a:ext>
                </a:extLst>
              </p:cNvPr>
              <p:cNvSpPr/>
              <p:nvPr/>
            </p:nvSpPr>
            <p:spPr>
              <a:xfrm>
                <a:off x="9034952" y="4917094"/>
                <a:ext cx="355600" cy="25400"/>
              </a:xfrm>
              <a:custGeom>
                <a:avLst/>
                <a:gdLst>
                  <a:gd name="connsiteX0" fmla="*/ 257175 w 266700"/>
                  <a:gd name="connsiteY0" fmla="*/ 19050 h 19050"/>
                  <a:gd name="connsiteX1" fmla="*/ 9525 w 266700"/>
                  <a:gd name="connsiteY1" fmla="*/ 19050 h 19050"/>
                  <a:gd name="connsiteX2" fmla="*/ 0 w 266700"/>
                  <a:gd name="connsiteY2" fmla="*/ 9525 h 19050"/>
                  <a:gd name="connsiteX3" fmla="*/ 9525 w 266700"/>
                  <a:gd name="connsiteY3" fmla="*/ 0 h 19050"/>
                  <a:gd name="connsiteX4" fmla="*/ 257175 w 266700"/>
                  <a:gd name="connsiteY4" fmla="*/ 0 h 19050"/>
                  <a:gd name="connsiteX5" fmla="*/ 266700 w 266700"/>
                  <a:gd name="connsiteY5" fmla="*/ 9525 h 19050"/>
                  <a:gd name="connsiteX6" fmla="*/ 257175 w 266700"/>
                  <a:gd name="connsiteY6" fmla="*/ 1905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6700" h="19050">
                    <a:moveTo>
                      <a:pt x="257175" y="19050"/>
                    </a:moveTo>
                    <a:lnTo>
                      <a:pt x="9525" y="19050"/>
                    </a:lnTo>
                    <a:cubicBezTo>
                      <a:pt x="4267" y="19050"/>
                      <a:pt x="0" y="14786"/>
                      <a:pt x="0" y="9525"/>
                    </a:cubicBezTo>
                    <a:cubicBezTo>
                      <a:pt x="0" y="4264"/>
                      <a:pt x="4267" y="0"/>
                      <a:pt x="9525" y="0"/>
                    </a:cubicBezTo>
                    <a:lnTo>
                      <a:pt x="257175" y="0"/>
                    </a:lnTo>
                    <a:cubicBezTo>
                      <a:pt x="262433" y="0"/>
                      <a:pt x="266700" y="4264"/>
                      <a:pt x="266700" y="9525"/>
                    </a:cubicBezTo>
                    <a:cubicBezTo>
                      <a:pt x="266700" y="14786"/>
                      <a:pt x="262433" y="19050"/>
                      <a:pt x="257175" y="1905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 sz="2489"/>
              </a:p>
            </p:txBody>
          </p:sp>
          <p:sp>
            <p:nvSpPr>
              <p:cNvPr id="15" name="Forma libre: forma 14">
                <a:extLst>
                  <a:ext uri="{FF2B5EF4-FFF2-40B4-BE49-F238E27FC236}">
                    <a16:creationId xmlns:a16="http://schemas.microsoft.com/office/drawing/2014/main" id="{93AC46A9-D021-AE03-177C-BA1B4060A97F}"/>
                  </a:ext>
                </a:extLst>
              </p:cNvPr>
              <p:cNvSpPr/>
              <p:nvPr/>
            </p:nvSpPr>
            <p:spPr>
              <a:xfrm>
                <a:off x="9290095" y="4776252"/>
                <a:ext cx="25400" cy="241300"/>
              </a:xfrm>
              <a:custGeom>
                <a:avLst/>
                <a:gdLst>
                  <a:gd name="connsiteX0" fmla="*/ 9525 w 19050"/>
                  <a:gd name="connsiteY0" fmla="*/ 180975 h 180975"/>
                  <a:gd name="connsiteX1" fmla="*/ 0 w 19050"/>
                  <a:gd name="connsiteY1" fmla="*/ 171450 h 180975"/>
                  <a:gd name="connsiteX2" fmla="*/ 0 w 19050"/>
                  <a:gd name="connsiteY2" fmla="*/ 9525 h 180975"/>
                  <a:gd name="connsiteX3" fmla="*/ 9525 w 19050"/>
                  <a:gd name="connsiteY3" fmla="*/ 0 h 180975"/>
                  <a:gd name="connsiteX4" fmla="*/ 19050 w 19050"/>
                  <a:gd name="connsiteY4" fmla="*/ 9525 h 180975"/>
                  <a:gd name="connsiteX5" fmla="*/ 19050 w 19050"/>
                  <a:gd name="connsiteY5" fmla="*/ 171450 h 180975"/>
                  <a:gd name="connsiteX6" fmla="*/ 9525 w 19050"/>
                  <a:gd name="connsiteY6" fmla="*/ 180975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050" h="180975">
                    <a:moveTo>
                      <a:pt x="9525" y="180975"/>
                    </a:moveTo>
                    <a:cubicBezTo>
                      <a:pt x="4267" y="180975"/>
                      <a:pt x="0" y="176711"/>
                      <a:pt x="0" y="171450"/>
                    </a:cubicBezTo>
                    <a:lnTo>
                      <a:pt x="0" y="9525"/>
                    </a:lnTo>
                    <a:cubicBezTo>
                      <a:pt x="0" y="4264"/>
                      <a:pt x="4267" y="0"/>
                      <a:pt x="9525" y="0"/>
                    </a:cubicBezTo>
                    <a:cubicBezTo>
                      <a:pt x="14783" y="0"/>
                      <a:pt x="19050" y="4264"/>
                      <a:pt x="19050" y="9525"/>
                    </a:cubicBezTo>
                    <a:lnTo>
                      <a:pt x="19050" y="171450"/>
                    </a:lnTo>
                    <a:cubicBezTo>
                      <a:pt x="19050" y="176711"/>
                      <a:pt x="14783" y="180975"/>
                      <a:pt x="9525" y="180975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 sz="2489"/>
              </a:p>
            </p:txBody>
          </p:sp>
          <p:sp>
            <p:nvSpPr>
              <p:cNvPr id="16" name="Forma libre: forma 15">
                <a:extLst>
                  <a:ext uri="{FF2B5EF4-FFF2-40B4-BE49-F238E27FC236}">
                    <a16:creationId xmlns:a16="http://schemas.microsoft.com/office/drawing/2014/main" id="{5A3D49FA-D765-A0C0-CD10-749F93B0BFFD}"/>
                  </a:ext>
                </a:extLst>
              </p:cNvPr>
              <p:cNvSpPr/>
              <p:nvPr/>
            </p:nvSpPr>
            <p:spPr>
              <a:xfrm>
                <a:off x="9110009" y="4661951"/>
                <a:ext cx="25400" cy="355600"/>
              </a:xfrm>
              <a:custGeom>
                <a:avLst/>
                <a:gdLst>
                  <a:gd name="connsiteX0" fmla="*/ 9525 w 19050"/>
                  <a:gd name="connsiteY0" fmla="*/ 266700 h 266700"/>
                  <a:gd name="connsiteX1" fmla="*/ 0 w 19050"/>
                  <a:gd name="connsiteY1" fmla="*/ 257175 h 266700"/>
                  <a:gd name="connsiteX2" fmla="*/ 0 w 19050"/>
                  <a:gd name="connsiteY2" fmla="*/ 9525 h 266700"/>
                  <a:gd name="connsiteX3" fmla="*/ 9525 w 19050"/>
                  <a:gd name="connsiteY3" fmla="*/ 0 h 266700"/>
                  <a:gd name="connsiteX4" fmla="*/ 19050 w 19050"/>
                  <a:gd name="connsiteY4" fmla="*/ 9525 h 266700"/>
                  <a:gd name="connsiteX5" fmla="*/ 19050 w 19050"/>
                  <a:gd name="connsiteY5" fmla="*/ 257175 h 266700"/>
                  <a:gd name="connsiteX6" fmla="*/ 9525 w 19050"/>
                  <a:gd name="connsiteY6" fmla="*/ 26670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050" h="266700">
                    <a:moveTo>
                      <a:pt x="9525" y="266700"/>
                    </a:moveTo>
                    <a:cubicBezTo>
                      <a:pt x="4267" y="266700"/>
                      <a:pt x="0" y="262436"/>
                      <a:pt x="0" y="257175"/>
                    </a:cubicBezTo>
                    <a:lnTo>
                      <a:pt x="0" y="9525"/>
                    </a:lnTo>
                    <a:cubicBezTo>
                      <a:pt x="0" y="4265"/>
                      <a:pt x="4267" y="0"/>
                      <a:pt x="9525" y="0"/>
                    </a:cubicBezTo>
                    <a:cubicBezTo>
                      <a:pt x="14783" y="0"/>
                      <a:pt x="19050" y="4265"/>
                      <a:pt x="19050" y="9525"/>
                    </a:cubicBezTo>
                    <a:lnTo>
                      <a:pt x="19050" y="257175"/>
                    </a:lnTo>
                    <a:cubicBezTo>
                      <a:pt x="19050" y="262436"/>
                      <a:pt x="14783" y="266700"/>
                      <a:pt x="9525" y="26670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 sz="2489"/>
              </a:p>
            </p:txBody>
          </p:sp>
          <p:sp>
            <p:nvSpPr>
              <p:cNvPr id="17" name="Forma libre: forma 16">
                <a:extLst>
                  <a:ext uri="{FF2B5EF4-FFF2-40B4-BE49-F238E27FC236}">
                    <a16:creationId xmlns:a16="http://schemas.microsoft.com/office/drawing/2014/main" id="{70F918D5-4716-47E2-0564-19007329D75D}"/>
                  </a:ext>
                </a:extLst>
              </p:cNvPr>
              <p:cNvSpPr/>
              <p:nvPr/>
            </p:nvSpPr>
            <p:spPr>
              <a:xfrm>
                <a:off x="9242725" y="4869724"/>
                <a:ext cx="114300" cy="114300"/>
              </a:xfrm>
              <a:custGeom>
                <a:avLst/>
                <a:gdLst>
                  <a:gd name="connsiteX0" fmla="*/ 90107 w 85725"/>
                  <a:gd name="connsiteY0" fmla="*/ 45053 h 85725"/>
                  <a:gd name="connsiteX1" fmla="*/ 45053 w 85725"/>
                  <a:gd name="connsiteY1" fmla="*/ 90106 h 85725"/>
                  <a:gd name="connsiteX2" fmla="*/ 0 w 85725"/>
                  <a:gd name="connsiteY2" fmla="*/ 45053 h 85725"/>
                  <a:gd name="connsiteX3" fmla="*/ 45053 w 85725"/>
                  <a:gd name="connsiteY3" fmla="*/ 0 h 85725"/>
                  <a:gd name="connsiteX4" fmla="*/ 90107 w 85725"/>
                  <a:gd name="connsiteY4" fmla="*/ 45053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725" h="85725">
                    <a:moveTo>
                      <a:pt x="90107" y="45053"/>
                    </a:moveTo>
                    <a:cubicBezTo>
                      <a:pt x="90107" y="69935"/>
                      <a:pt x="69936" y="90106"/>
                      <a:pt x="45053" y="90106"/>
                    </a:cubicBezTo>
                    <a:cubicBezTo>
                      <a:pt x="20171" y="90106"/>
                      <a:pt x="0" y="69935"/>
                      <a:pt x="0" y="45053"/>
                    </a:cubicBezTo>
                    <a:cubicBezTo>
                      <a:pt x="0" y="20171"/>
                      <a:pt x="20171" y="0"/>
                      <a:pt x="45053" y="0"/>
                    </a:cubicBezTo>
                    <a:cubicBezTo>
                      <a:pt x="69936" y="0"/>
                      <a:pt x="90107" y="20171"/>
                      <a:pt x="90107" y="4505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 sz="2489"/>
              </a:p>
            </p:txBody>
          </p:sp>
          <p:sp>
            <p:nvSpPr>
              <p:cNvPr id="18" name="Forma libre: forma 17">
                <a:extLst>
                  <a:ext uri="{FF2B5EF4-FFF2-40B4-BE49-F238E27FC236}">
                    <a16:creationId xmlns:a16="http://schemas.microsoft.com/office/drawing/2014/main" id="{E15C52F4-F5AE-AE7A-AFE2-43262E39B83E}"/>
                  </a:ext>
                </a:extLst>
              </p:cNvPr>
              <p:cNvSpPr/>
              <p:nvPr/>
            </p:nvSpPr>
            <p:spPr>
              <a:xfrm>
                <a:off x="9242610" y="4869724"/>
                <a:ext cx="114300" cy="114300"/>
              </a:xfrm>
              <a:custGeom>
                <a:avLst/>
                <a:gdLst>
                  <a:gd name="connsiteX0" fmla="*/ 45139 w 85725"/>
                  <a:gd name="connsiteY0" fmla="*/ 19050 h 85725"/>
                  <a:gd name="connsiteX1" fmla="*/ 71152 w 85725"/>
                  <a:gd name="connsiteY1" fmla="*/ 45046 h 85725"/>
                  <a:gd name="connsiteX2" fmla="*/ 45158 w 85725"/>
                  <a:gd name="connsiteY2" fmla="*/ 71057 h 85725"/>
                  <a:gd name="connsiteX3" fmla="*/ 19145 w 85725"/>
                  <a:gd name="connsiteY3" fmla="*/ 45061 h 85725"/>
                  <a:gd name="connsiteX4" fmla="*/ 26756 w 85725"/>
                  <a:gd name="connsiteY4" fmla="*/ 26670 h 85725"/>
                  <a:gd name="connsiteX5" fmla="*/ 45139 w 85725"/>
                  <a:gd name="connsiteY5" fmla="*/ 19050 h 85725"/>
                  <a:gd name="connsiteX6" fmla="*/ 45139 w 85725"/>
                  <a:gd name="connsiteY6" fmla="*/ 0 h 85725"/>
                  <a:gd name="connsiteX7" fmla="*/ 0 w 85725"/>
                  <a:gd name="connsiteY7" fmla="*/ 44966 h 85725"/>
                  <a:gd name="connsiteX8" fmla="*/ 44968 w 85725"/>
                  <a:gd name="connsiteY8" fmla="*/ 90107 h 85725"/>
                  <a:gd name="connsiteX9" fmla="*/ 90107 w 85725"/>
                  <a:gd name="connsiteY9" fmla="*/ 45141 h 85725"/>
                  <a:gd name="connsiteX10" fmla="*/ 76953 w 85725"/>
                  <a:gd name="connsiteY10" fmla="*/ 13240 h 85725"/>
                  <a:gd name="connsiteX11" fmla="*/ 45139 w 85725"/>
                  <a:gd name="connsiteY11" fmla="*/ 0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5725" h="85725">
                    <a:moveTo>
                      <a:pt x="45139" y="19050"/>
                    </a:moveTo>
                    <a:cubicBezTo>
                      <a:pt x="59503" y="19046"/>
                      <a:pt x="71142" y="30685"/>
                      <a:pt x="71152" y="45046"/>
                    </a:cubicBezTo>
                    <a:cubicBezTo>
                      <a:pt x="71152" y="59407"/>
                      <a:pt x="59512" y="71053"/>
                      <a:pt x="45158" y="71057"/>
                    </a:cubicBezTo>
                    <a:cubicBezTo>
                      <a:pt x="30794" y="71060"/>
                      <a:pt x="19145" y="59422"/>
                      <a:pt x="19145" y="45061"/>
                    </a:cubicBezTo>
                    <a:cubicBezTo>
                      <a:pt x="19145" y="38164"/>
                      <a:pt x="21879" y="31548"/>
                      <a:pt x="26756" y="26670"/>
                    </a:cubicBezTo>
                    <a:cubicBezTo>
                      <a:pt x="31633" y="21802"/>
                      <a:pt x="38243" y="19062"/>
                      <a:pt x="45139" y="19050"/>
                    </a:cubicBezTo>
                    <a:moveTo>
                      <a:pt x="45139" y="0"/>
                    </a:moveTo>
                    <a:cubicBezTo>
                      <a:pt x="20260" y="-48"/>
                      <a:pt x="48" y="20084"/>
                      <a:pt x="0" y="44966"/>
                    </a:cubicBezTo>
                    <a:cubicBezTo>
                      <a:pt x="-48" y="69848"/>
                      <a:pt x="20079" y="90058"/>
                      <a:pt x="44968" y="90107"/>
                    </a:cubicBezTo>
                    <a:cubicBezTo>
                      <a:pt x="69847" y="90155"/>
                      <a:pt x="90059" y="70023"/>
                      <a:pt x="90107" y="45141"/>
                    </a:cubicBezTo>
                    <a:cubicBezTo>
                      <a:pt x="90126" y="33183"/>
                      <a:pt x="85392" y="21707"/>
                      <a:pt x="76953" y="13240"/>
                    </a:cubicBezTo>
                    <a:cubicBezTo>
                      <a:pt x="68523" y="4777"/>
                      <a:pt x="57083" y="12"/>
                      <a:pt x="4513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 sz="2489"/>
              </a:p>
            </p:txBody>
          </p:sp>
          <p:sp>
            <p:nvSpPr>
              <p:cNvPr id="19" name="Forma libre: forma 18">
                <a:extLst>
                  <a:ext uri="{FF2B5EF4-FFF2-40B4-BE49-F238E27FC236}">
                    <a16:creationId xmlns:a16="http://schemas.microsoft.com/office/drawing/2014/main" id="{00414B96-7038-67B8-C90B-6FC8428C48BE}"/>
                  </a:ext>
                </a:extLst>
              </p:cNvPr>
              <p:cNvSpPr/>
              <p:nvPr/>
            </p:nvSpPr>
            <p:spPr>
              <a:xfrm>
                <a:off x="9062639" y="4869724"/>
                <a:ext cx="114300" cy="114300"/>
              </a:xfrm>
              <a:custGeom>
                <a:avLst/>
                <a:gdLst>
                  <a:gd name="connsiteX0" fmla="*/ 90106 w 85725"/>
                  <a:gd name="connsiteY0" fmla="*/ 45053 h 85725"/>
                  <a:gd name="connsiteX1" fmla="*/ 45053 w 85725"/>
                  <a:gd name="connsiteY1" fmla="*/ 90106 h 85725"/>
                  <a:gd name="connsiteX2" fmla="*/ 0 w 85725"/>
                  <a:gd name="connsiteY2" fmla="*/ 45053 h 85725"/>
                  <a:gd name="connsiteX3" fmla="*/ 45053 w 85725"/>
                  <a:gd name="connsiteY3" fmla="*/ 0 h 85725"/>
                  <a:gd name="connsiteX4" fmla="*/ 90106 w 85725"/>
                  <a:gd name="connsiteY4" fmla="*/ 45053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725" h="85725">
                    <a:moveTo>
                      <a:pt x="90106" y="45053"/>
                    </a:moveTo>
                    <a:cubicBezTo>
                      <a:pt x="90106" y="69935"/>
                      <a:pt x="69935" y="90106"/>
                      <a:pt x="45053" y="90106"/>
                    </a:cubicBezTo>
                    <a:cubicBezTo>
                      <a:pt x="20171" y="90106"/>
                      <a:pt x="0" y="69935"/>
                      <a:pt x="0" y="45053"/>
                    </a:cubicBezTo>
                    <a:cubicBezTo>
                      <a:pt x="0" y="20171"/>
                      <a:pt x="20171" y="0"/>
                      <a:pt x="45053" y="0"/>
                    </a:cubicBezTo>
                    <a:cubicBezTo>
                      <a:pt x="69935" y="0"/>
                      <a:pt x="90106" y="20171"/>
                      <a:pt x="90106" y="4505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 sz="2489"/>
              </a:p>
            </p:txBody>
          </p:sp>
          <p:sp>
            <p:nvSpPr>
              <p:cNvPr id="20" name="Forma libre: forma 19">
                <a:extLst>
                  <a:ext uri="{FF2B5EF4-FFF2-40B4-BE49-F238E27FC236}">
                    <a16:creationId xmlns:a16="http://schemas.microsoft.com/office/drawing/2014/main" id="{965C0BA3-06C8-FB54-BA04-5A7F67699D30}"/>
                  </a:ext>
                </a:extLst>
              </p:cNvPr>
              <p:cNvSpPr/>
              <p:nvPr/>
            </p:nvSpPr>
            <p:spPr>
              <a:xfrm>
                <a:off x="9062525" y="4869724"/>
                <a:ext cx="114300" cy="114300"/>
              </a:xfrm>
              <a:custGeom>
                <a:avLst/>
                <a:gdLst>
                  <a:gd name="connsiteX0" fmla="*/ 45139 w 85725"/>
                  <a:gd name="connsiteY0" fmla="*/ 19050 h 85725"/>
                  <a:gd name="connsiteX1" fmla="*/ 71152 w 85725"/>
                  <a:gd name="connsiteY1" fmla="*/ 45046 h 85725"/>
                  <a:gd name="connsiteX2" fmla="*/ 45158 w 85725"/>
                  <a:gd name="connsiteY2" fmla="*/ 71057 h 85725"/>
                  <a:gd name="connsiteX3" fmla="*/ 19145 w 85725"/>
                  <a:gd name="connsiteY3" fmla="*/ 45061 h 85725"/>
                  <a:gd name="connsiteX4" fmla="*/ 26756 w 85725"/>
                  <a:gd name="connsiteY4" fmla="*/ 26670 h 85725"/>
                  <a:gd name="connsiteX5" fmla="*/ 45139 w 85725"/>
                  <a:gd name="connsiteY5" fmla="*/ 19050 h 85725"/>
                  <a:gd name="connsiteX6" fmla="*/ 45139 w 85725"/>
                  <a:gd name="connsiteY6" fmla="*/ 0 h 85725"/>
                  <a:gd name="connsiteX7" fmla="*/ 0 w 85725"/>
                  <a:gd name="connsiteY7" fmla="*/ 44966 h 85725"/>
                  <a:gd name="connsiteX8" fmla="*/ 44968 w 85725"/>
                  <a:gd name="connsiteY8" fmla="*/ 90107 h 85725"/>
                  <a:gd name="connsiteX9" fmla="*/ 90107 w 85725"/>
                  <a:gd name="connsiteY9" fmla="*/ 45141 h 85725"/>
                  <a:gd name="connsiteX10" fmla="*/ 76953 w 85725"/>
                  <a:gd name="connsiteY10" fmla="*/ 13240 h 85725"/>
                  <a:gd name="connsiteX11" fmla="*/ 45139 w 85725"/>
                  <a:gd name="connsiteY11" fmla="*/ 0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5725" h="85725">
                    <a:moveTo>
                      <a:pt x="45139" y="19050"/>
                    </a:moveTo>
                    <a:cubicBezTo>
                      <a:pt x="59503" y="19046"/>
                      <a:pt x="71142" y="30685"/>
                      <a:pt x="71152" y="45046"/>
                    </a:cubicBezTo>
                    <a:cubicBezTo>
                      <a:pt x="71152" y="59407"/>
                      <a:pt x="59512" y="71053"/>
                      <a:pt x="45158" y="71057"/>
                    </a:cubicBezTo>
                    <a:cubicBezTo>
                      <a:pt x="30794" y="71060"/>
                      <a:pt x="19145" y="59422"/>
                      <a:pt x="19145" y="45061"/>
                    </a:cubicBezTo>
                    <a:cubicBezTo>
                      <a:pt x="19145" y="38164"/>
                      <a:pt x="21879" y="31548"/>
                      <a:pt x="26756" y="26670"/>
                    </a:cubicBezTo>
                    <a:cubicBezTo>
                      <a:pt x="31633" y="21802"/>
                      <a:pt x="38243" y="19062"/>
                      <a:pt x="45139" y="19050"/>
                    </a:cubicBezTo>
                    <a:moveTo>
                      <a:pt x="45139" y="0"/>
                    </a:moveTo>
                    <a:cubicBezTo>
                      <a:pt x="20260" y="-48"/>
                      <a:pt x="48" y="20084"/>
                      <a:pt x="0" y="44966"/>
                    </a:cubicBezTo>
                    <a:cubicBezTo>
                      <a:pt x="-48" y="69848"/>
                      <a:pt x="20079" y="90058"/>
                      <a:pt x="44968" y="90107"/>
                    </a:cubicBezTo>
                    <a:cubicBezTo>
                      <a:pt x="69847" y="90155"/>
                      <a:pt x="90059" y="70023"/>
                      <a:pt x="90107" y="45141"/>
                    </a:cubicBezTo>
                    <a:cubicBezTo>
                      <a:pt x="90126" y="33183"/>
                      <a:pt x="85392" y="21707"/>
                      <a:pt x="76953" y="13240"/>
                    </a:cubicBezTo>
                    <a:cubicBezTo>
                      <a:pt x="68523" y="4777"/>
                      <a:pt x="57083" y="12"/>
                      <a:pt x="4513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 sz="2489"/>
              </a:p>
            </p:txBody>
          </p:sp>
          <p:sp>
            <p:nvSpPr>
              <p:cNvPr id="21" name="Forma libre: forma 20">
                <a:extLst>
                  <a:ext uri="{FF2B5EF4-FFF2-40B4-BE49-F238E27FC236}">
                    <a16:creationId xmlns:a16="http://schemas.microsoft.com/office/drawing/2014/main" id="{BF25AE66-3EAF-D7CB-019C-4949ED150EFD}"/>
                  </a:ext>
                </a:extLst>
              </p:cNvPr>
              <p:cNvSpPr/>
              <p:nvPr/>
            </p:nvSpPr>
            <p:spPr>
              <a:xfrm>
                <a:off x="9062639" y="4689639"/>
                <a:ext cx="114300" cy="114300"/>
              </a:xfrm>
              <a:custGeom>
                <a:avLst/>
                <a:gdLst>
                  <a:gd name="connsiteX0" fmla="*/ 90106 w 85725"/>
                  <a:gd name="connsiteY0" fmla="*/ 45053 h 85725"/>
                  <a:gd name="connsiteX1" fmla="*/ 45053 w 85725"/>
                  <a:gd name="connsiteY1" fmla="*/ 90106 h 85725"/>
                  <a:gd name="connsiteX2" fmla="*/ 0 w 85725"/>
                  <a:gd name="connsiteY2" fmla="*/ 45053 h 85725"/>
                  <a:gd name="connsiteX3" fmla="*/ 45053 w 85725"/>
                  <a:gd name="connsiteY3" fmla="*/ 0 h 85725"/>
                  <a:gd name="connsiteX4" fmla="*/ 90106 w 85725"/>
                  <a:gd name="connsiteY4" fmla="*/ 45053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725" h="85725">
                    <a:moveTo>
                      <a:pt x="90106" y="45053"/>
                    </a:moveTo>
                    <a:cubicBezTo>
                      <a:pt x="90106" y="69935"/>
                      <a:pt x="69935" y="90106"/>
                      <a:pt x="45053" y="90106"/>
                    </a:cubicBezTo>
                    <a:cubicBezTo>
                      <a:pt x="20171" y="90106"/>
                      <a:pt x="0" y="69935"/>
                      <a:pt x="0" y="45053"/>
                    </a:cubicBezTo>
                    <a:cubicBezTo>
                      <a:pt x="0" y="20171"/>
                      <a:pt x="20171" y="0"/>
                      <a:pt x="45053" y="0"/>
                    </a:cubicBezTo>
                    <a:cubicBezTo>
                      <a:pt x="69935" y="0"/>
                      <a:pt x="90106" y="20171"/>
                      <a:pt x="90106" y="4505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 sz="2489"/>
              </a:p>
            </p:txBody>
          </p:sp>
          <p:sp>
            <p:nvSpPr>
              <p:cNvPr id="22" name="Forma libre: forma 21">
                <a:extLst>
                  <a:ext uri="{FF2B5EF4-FFF2-40B4-BE49-F238E27FC236}">
                    <a16:creationId xmlns:a16="http://schemas.microsoft.com/office/drawing/2014/main" id="{2320D023-EC6B-0404-4402-685E01F3FF28}"/>
                  </a:ext>
                </a:extLst>
              </p:cNvPr>
              <p:cNvSpPr/>
              <p:nvPr/>
            </p:nvSpPr>
            <p:spPr>
              <a:xfrm>
                <a:off x="9062778" y="4689892"/>
                <a:ext cx="114300" cy="114300"/>
              </a:xfrm>
              <a:custGeom>
                <a:avLst/>
                <a:gdLst>
                  <a:gd name="connsiteX0" fmla="*/ 44949 w 85725"/>
                  <a:gd name="connsiteY0" fmla="*/ 18860 h 85725"/>
                  <a:gd name="connsiteX1" fmla="*/ 71342 w 85725"/>
                  <a:gd name="connsiteY1" fmla="*/ 44470 h 85725"/>
                  <a:gd name="connsiteX2" fmla="*/ 45730 w 85725"/>
                  <a:gd name="connsiteY2" fmla="*/ 70860 h 85725"/>
                  <a:gd name="connsiteX3" fmla="*/ 19336 w 85725"/>
                  <a:gd name="connsiteY3" fmla="*/ 45249 h 85725"/>
                  <a:gd name="connsiteX4" fmla="*/ 26756 w 85725"/>
                  <a:gd name="connsiteY4" fmla="*/ 26670 h 85725"/>
                  <a:gd name="connsiteX5" fmla="*/ 45139 w 85725"/>
                  <a:gd name="connsiteY5" fmla="*/ 19050 h 85725"/>
                  <a:gd name="connsiteX6" fmla="*/ 45139 w 85725"/>
                  <a:gd name="connsiteY6" fmla="*/ 0 h 85725"/>
                  <a:gd name="connsiteX7" fmla="*/ 0 w 85725"/>
                  <a:gd name="connsiteY7" fmla="*/ 44965 h 85725"/>
                  <a:gd name="connsiteX8" fmla="*/ 44968 w 85725"/>
                  <a:gd name="connsiteY8" fmla="*/ 90107 h 85725"/>
                  <a:gd name="connsiteX9" fmla="*/ 90107 w 85725"/>
                  <a:gd name="connsiteY9" fmla="*/ 45141 h 85725"/>
                  <a:gd name="connsiteX10" fmla="*/ 76953 w 85725"/>
                  <a:gd name="connsiteY10" fmla="*/ 13240 h 85725"/>
                  <a:gd name="connsiteX11" fmla="*/ 45139 w 85725"/>
                  <a:gd name="connsiteY11" fmla="*/ 0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5725" h="85725">
                    <a:moveTo>
                      <a:pt x="44949" y="18860"/>
                    </a:moveTo>
                    <a:cubicBezTo>
                      <a:pt x="59312" y="18645"/>
                      <a:pt x="71123" y="30111"/>
                      <a:pt x="71342" y="44470"/>
                    </a:cubicBezTo>
                    <a:cubicBezTo>
                      <a:pt x="71552" y="58830"/>
                      <a:pt x="60084" y="70645"/>
                      <a:pt x="45730" y="70860"/>
                    </a:cubicBezTo>
                    <a:cubicBezTo>
                      <a:pt x="31366" y="71076"/>
                      <a:pt x="19555" y="59609"/>
                      <a:pt x="19336" y="45249"/>
                    </a:cubicBezTo>
                    <a:cubicBezTo>
                      <a:pt x="19231" y="38315"/>
                      <a:pt x="21908" y="31626"/>
                      <a:pt x="26756" y="26670"/>
                    </a:cubicBezTo>
                    <a:cubicBezTo>
                      <a:pt x="31633" y="21802"/>
                      <a:pt x="38243" y="19063"/>
                      <a:pt x="45139" y="19050"/>
                    </a:cubicBezTo>
                    <a:moveTo>
                      <a:pt x="45139" y="0"/>
                    </a:moveTo>
                    <a:cubicBezTo>
                      <a:pt x="20260" y="-48"/>
                      <a:pt x="48" y="20083"/>
                      <a:pt x="0" y="44965"/>
                    </a:cubicBezTo>
                    <a:cubicBezTo>
                      <a:pt x="-47" y="69848"/>
                      <a:pt x="20079" y="90058"/>
                      <a:pt x="44968" y="90107"/>
                    </a:cubicBezTo>
                    <a:cubicBezTo>
                      <a:pt x="69847" y="90155"/>
                      <a:pt x="90059" y="70023"/>
                      <a:pt x="90107" y="45141"/>
                    </a:cubicBezTo>
                    <a:cubicBezTo>
                      <a:pt x="90126" y="33184"/>
                      <a:pt x="85392" y="21707"/>
                      <a:pt x="76953" y="13240"/>
                    </a:cubicBezTo>
                    <a:cubicBezTo>
                      <a:pt x="68552" y="4741"/>
                      <a:pt x="57093" y="-29"/>
                      <a:pt x="4513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 sz="2489"/>
              </a:p>
            </p:txBody>
          </p:sp>
          <p:sp>
            <p:nvSpPr>
              <p:cNvPr id="23" name="Forma libre: forma 22">
                <a:extLst>
                  <a:ext uri="{FF2B5EF4-FFF2-40B4-BE49-F238E27FC236}">
                    <a16:creationId xmlns:a16="http://schemas.microsoft.com/office/drawing/2014/main" id="{00FCEDBB-9D16-F94F-1C64-382E3E2BD1C8}"/>
                  </a:ext>
                </a:extLst>
              </p:cNvPr>
              <p:cNvSpPr/>
              <p:nvPr/>
            </p:nvSpPr>
            <p:spPr>
              <a:xfrm>
                <a:off x="9287809" y="4734722"/>
                <a:ext cx="25400" cy="25400"/>
              </a:xfrm>
              <a:custGeom>
                <a:avLst/>
                <a:gdLst>
                  <a:gd name="connsiteX0" fmla="*/ 22479 w 19050"/>
                  <a:gd name="connsiteY0" fmla="*/ 11240 h 19050"/>
                  <a:gd name="connsiteX1" fmla="*/ 11240 w 19050"/>
                  <a:gd name="connsiteY1" fmla="*/ 22479 h 19050"/>
                  <a:gd name="connsiteX2" fmla="*/ 0 w 19050"/>
                  <a:gd name="connsiteY2" fmla="*/ 11239 h 19050"/>
                  <a:gd name="connsiteX3" fmla="*/ 11240 w 19050"/>
                  <a:gd name="connsiteY3" fmla="*/ 0 h 19050"/>
                  <a:gd name="connsiteX4" fmla="*/ 22479 w 19050"/>
                  <a:gd name="connsiteY4" fmla="*/ 1124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22479" y="11240"/>
                    </a:moveTo>
                    <a:cubicBezTo>
                      <a:pt x="22479" y="17447"/>
                      <a:pt x="17447" y="22479"/>
                      <a:pt x="11240" y="22479"/>
                    </a:cubicBezTo>
                    <a:cubicBezTo>
                      <a:pt x="5032" y="22479"/>
                      <a:pt x="0" y="17447"/>
                      <a:pt x="0" y="11239"/>
                    </a:cubicBezTo>
                    <a:cubicBezTo>
                      <a:pt x="0" y="5032"/>
                      <a:pt x="5032" y="0"/>
                      <a:pt x="11240" y="0"/>
                    </a:cubicBezTo>
                    <a:cubicBezTo>
                      <a:pt x="17447" y="0"/>
                      <a:pt x="22479" y="5032"/>
                      <a:pt x="22479" y="1124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s-ES" sz="2489"/>
              </a:p>
            </p:txBody>
          </p:sp>
        </p:grp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1EBC8B0B-7E1A-2967-9560-F52E5C0529B5}"/>
                </a:ext>
              </a:extLst>
            </p:cNvPr>
            <p:cNvSpPr txBox="1"/>
            <p:nvPr/>
          </p:nvSpPr>
          <p:spPr>
            <a:xfrm>
              <a:off x="8086725" y="5357707"/>
              <a:ext cx="215265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300" dirty="0">
                  <a:solidFill>
                    <a:schemeClr val="bg1"/>
                  </a:solidFill>
                  <a:latin typeface="Barlow Semi Condensed SemiBold" panose="00000706000000000000" pitchFamily="2" charset="0"/>
                </a:rPr>
                <a:t>Para el desarrollo interconexiones eléctricas</a:t>
              </a:r>
            </a:p>
          </p:txBody>
        </p:sp>
      </p:grpSp>
      <p:sp>
        <p:nvSpPr>
          <p:cNvPr id="27" name="CuadroTexto 26">
            <a:extLst>
              <a:ext uri="{FF2B5EF4-FFF2-40B4-BE49-F238E27FC236}">
                <a16:creationId xmlns:a16="http://schemas.microsoft.com/office/drawing/2014/main" id="{3350DD35-B831-4419-8602-6C5B14D74E7D}"/>
              </a:ext>
            </a:extLst>
          </p:cNvPr>
          <p:cNvSpPr txBox="1"/>
          <p:nvPr/>
        </p:nvSpPr>
        <p:spPr>
          <a:xfrm>
            <a:off x="1872038" y="1033212"/>
            <a:ext cx="2226886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3399"/>
                </a:solidFill>
              </a:rPr>
              <a:t>Automatic Power Reduction System</a:t>
            </a:r>
          </a:p>
          <a:p>
            <a:endParaRPr lang="en-US" sz="1600" b="1" dirty="0">
              <a:solidFill>
                <a:srgbClr val="003399"/>
              </a:solidFill>
            </a:endParaRPr>
          </a:p>
          <a:p>
            <a:pPr algn="ctr"/>
            <a:r>
              <a:rPr lang="en-US" sz="1600" b="1" dirty="0">
                <a:solidFill>
                  <a:srgbClr val="003399"/>
                </a:solidFill>
              </a:rPr>
              <a:t>(SRAP)</a:t>
            </a:r>
            <a:endParaRPr lang="es-ES" sz="1600" dirty="0">
              <a:solidFill>
                <a:srgbClr val="003399"/>
              </a:solidFill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434100E4-9243-462C-999E-9E24986B6B0B}"/>
              </a:ext>
            </a:extLst>
          </p:cNvPr>
          <p:cNvSpPr txBox="1"/>
          <p:nvPr/>
        </p:nvSpPr>
        <p:spPr>
          <a:xfrm>
            <a:off x="1788044" y="2890802"/>
            <a:ext cx="237448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3399"/>
                </a:solidFill>
              </a:rPr>
              <a:t>To maximize RES integration and use of existing network</a:t>
            </a:r>
            <a:endParaRPr lang="es-ES" sz="1200" dirty="0">
              <a:solidFill>
                <a:srgbClr val="003399"/>
              </a:solidFill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BE8D627F-AE2F-4C46-8FEB-D27F958917BE}"/>
              </a:ext>
            </a:extLst>
          </p:cNvPr>
          <p:cNvSpPr txBox="1"/>
          <p:nvPr/>
        </p:nvSpPr>
        <p:spPr>
          <a:xfrm>
            <a:off x="8114437" y="1090547"/>
            <a:ext cx="2226886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3399"/>
                </a:solidFill>
              </a:rPr>
              <a:t>Storage as full integrated network element</a:t>
            </a:r>
            <a:endParaRPr lang="es-ES" sz="1600" dirty="0">
              <a:solidFill>
                <a:srgbClr val="003399"/>
              </a:solidFill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86CE2981-F5C7-4959-9540-800C6D160C65}"/>
              </a:ext>
            </a:extLst>
          </p:cNvPr>
          <p:cNvSpPr txBox="1"/>
          <p:nvPr/>
        </p:nvSpPr>
        <p:spPr>
          <a:xfrm>
            <a:off x="4927575" y="3811500"/>
            <a:ext cx="1973288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3399"/>
                </a:solidFill>
              </a:rPr>
              <a:t>Power </a:t>
            </a:r>
          </a:p>
          <a:p>
            <a:pPr algn="ctr"/>
            <a:r>
              <a:rPr lang="en-US" sz="1600" b="1" dirty="0">
                <a:solidFill>
                  <a:srgbClr val="003399"/>
                </a:solidFill>
              </a:rPr>
              <a:t>electronics</a:t>
            </a:r>
            <a:endParaRPr lang="es-ES" sz="1600" dirty="0">
              <a:solidFill>
                <a:srgbClr val="003399"/>
              </a:solidFill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6B8D31A6-2450-4BC8-89CD-814EB27CF179}"/>
              </a:ext>
            </a:extLst>
          </p:cNvPr>
          <p:cNvSpPr txBox="1"/>
          <p:nvPr/>
        </p:nvSpPr>
        <p:spPr>
          <a:xfrm>
            <a:off x="7903945" y="2789396"/>
            <a:ext cx="250001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003399"/>
                </a:solidFill>
              </a:rPr>
              <a:t>To optimize use of submarine links and progress on decarbonization of islands</a:t>
            </a:r>
            <a:endParaRPr lang="es-ES" sz="1200" dirty="0">
              <a:solidFill>
                <a:srgbClr val="003399"/>
              </a:solidFill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1C09423C-5750-462C-8730-2839894A3CC7}"/>
              </a:ext>
            </a:extLst>
          </p:cNvPr>
          <p:cNvSpPr txBox="1"/>
          <p:nvPr/>
        </p:nvSpPr>
        <p:spPr>
          <a:xfrm>
            <a:off x="4693943" y="5371946"/>
            <a:ext cx="2500011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003399"/>
                </a:solidFill>
              </a:rPr>
              <a:t>As static compensators that give robustness to the system</a:t>
            </a:r>
            <a:endParaRPr lang="es-ES" sz="1200" dirty="0">
              <a:solidFill>
                <a:srgbClr val="003399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C142195-5B54-4C2C-8D76-A3A86EF382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7575" y="1255221"/>
            <a:ext cx="1044600" cy="830997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70BE1CA1-D258-4C61-A19A-574D742D10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2175" y="1255221"/>
            <a:ext cx="1117319" cy="764614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03E296D8-427B-4958-BEFE-D3208EC4BC42}"/>
              </a:ext>
            </a:extLst>
          </p:cNvPr>
          <p:cNvSpPr txBox="1"/>
          <p:nvPr/>
        </p:nvSpPr>
        <p:spPr>
          <a:xfrm>
            <a:off x="4914900" y="1156322"/>
            <a:ext cx="22275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Real Time measure of climatic conditions</a:t>
            </a:r>
            <a:endParaRPr lang="es-ES" sz="1600" dirty="0">
              <a:solidFill>
                <a:schemeClr val="bg1"/>
              </a:solidFill>
            </a:endParaRP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70F4FD5E-32BF-492D-AD08-19D9D62C2C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1876" y="3688388"/>
            <a:ext cx="1864311" cy="830997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912F0CA4-B652-433E-85F1-9F54A9A8A9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3942" y="2871806"/>
            <a:ext cx="1849463" cy="480661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05ACC6FB-F9AD-433A-99A9-36462263C9BD}"/>
              </a:ext>
            </a:extLst>
          </p:cNvPr>
          <p:cNvSpPr txBox="1"/>
          <p:nvPr/>
        </p:nvSpPr>
        <p:spPr>
          <a:xfrm>
            <a:off x="4722169" y="2912599"/>
            <a:ext cx="25000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To make better use of transmission capacity</a:t>
            </a:r>
            <a:endParaRPr lang="es-ES" sz="1200" dirty="0">
              <a:solidFill>
                <a:schemeClr val="bg1"/>
              </a:solidFill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94C2D406-D6B7-4D21-A503-5A667499F734}"/>
              </a:ext>
            </a:extLst>
          </p:cNvPr>
          <p:cNvSpPr txBox="1"/>
          <p:nvPr/>
        </p:nvSpPr>
        <p:spPr>
          <a:xfrm>
            <a:off x="1817976" y="3682660"/>
            <a:ext cx="22275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chemeClr val="bg1"/>
                </a:solidFill>
              </a:rPr>
              <a:t>Synchonous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condenders</a:t>
            </a:r>
            <a:endParaRPr lang="es-ES" sz="1600" dirty="0">
              <a:solidFill>
                <a:schemeClr val="bg1"/>
              </a:solidFill>
            </a:endParaRP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28F54AD1-2C78-49DD-8CAF-9A2679C299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1794" y="3704940"/>
            <a:ext cx="2048330" cy="598640"/>
          </a:xfrm>
          <a:prstGeom prst="rect">
            <a:avLst/>
          </a:prstGeom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D22E276F-822B-4EB7-B555-873DB6203BEB}"/>
              </a:ext>
            </a:extLst>
          </p:cNvPr>
          <p:cNvSpPr txBox="1"/>
          <p:nvPr/>
        </p:nvSpPr>
        <p:spPr>
          <a:xfrm>
            <a:off x="8011826" y="3720530"/>
            <a:ext cx="22275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HVDC</a:t>
            </a:r>
            <a:endParaRPr lang="es-ES" sz="1600" dirty="0">
              <a:solidFill>
                <a:schemeClr val="bg1"/>
              </a:solidFill>
            </a:endParaRPr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21C8DC9B-61ED-43C6-BD8B-502B15925F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6183" y="5131138"/>
            <a:ext cx="2392741" cy="830997"/>
          </a:xfrm>
          <a:prstGeom prst="rect">
            <a:avLst/>
          </a:prstGeom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12580F4C-82C6-4B94-A144-2B4162E68796}"/>
              </a:ext>
            </a:extLst>
          </p:cNvPr>
          <p:cNvSpPr txBox="1"/>
          <p:nvPr/>
        </p:nvSpPr>
        <p:spPr>
          <a:xfrm>
            <a:off x="1706183" y="5315803"/>
            <a:ext cx="25000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To integrate more RES and improve the </a:t>
            </a:r>
            <a:r>
              <a:rPr lang="en-US" sz="1200" b="1" dirty="0" err="1">
                <a:solidFill>
                  <a:schemeClr val="bg1"/>
                </a:solidFill>
              </a:rPr>
              <a:t>SoS</a:t>
            </a:r>
            <a:r>
              <a:rPr lang="en-US" sz="1200" b="1" dirty="0">
                <a:solidFill>
                  <a:schemeClr val="bg1"/>
                </a:solidFill>
              </a:rPr>
              <a:t> in the islands</a:t>
            </a:r>
            <a:endParaRPr lang="es-ES" sz="1200" dirty="0">
              <a:solidFill>
                <a:schemeClr val="bg1"/>
              </a:solidFill>
            </a:endParaRPr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id="{8114983F-B9C0-4159-AEE1-9A7B7582A5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2856" y="5292548"/>
            <a:ext cx="2392741" cy="830997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4B0A9DA1-322A-40C1-ADB0-C860E71F8001}"/>
              </a:ext>
            </a:extLst>
          </p:cNvPr>
          <p:cNvSpPr txBox="1"/>
          <p:nvPr/>
        </p:nvSpPr>
        <p:spPr>
          <a:xfrm>
            <a:off x="7923607" y="5468203"/>
            <a:ext cx="25000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Interconnection development</a:t>
            </a:r>
            <a:endParaRPr lang="es-ES" sz="1200" dirty="0">
              <a:solidFill>
                <a:schemeClr val="bg1"/>
              </a:solidFill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AF306EE7-4097-4238-AB64-04C95CC7641A}"/>
              </a:ext>
            </a:extLst>
          </p:cNvPr>
          <p:cNvSpPr txBox="1"/>
          <p:nvPr/>
        </p:nvSpPr>
        <p:spPr>
          <a:xfrm>
            <a:off x="457200" y="6314768"/>
            <a:ext cx="406703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>
                    <a:lumMod val="50000"/>
                  </a:schemeClr>
                </a:solidFill>
              </a:rPr>
              <a:t>SDC –</a:t>
            </a:r>
            <a:r>
              <a:rPr lang="es-ES" sz="1400" dirty="0" err="1">
                <a:solidFill>
                  <a:schemeClr val="bg1">
                    <a:lumMod val="50000"/>
                  </a:schemeClr>
                </a:solidFill>
              </a:rPr>
              <a:t>October</a:t>
            </a:r>
            <a:r>
              <a:rPr lang="es-ES" sz="1400" dirty="0">
                <a:solidFill>
                  <a:schemeClr val="bg1">
                    <a:lumMod val="50000"/>
                  </a:schemeClr>
                </a:solidFill>
              </a:rPr>
              <a:t> 2022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46AB117-3FB5-1870-7980-6DB46C804E23}"/>
              </a:ext>
            </a:extLst>
          </p:cNvPr>
          <p:cNvSpPr/>
          <p:nvPr/>
        </p:nvSpPr>
        <p:spPr>
          <a:xfrm>
            <a:off x="457200" y="6314769"/>
            <a:ext cx="3067878" cy="255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82457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AD914F91-E66B-426A-B075-F6FE67E51D62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0000000-1234-1234-1234-123412341234}" type="slidenum">
              <a:rPr lang="es-ES" smtClean="0"/>
              <a:pPr/>
              <a:t>26</a:t>
            </a:fld>
            <a:endParaRPr lang="es-ES" dirty="0"/>
          </a:p>
        </p:txBody>
      </p:sp>
      <p:sp>
        <p:nvSpPr>
          <p:cNvPr id="13" name="Título 12">
            <a:extLst>
              <a:ext uri="{FF2B5EF4-FFF2-40B4-BE49-F238E27FC236}">
                <a16:creationId xmlns:a16="http://schemas.microsoft.com/office/drawing/2014/main" id="{BCA0E1C3-E8E5-4C71-A158-D56EF44D9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219" y="307204"/>
            <a:ext cx="8160000" cy="346249"/>
          </a:xfrm>
        </p:spPr>
        <p:txBody>
          <a:bodyPr/>
          <a:lstStyle/>
          <a:p>
            <a:r>
              <a:rPr lang="en-GB" dirty="0"/>
              <a:t>Network Development Plan 2021-2026</a:t>
            </a:r>
          </a:p>
        </p:txBody>
      </p:sp>
      <p:sp>
        <p:nvSpPr>
          <p:cNvPr id="14" name="Título 15">
            <a:extLst>
              <a:ext uri="{FF2B5EF4-FFF2-40B4-BE49-F238E27FC236}">
                <a16:creationId xmlns:a16="http://schemas.microsoft.com/office/drawing/2014/main" id="{AF462541-FAA6-415C-9647-ECF6ACFF6E0E}"/>
              </a:ext>
            </a:extLst>
          </p:cNvPr>
          <p:cNvSpPr txBox="1">
            <a:spLocks/>
          </p:cNvSpPr>
          <p:nvPr/>
        </p:nvSpPr>
        <p:spPr>
          <a:xfrm>
            <a:off x="1101365" y="1285103"/>
            <a:ext cx="2806054" cy="54715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67" b="1" dirty="0">
                <a:solidFill>
                  <a:schemeClr val="accent6"/>
                </a:solidFill>
              </a:rPr>
              <a:t>Renewable</a:t>
            </a:r>
          </a:p>
          <a:p>
            <a:pPr algn="ctr"/>
            <a:r>
              <a:rPr lang="en-US" sz="1867" b="1" dirty="0">
                <a:solidFill>
                  <a:schemeClr val="accent6"/>
                </a:solidFill>
              </a:rPr>
              <a:t> integration</a:t>
            </a:r>
          </a:p>
        </p:txBody>
      </p:sp>
      <p:sp>
        <p:nvSpPr>
          <p:cNvPr id="15" name="Título 17">
            <a:extLst>
              <a:ext uri="{FF2B5EF4-FFF2-40B4-BE49-F238E27FC236}">
                <a16:creationId xmlns:a16="http://schemas.microsoft.com/office/drawing/2014/main" id="{B51D4352-94CD-4B5B-B6F2-49A7D9517E05}"/>
              </a:ext>
            </a:extLst>
          </p:cNvPr>
          <p:cNvSpPr txBox="1">
            <a:spLocks/>
          </p:cNvSpPr>
          <p:nvPr/>
        </p:nvSpPr>
        <p:spPr>
          <a:xfrm>
            <a:off x="4843184" y="1283961"/>
            <a:ext cx="2400000" cy="547159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003C6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003C6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003C6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003C6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003C6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003C6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003C6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rgbClr val="003C6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67" b="1" dirty="0"/>
              <a:t>Systems interconnection</a:t>
            </a:r>
          </a:p>
        </p:txBody>
      </p:sp>
      <p:sp>
        <p:nvSpPr>
          <p:cNvPr id="17" name="Título 20">
            <a:extLst>
              <a:ext uri="{FF2B5EF4-FFF2-40B4-BE49-F238E27FC236}">
                <a16:creationId xmlns:a16="http://schemas.microsoft.com/office/drawing/2014/main" id="{B837BFAE-C1E1-4D0B-AD4D-117C605EFC42}"/>
              </a:ext>
            </a:extLst>
          </p:cNvPr>
          <p:cNvSpPr txBox="1">
            <a:spLocks/>
          </p:cNvSpPr>
          <p:nvPr/>
        </p:nvSpPr>
        <p:spPr>
          <a:xfrm>
            <a:off x="8381977" y="1285103"/>
            <a:ext cx="2400000" cy="54715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67" b="1" dirty="0">
                <a:solidFill>
                  <a:schemeClr val="accent6"/>
                </a:solidFill>
              </a:rPr>
              <a:t>Economy electrification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FBEB73FD-DA7A-48A8-9110-E9A9D8868D7C}"/>
              </a:ext>
            </a:extLst>
          </p:cNvPr>
          <p:cNvSpPr/>
          <p:nvPr/>
        </p:nvSpPr>
        <p:spPr>
          <a:xfrm>
            <a:off x="995259" y="650530"/>
            <a:ext cx="10885633" cy="41043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ts val="2667"/>
              </a:lnSpc>
            </a:pPr>
            <a:r>
              <a:rPr lang="en-US" sz="2000" b="1" kern="1200" dirty="0">
                <a:solidFill>
                  <a:schemeClr val="accent2"/>
                </a:solidFill>
                <a:ea typeface="+mn-ea"/>
              </a:rPr>
              <a:t>Total investment of 7000 M€</a:t>
            </a:r>
          </a:p>
        </p:txBody>
      </p:sp>
      <p:pic>
        <p:nvPicPr>
          <p:cNvPr id="19" name="Marcador de posición de imagen 711">
            <a:extLst>
              <a:ext uri="{FF2B5EF4-FFF2-40B4-BE49-F238E27FC236}">
                <a16:creationId xmlns:a16="http://schemas.microsoft.com/office/drawing/2014/main" id="{13302386-0216-4D1E-BC3B-9D4DD9FAD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19" r="20119"/>
          <a:stretch/>
        </p:blipFill>
        <p:spPr>
          <a:xfrm>
            <a:off x="1066050" y="2084152"/>
            <a:ext cx="2876685" cy="2847579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>
            <a:contourClr>
              <a:srgbClr val="333333"/>
            </a:contourClr>
          </a:sp3d>
        </p:spPr>
      </p:pic>
      <p:pic>
        <p:nvPicPr>
          <p:cNvPr id="20" name="Marcador de posición de imagen 711">
            <a:extLst>
              <a:ext uri="{FF2B5EF4-FFF2-40B4-BE49-F238E27FC236}">
                <a16:creationId xmlns:a16="http://schemas.microsoft.com/office/drawing/2014/main" id="{595B3664-CFAD-4AEC-86B3-00911482DB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70" r="13070"/>
          <a:stretch/>
        </p:blipFill>
        <p:spPr>
          <a:xfrm>
            <a:off x="4604842" y="2084352"/>
            <a:ext cx="2876685" cy="2847579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>
            <a:contourClr>
              <a:srgbClr val="333333"/>
            </a:contourClr>
          </a:sp3d>
        </p:spPr>
      </p:pic>
      <p:pic>
        <p:nvPicPr>
          <p:cNvPr id="21" name="Marcador de posición de imagen 711">
            <a:extLst>
              <a:ext uri="{FF2B5EF4-FFF2-40B4-BE49-F238E27FC236}">
                <a16:creationId xmlns:a16="http://schemas.microsoft.com/office/drawing/2014/main" id="{6C1CAC4B-4F2A-4B41-989A-527B790140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04" r="12404"/>
          <a:stretch/>
        </p:blipFill>
        <p:spPr>
          <a:xfrm>
            <a:off x="8143635" y="2084152"/>
            <a:ext cx="2876685" cy="2847579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>
            <a:contourClr>
              <a:srgbClr val="333333"/>
            </a:contourClr>
          </a:sp3d>
        </p:spPr>
      </p:pic>
      <p:sp>
        <p:nvSpPr>
          <p:cNvPr id="22" name="Subtítulo 18">
            <a:extLst>
              <a:ext uri="{FF2B5EF4-FFF2-40B4-BE49-F238E27FC236}">
                <a16:creationId xmlns:a16="http://schemas.microsoft.com/office/drawing/2014/main" id="{B01863C3-BA28-45DA-A36B-195A6C93E9C1}"/>
              </a:ext>
            </a:extLst>
          </p:cNvPr>
          <p:cNvSpPr txBox="1">
            <a:spLocks/>
          </p:cNvSpPr>
          <p:nvPr/>
        </p:nvSpPr>
        <p:spPr>
          <a:xfrm>
            <a:off x="4680442" y="5331399"/>
            <a:ext cx="2876684" cy="54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003C6E"/>
              </a:buClr>
              <a:buSzPts val="1000"/>
              <a:buFont typeface="Arial"/>
              <a:buNone/>
              <a:defRPr sz="1200" b="0" i="0" u="none" strike="noStrike" cap="none">
                <a:solidFill>
                  <a:srgbClr val="003C6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67" b="1" dirty="0">
                <a:solidFill>
                  <a:schemeClr val="accent2"/>
                </a:solidFill>
              </a:rPr>
              <a:t>International   1260 M€</a:t>
            </a:r>
          </a:p>
          <a:p>
            <a:endParaRPr lang="en-US" sz="1867" b="1" dirty="0">
              <a:solidFill>
                <a:schemeClr val="accent2"/>
              </a:solidFill>
            </a:endParaRPr>
          </a:p>
          <a:p>
            <a:r>
              <a:rPr lang="en-US" sz="1867" b="1" dirty="0">
                <a:solidFill>
                  <a:schemeClr val="accent2"/>
                </a:solidFill>
              </a:rPr>
              <a:t> National           1487 M€</a:t>
            </a:r>
          </a:p>
          <a:p>
            <a:r>
              <a:rPr lang="es-ES" sz="1867" b="1" dirty="0">
                <a:solidFill>
                  <a:schemeClr val="accent2"/>
                </a:solidFill>
              </a:rPr>
              <a:t> </a:t>
            </a:r>
          </a:p>
          <a:p>
            <a:r>
              <a:rPr lang="es-ES" sz="1600" dirty="0"/>
              <a:t>40 %</a:t>
            </a:r>
            <a:endParaRPr lang="en-GB" sz="1600" dirty="0"/>
          </a:p>
        </p:txBody>
      </p:sp>
      <p:sp>
        <p:nvSpPr>
          <p:cNvPr id="23" name="Subtítulo 18">
            <a:extLst>
              <a:ext uri="{FF2B5EF4-FFF2-40B4-BE49-F238E27FC236}">
                <a16:creationId xmlns:a16="http://schemas.microsoft.com/office/drawing/2014/main" id="{ADE07CB0-C286-44A2-BDAC-B8D5F9B1A496}"/>
              </a:ext>
            </a:extLst>
          </p:cNvPr>
          <p:cNvSpPr txBox="1">
            <a:spLocks/>
          </p:cNvSpPr>
          <p:nvPr/>
        </p:nvSpPr>
        <p:spPr>
          <a:xfrm>
            <a:off x="8573977" y="5331399"/>
            <a:ext cx="2016000" cy="54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003C6E"/>
              </a:buClr>
              <a:buSzPts val="1000"/>
              <a:buFont typeface="Arial"/>
              <a:buNone/>
              <a:defRPr sz="1200" b="0" i="0" u="none" strike="noStrike" cap="none">
                <a:solidFill>
                  <a:srgbClr val="003C6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867" b="1" dirty="0">
                <a:solidFill>
                  <a:schemeClr val="accent2"/>
                </a:solidFill>
              </a:rPr>
              <a:t>1549 M€</a:t>
            </a:r>
          </a:p>
          <a:p>
            <a:endParaRPr lang="es-ES" sz="1867" b="1" dirty="0">
              <a:solidFill>
                <a:schemeClr val="accent2"/>
              </a:solidFill>
            </a:endParaRPr>
          </a:p>
          <a:p>
            <a:r>
              <a:rPr lang="es-ES" sz="1600" dirty="0"/>
              <a:t>22 %</a:t>
            </a:r>
            <a:endParaRPr lang="en-GB" sz="1600" dirty="0"/>
          </a:p>
        </p:txBody>
      </p:sp>
      <p:sp>
        <p:nvSpPr>
          <p:cNvPr id="24" name="Subtítulo 18">
            <a:extLst>
              <a:ext uri="{FF2B5EF4-FFF2-40B4-BE49-F238E27FC236}">
                <a16:creationId xmlns:a16="http://schemas.microsoft.com/office/drawing/2014/main" id="{9433BFFC-BA7C-4CA4-9569-5C3504CB6B70}"/>
              </a:ext>
            </a:extLst>
          </p:cNvPr>
          <p:cNvSpPr txBox="1">
            <a:spLocks/>
          </p:cNvSpPr>
          <p:nvPr/>
        </p:nvSpPr>
        <p:spPr>
          <a:xfrm>
            <a:off x="1496392" y="5331399"/>
            <a:ext cx="2016000" cy="54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rgbClr val="003C6E"/>
              </a:buClr>
              <a:buSzPts val="1000"/>
              <a:buFont typeface="Arial"/>
              <a:buNone/>
              <a:defRPr sz="1200" b="0" i="0" u="none" strike="noStrike" cap="none">
                <a:solidFill>
                  <a:srgbClr val="003C6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867" b="1" dirty="0">
                <a:solidFill>
                  <a:schemeClr val="accent2"/>
                </a:solidFill>
              </a:rPr>
              <a:t>1872 M€</a:t>
            </a:r>
          </a:p>
          <a:p>
            <a:endParaRPr lang="es-ES" sz="1867" b="1" dirty="0">
              <a:solidFill>
                <a:schemeClr val="accent2"/>
              </a:solidFill>
            </a:endParaRPr>
          </a:p>
          <a:p>
            <a:r>
              <a:rPr lang="es-ES" sz="1600" dirty="0"/>
              <a:t>27 %</a:t>
            </a:r>
            <a:endParaRPr lang="en-GB" sz="160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C5AF5E3-9384-4EC2-A578-015464701DBE}"/>
              </a:ext>
            </a:extLst>
          </p:cNvPr>
          <p:cNvSpPr txBox="1"/>
          <p:nvPr/>
        </p:nvSpPr>
        <p:spPr>
          <a:xfrm>
            <a:off x="457200" y="6314768"/>
            <a:ext cx="406703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>
                    <a:lumMod val="50000"/>
                  </a:schemeClr>
                </a:solidFill>
              </a:rPr>
              <a:t>SDC –</a:t>
            </a:r>
            <a:r>
              <a:rPr lang="es-ES" sz="1400" dirty="0" err="1">
                <a:solidFill>
                  <a:schemeClr val="bg1">
                    <a:lumMod val="50000"/>
                  </a:schemeClr>
                </a:solidFill>
              </a:rPr>
              <a:t>October</a:t>
            </a:r>
            <a:r>
              <a:rPr lang="es-ES" sz="1400" dirty="0">
                <a:solidFill>
                  <a:schemeClr val="bg1">
                    <a:lumMod val="50000"/>
                  </a:schemeClr>
                </a:solidFill>
              </a:rPr>
              <a:t> 2022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71587F8-37F5-8F09-D3EB-6CDBFE12BF3F}"/>
              </a:ext>
            </a:extLst>
          </p:cNvPr>
          <p:cNvSpPr/>
          <p:nvPr/>
        </p:nvSpPr>
        <p:spPr>
          <a:xfrm>
            <a:off x="457200" y="6314769"/>
            <a:ext cx="3067878" cy="255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79807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ángulo 61">
            <a:extLst>
              <a:ext uri="{FF2B5EF4-FFF2-40B4-BE49-F238E27FC236}">
                <a16:creationId xmlns:a16="http://schemas.microsoft.com/office/drawing/2014/main" id="{3EC0540E-E396-424C-BC82-743B13668287}"/>
              </a:ext>
            </a:extLst>
          </p:cNvPr>
          <p:cNvSpPr/>
          <p:nvPr/>
        </p:nvSpPr>
        <p:spPr>
          <a:xfrm>
            <a:off x="954040" y="1442642"/>
            <a:ext cx="767385" cy="184342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89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A0C91296-92EA-44F8-AE63-59903ED81C01}"/>
              </a:ext>
            </a:extLst>
          </p:cNvPr>
          <p:cNvSpPr/>
          <p:nvPr/>
        </p:nvSpPr>
        <p:spPr>
          <a:xfrm>
            <a:off x="981853" y="4410727"/>
            <a:ext cx="762817" cy="18230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89"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2CF7D140-8119-4E72-BEDE-B1D7D924623F}"/>
              </a:ext>
            </a:extLst>
          </p:cNvPr>
          <p:cNvGrpSpPr/>
          <p:nvPr/>
        </p:nvGrpSpPr>
        <p:grpSpPr>
          <a:xfrm>
            <a:off x="927190" y="5034007"/>
            <a:ext cx="866775" cy="1009651"/>
            <a:chOff x="507681" y="3021244"/>
            <a:chExt cx="650081" cy="757238"/>
          </a:xfrm>
        </p:grpSpPr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15E8CEF3-0420-4D8B-8889-A288FDCB0350}"/>
                </a:ext>
              </a:extLst>
            </p:cNvPr>
            <p:cNvSpPr/>
            <p:nvPr/>
          </p:nvSpPr>
          <p:spPr>
            <a:xfrm>
              <a:off x="544791" y="3171297"/>
              <a:ext cx="576000" cy="576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89"/>
            </a:p>
          </p:txBody>
        </p:sp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042EF5B4-F34A-4A0C-B639-C6BC7F618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54945" y1="35849" x2="54945" y2="3584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7681" y="3021244"/>
              <a:ext cx="650081" cy="757238"/>
            </a:xfrm>
            <a:prstGeom prst="rect">
              <a:avLst/>
            </a:prstGeom>
          </p:spPr>
        </p:pic>
      </p:grpSp>
      <p:sp>
        <p:nvSpPr>
          <p:cNvPr id="46" name="Elipse 45">
            <a:extLst>
              <a:ext uri="{FF2B5EF4-FFF2-40B4-BE49-F238E27FC236}">
                <a16:creationId xmlns:a16="http://schemas.microsoft.com/office/drawing/2014/main" id="{FEAD76CE-0234-419C-B8FB-0A6C4AFAC1A2}"/>
              </a:ext>
            </a:extLst>
          </p:cNvPr>
          <p:cNvSpPr/>
          <p:nvPr/>
        </p:nvSpPr>
        <p:spPr>
          <a:xfrm>
            <a:off x="985229" y="4027088"/>
            <a:ext cx="768000" cy="76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>
                <a:solidFill>
                  <a:schemeClr val="bg1"/>
                </a:solidFill>
                <a:latin typeface="+mj-lt"/>
              </a:rPr>
              <a:t>€</a:t>
            </a:r>
            <a:endParaRPr lang="en-GB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" name="Título 7">
            <a:extLst>
              <a:ext uri="{FF2B5EF4-FFF2-40B4-BE49-F238E27FC236}">
                <a16:creationId xmlns:a16="http://schemas.microsoft.com/office/drawing/2014/main" id="{0B1E3328-2923-497A-AE05-51FEC2681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7880" y="213361"/>
            <a:ext cx="8558720" cy="781784"/>
          </a:xfrm>
        </p:spPr>
        <p:txBody>
          <a:bodyPr/>
          <a:lstStyle/>
          <a:p>
            <a:r>
              <a:rPr lang="es-ES" dirty="0"/>
              <a:t>Global </a:t>
            </a:r>
            <a:r>
              <a:rPr lang="es-ES" dirty="0" err="1"/>
              <a:t>impact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Network </a:t>
            </a:r>
            <a:r>
              <a:rPr lang="es-ES" dirty="0" err="1"/>
              <a:t>Development</a:t>
            </a:r>
            <a:r>
              <a:rPr lang="es-ES" dirty="0"/>
              <a:t> Plan 2021-2026</a:t>
            </a:r>
            <a:br>
              <a:rPr lang="es-ES" dirty="0"/>
            </a:br>
            <a:endParaRPr lang="en-GB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CDA45C5-298B-4870-AAD9-9A715EBC3646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EDDC0818-15F7-4139-9007-958A7F728051}" type="slidenum">
              <a:rPr lang="es-ES" smtClean="0"/>
              <a:pPr/>
              <a:t>27</a:t>
            </a:fld>
            <a:endParaRPr lang="es-ES" dirty="0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39B9A37E-07AD-43B9-84A0-573A9424C104}"/>
              </a:ext>
            </a:extLst>
          </p:cNvPr>
          <p:cNvSpPr/>
          <p:nvPr/>
        </p:nvSpPr>
        <p:spPr>
          <a:xfrm>
            <a:off x="2182368" y="1699601"/>
            <a:ext cx="22533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33" name="Título 1">
            <a:extLst>
              <a:ext uri="{FF2B5EF4-FFF2-40B4-BE49-F238E27FC236}">
                <a16:creationId xmlns:a16="http://schemas.microsoft.com/office/drawing/2014/main" id="{DE42D62C-CFB3-454F-9F4A-219C0525059F}"/>
              </a:ext>
            </a:extLst>
          </p:cNvPr>
          <p:cNvSpPr txBox="1">
            <a:spLocks/>
          </p:cNvSpPr>
          <p:nvPr/>
        </p:nvSpPr>
        <p:spPr>
          <a:xfrm>
            <a:off x="2225976" y="1683065"/>
            <a:ext cx="3635456" cy="86052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lang="es-ES" sz="3600" b="0" kern="1200" spc="0" baseline="0" noProof="0" dirty="0">
                <a:solidFill>
                  <a:schemeClr val="tx1"/>
                </a:solidFill>
                <a:latin typeface="Barlow Semi Condensed" panose="00000506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2133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67 %  RES in </a:t>
            </a:r>
            <a:r>
              <a:rPr lang="es-ES" sz="2133" b="1" dirty="0" err="1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the</a:t>
            </a:r>
            <a:r>
              <a:rPr lang="es-ES" sz="2133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ES" sz="2133" b="1" dirty="0" err="1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national</a:t>
            </a:r>
            <a:r>
              <a:rPr lang="es-ES" sz="2133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ES" sz="2133" b="1" dirty="0" err="1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mix</a:t>
            </a:r>
            <a:r>
              <a:rPr lang="es-ES" sz="2133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in 2026</a:t>
            </a:r>
            <a:endParaRPr lang="es-ES" sz="2133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es-ES" sz="1400" dirty="0"/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E2205E41-63D5-4F88-B8DD-AC0EF4C31BFA}"/>
              </a:ext>
            </a:extLst>
          </p:cNvPr>
          <p:cNvGrpSpPr/>
          <p:nvPr/>
        </p:nvGrpSpPr>
        <p:grpSpPr>
          <a:xfrm>
            <a:off x="954040" y="2862637"/>
            <a:ext cx="768000" cy="768000"/>
            <a:chOff x="393193" y="2354121"/>
            <a:chExt cx="576000" cy="576000"/>
          </a:xfrm>
        </p:grpSpPr>
        <p:sp>
          <p:nvSpPr>
            <p:cNvPr id="47" name="Elipse 46">
              <a:extLst>
                <a:ext uri="{FF2B5EF4-FFF2-40B4-BE49-F238E27FC236}">
                  <a16:creationId xmlns:a16="http://schemas.microsoft.com/office/drawing/2014/main" id="{7EB210DA-5926-4A61-8D6F-E101CA2AB80F}"/>
                </a:ext>
              </a:extLst>
            </p:cNvPr>
            <p:cNvSpPr/>
            <p:nvPr/>
          </p:nvSpPr>
          <p:spPr>
            <a:xfrm>
              <a:off x="393193" y="2354121"/>
              <a:ext cx="576000" cy="576000"/>
            </a:xfrm>
            <a:prstGeom prst="ellipse">
              <a:avLst/>
            </a:prstGeom>
            <a:solidFill>
              <a:srgbClr val="EBEE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89"/>
            </a:p>
          </p:txBody>
        </p:sp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441F7DDE-F95A-4362-BC80-5E31D4377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5402" y1="69412" x2="45402" y2="69412"/>
                          <a14:foregroundMark x1="63218" y1="60588" x2="63218" y2="60588"/>
                        </a14:backgroundRemoval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4052" y="2390693"/>
              <a:ext cx="534283" cy="522000"/>
            </a:xfrm>
            <a:prstGeom prst="rect">
              <a:avLst/>
            </a:prstGeom>
          </p:spPr>
        </p:pic>
      </p:grpSp>
      <p:sp>
        <p:nvSpPr>
          <p:cNvPr id="31" name="Rectángulo 30">
            <a:extLst>
              <a:ext uri="{FF2B5EF4-FFF2-40B4-BE49-F238E27FC236}">
                <a16:creationId xmlns:a16="http://schemas.microsoft.com/office/drawing/2014/main" id="{7DAD98F5-14A8-4436-B1D1-EA820F4A0663}"/>
              </a:ext>
            </a:extLst>
          </p:cNvPr>
          <p:cNvSpPr/>
          <p:nvPr/>
        </p:nvSpPr>
        <p:spPr>
          <a:xfrm>
            <a:off x="954041" y="633593"/>
            <a:ext cx="10885633" cy="4142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ts val="2667"/>
              </a:lnSpc>
            </a:pPr>
            <a:r>
              <a:rPr lang="es-ES" sz="2133" b="1" kern="1200" dirty="0" err="1">
                <a:solidFill>
                  <a:schemeClr val="accent2"/>
                </a:solidFill>
                <a:ea typeface="+mn-ea"/>
              </a:rPr>
              <a:t>Benefits</a:t>
            </a:r>
            <a:r>
              <a:rPr lang="es-ES" sz="2133" b="1" kern="1200" dirty="0">
                <a:solidFill>
                  <a:schemeClr val="accent2"/>
                </a:solidFill>
                <a:ea typeface="+mn-ea"/>
              </a:rPr>
              <a:t> </a:t>
            </a:r>
            <a:r>
              <a:rPr lang="es-ES" sz="2133" b="1" kern="1200" dirty="0" err="1">
                <a:solidFill>
                  <a:schemeClr val="accent2"/>
                </a:solidFill>
                <a:ea typeface="+mn-ea"/>
              </a:rPr>
              <a:t>for</a:t>
            </a:r>
            <a:r>
              <a:rPr lang="es-ES" sz="2133" b="1" kern="1200" dirty="0">
                <a:solidFill>
                  <a:schemeClr val="accent2"/>
                </a:solidFill>
                <a:ea typeface="+mn-ea"/>
              </a:rPr>
              <a:t> </a:t>
            </a:r>
            <a:r>
              <a:rPr lang="es-ES" sz="2133" b="1" kern="1200" dirty="0" err="1">
                <a:solidFill>
                  <a:schemeClr val="accent2"/>
                </a:solidFill>
                <a:ea typeface="+mn-ea"/>
              </a:rPr>
              <a:t>the</a:t>
            </a:r>
            <a:r>
              <a:rPr lang="es-ES" sz="2133" b="1" kern="1200" dirty="0">
                <a:solidFill>
                  <a:schemeClr val="accent2"/>
                </a:solidFill>
                <a:ea typeface="+mn-ea"/>
              </a:rPr>
              <a:t> </a:t>
            </a:r>
            <a:r>
              <a:rPr lang="es-ES" sz="2133" b="1" kern="1200" dirty="0" err="1">
                <a:solidFill>
                  <a:schemeClr val="accent2"/>
                </a:solidFill>
                <a:ea typeface="+mn-ea"/>
              </a:rPr>
              <a:t>society</a:t>
            </a:r>
            <a:endParaRPr lang="es-ES" sz="2133" b="1" kern="1200" dirty="0">
              <a:solidFill>
                <a:schemeClr val="accent2"/>
              </a:solidFill>
              <a:ea typeface="+mn-ea"/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132A773B-F815-4A24-8E26-88A511E3DEEB}"/>
              </a:ext>
            </a:extLst>
          </p:cNvPr>
          <p:cNvGrpSpPr/>
          <p:nvPr/>
        </p:nvGrpSpPr>
        <p:grpSpPr>
          <a:xfrm>
            <a:off x="904746" y="1719466"/>
            <a:ext cx="866589" cy="786287"/>
            <a:chOff x="790390" y="1523230"/>
            <a:chExt cx="649942" cy="589715"/>
          </a:xfrm>
        </p:grpSpPr>
        <p:sp>
          <p:nvSpPr>
            <p:cNvPr id="49" name="Elipse 48">
              <a:extLst>
                <a:ext uri="{FF2B5EF4-FFF2-40B4-BE49-F238E27FC236}">
                  <a16:creationId xmlns:a16="http://schemas.microsoft.com/office/drawing/2014/main" id="{A364917A-8FA6-415B-9C91-F016A9FEECD2}"/>
                </a:ext>
              </a:extLst>
            </p:cNvPr>
            <p:cNvSpPr/>
            <p:nvPr/>
          </p:nvSpPr>
          <p:spPr>
            <a:xfrm>
              <a:off x="827361" y="1536945"/>
              <a:ext cx="576000" cy="576000"/>
            </a:xfrm>
            <a:prstGeom prst="ellipse">
              <a:avLst/>
            </a:prstGeom>
            <a:solidFill>
              <a:srgbClr val="EBEE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89"/>
            </a:p>
          </p:txBody>
        </p:sp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0E32CA91-DA47-489D-8665-E83282D7F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40157" y1="78431" x2="40157" y2="78431"/>
                          <a14:foregroundMark x1="63780" y1="33333" x2="63780" y2="33333"/>
                          <a14:foregroundMark x1="55118" y1="46078" x2="55118" y2="46078"/>
                          <a14:foregroundMark x1="48819" y1="47059" x2="48819" y2="47059"/>
                          <a14:foregroundMark x1="55118" y1="41176" x2="55118" y2="41176"/>
                          <a14:foregroundMark x1="48819" y1="47059" x2="48819" y2="47059"/>
                          <a14:foregroundMark x1="34646" y1="33333" x2="34646" y2="33333"/>
                          <a14:foregroundMark x1="26772" y1="24510" x2="26772" y2="24510"/>
                          <a14:foregroundMark x1="37795" y1="25490" x2="37795" y2="25490"/>
                          <a14:foregroundMark x1="40157" y1="40196" x2="40157" y2="40196"/>
                          <a14:foregroundMark x1="26772" y1="40196" x2="26772" y2="4019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90390" y="1523230"/>
              <a:ext cx="649942" cy="522001"/>
            </a:xfrm>
            <a:prstGeom prst="rect">
              <a:avLst/>
            </a:prstGeom>
          </p:spPr>
        </p:pic>
      </p:grpSp>
      <p:sp>
        <p:nvSpPr>
          <p:cNvPr id="52" name="Rectángulo 51">
            <a:extLst>
              <a:ext uri="{FF2B5EF4-FFF2-40B4-BE49-F238E27FC236}">
                <a16:creationId xmlns:a16="http://schemas.microsoft.com/office/drawing/2014/main" id="{84DEF33C-A91A-42D1-A93D-391166B6C203}"/>
              </a:ext>
            </a:extLst>
          </p:cNvPr>
          <p:cNvSpPr/>
          <p:nvPr/>
        </p:nvSpPr>
        <p:spPr>
          <a:xfrm>
            <a:off x="2182368" y="2759421"/>
            <a:ext cx="22533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53" name="Título 1">
            <a:extLst>
              <a:ext uri="{FF2B5EF4-FFF2-40B4-BE49-F238E27FC236}">
                <a16:creationId xmlns:a16="http://schemas.microsoft.com/office/drawing/2014/main" id="{E8ADDB2D-2383-4382-AC71-0A439B360694}"/>
              </a:ext>
            </a:extLst>
          </p:cNvPr>
          <p:cNvSpPr txBox="1">
            <a:spLocks/>
          </p:cNvSpPr>
          <p:nvPr/>
        </p:nvSpPr>
        <p:spPr>
          <a:xfrm>
            <a:off x="2225976" y="2779554"/>
            <a:ext cx="3635456" cy="86052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lang="es-ES" sz="3600" b="0" kern="1200" spc="0" baseline="0" noProof="0" dirty="0">
                <a:solidFill>
                  <a:schemeClr val="tx1"/>
                </a:solidFill>
                <a:latin typeface="Barlow Semi Condensed" panose="00000506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2133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66 % </a:t>
            </a:r>
            <a:r>
              <a:rPr lang="es-ES" sz="2133" b="1" dirty="0" err="1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reduction</a:t>
            </a:r>
            <a:r>
              <a:rPr lang="es-ES" sz="2133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ES" sz="2133" b="1" dirty="0" err="1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of</a:t>
            </a:r>
            <a:r>
              <a:rPr lang="es-ES" sz="2133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ES" sz="2133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CO</a:t>
            </a:r>
            <a:r>
              <a:rPr lang="es-ES" sz="2133" baseline="-250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2eq </a:t>
            </a:r>
            <a:r>
              <a:rPr lang="es-ES" sz="2133" b="1" dirty="0" err="1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emissions</a:t>
            </a:r>
            <a:endParaRPr lang="es-ES" sz="1400" dirty="0"/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12425C2A-6FDA-43DD-AE37-751E49B12CAF}"/>
              </a:ext>
            </a:extLst>
          </p:cNvPr>
          <p:cNvSpPr/>
          <p:nvPr/>
        </p:nvSpPr>
        <p:spPr>
          <a:xfrm>
            <a:off x="2084848" y="3775399"/>
            <a:ext cx="3060617" cy="971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170BBD1E-96E9-4AFC-B287-EC1AFE2245AB}"/>
              </a:ext>
            </a:extLst>
          </p:cNvPr>
          <p:cNvSpPr/>
          <p:nvPr/>
        </p:nvSpPr>
        <p:spPr>
          <a:xfrm>
            <a:off x="2132980" y="3871383"/>
            <a:ext cx="22533" cy="7791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57" name="Título 1">
            <a:extLst>
              <a:ext uri="{FF2B5EF4-FFF2-40B4-BE49-F238E27FC236}">
                <a16:creationId xmlns:a16="http://schemas.microsoft.com/office/drawing/2014/main" id="{BD524697-6490-4086-BEEE-4EA6AD6B62AB}"/>
              </a:ext>
            </a:extLst>
          </p:cNvPr>
          <p:cNvSpPr txBox="1">
            <a:spLocks/>
          </p:cNvSpPr>
          <p:nvPr/>
        </p:nvSpPr>
        <p:spPr>
          <a:xfrm>
            <a:off x="2155513" y="5297846"/>
            <a:ext cx="3940487" cy="74581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lang="es-ES" sz="3600" b="0" kern="1200" spc="0" baseline="0" noProof="0" dirty="0">
                <a:solidFill>
                  <a:schemeClr val="tx1"/>
                </a:solidFill>
                <a:latin typeface="Barlow Semi Condensed" panose="00000506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2133" dirty="0" err="1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Increase</a:t>
            </a:r>
            <a:r>
              <a:rPr lang="es-ES" sz="2133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ES" sz="2133" dirty="0" err="1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of</a:t>
            </a:r>
            <a:r>
              <a:rPr lang="es-ES" sz="2133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ES" sz="2133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4.600 M€ in GDP</a:t>
            </a:r>
          </a:p>
          <a:p>
            <a:pPr>
              <a:lnSpc>
                <a:spcPct val="100000"/>
              </a:lnSpc>
            </a:pPr>
            <a:r>
              <a:rPr lang="es-ES" sz="2133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Support </a:t>
            </a:r>
            <a:r>
              <a:rPr lang="es-ES" sz="2133" dirty="0" err="1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to</a:t>
            </a:r>
            <a:r>
              <a:rPr lang="es-ES" sz="2133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 </a:t>
            </a:r>
            <a:r>
              <a:rPr lang="es-ES" sz="2133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78.000 </a:t>
            </a:r>
            <a:r>
              <a:rPr lang="es-ES" sz="2133" b="1" dirty="0" err="1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jobs</a:t>
            </a:r>
            <a:endParaRPr lang="es-ES" sz="1467" b="1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es-ES" sz="1400" dirty="0"/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A2205ADA-2CD2-4B87-BDAD-85348024450A}"/>
              </a:ext>
            </a:extLst>
          </p:cNvPr>
          <p:cNvSpPr/>
          <p:nvPr/>
        </p:nvSpPr>
        <p:spPr>
          <a:xfrm>
            <a:off x="6723532" y="4419461"/>
            <a:ext cx="22533" cy="10334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61" name="Título 1">
            <a:extLst>
              <a:ext uri="{FF2B5EF4-FFF2-40B4-BE49-F238E27FC236}">
                <a16:creationId xmlns:a16="http://schemas.microsoft.com/office/drawing/2014/main" id="{F447D6BF-F857-4833-B01B-3E1BEB0A93DA}"/>
              </a:ext>
            </a:extLst>
          </p:cNvPr>
          <p:cNvSpPr txBox="1">
            <a:spLocks/>
          </p:cNvSpPr>
          <p:nvPr/>
        </p:nvSpPr>
        <p:spPr>
          <a:xfrm>
            <a:off x="2231367" y="4065935"/>
            <a:ext cx="3635456" cy="74581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lang="es-ES" sz="3600" b="0" kern="1200" spc="0" baseline="0" noProof="0" dirty="0">
                <a:solidFill>
                  <a:schemeClr val="tx1"/>
                </a:solidFill>
                <a:latin typeface="Barlow Semi Condensed" panose="00000506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2133" b="1" dirty="0" err="1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Savings</a:t>
            </a:r>
            <a:r>
              <a:rPr lang="es-ES" sz="2133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ES" sz="2133" b="1" dirty="0" err="1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of</a:t>
            </a:r>
            <a:r>
              <a:rPr lang="es-ES" sz="2133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1.600 M€/y in variable </a:t>
            </a:r>
            <a:r>
              <a:rPr lang="es-ES" sz="2133" b="1" dirty="0" err="1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generation</a:t>
            </a:r>
            <a:r>
              <a:rPr lang="es-ES" sz="2133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ES" sz="2133" b="1" dirty="0" err="1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costs</a:t>
            </a:r>
            <a:endParaRPr lang="es-ES" sz="1467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347D8D9-B880-4614-9CBD-0F36B125F8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2696" y="1387285"/>
            <a:ext cx="4867552" cy="4821975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8A859C85-6951-4E66-9C2B-787FE1BDD5B1}"/>
              </a:ext>
            </a:extLst>
          </p:cNvPr>
          <p:cNvSpPr txBox="1"/>
          <p:nvPr/>
        </p:nvSpPr>
        <p:spPr>
          <a:xfrm>
            <a:off x="457200" y="6314768"/>
            <a:ext cx="406703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>
                    <a:lumMod val="50000"/>
                  </a:schemeClr>
                </a:solidFill>
              </a:rPr>
              <a:t>SDC –</a:t>
            </a:r>
            <a:r>
              <a:rPr lang="es-ES" sz="1400" dirty="0" err="1">
                <a:solidFill>
                  <a:schemeClr val="bg1">
                    <a:lumMod val="50000"/>
                  </a:schemeClr>
                </a:solidFill>
              </a:rPr>
              <a:t>October</a:t>
            </a:r>
            <a:r>
              <a:rPr lang="es-ES" sz="1400" dirty="0">
                <a:solidFill>
                  <a:schemeClr val="bg1">
                    <a:lumMod val="50000"/>
                  </a:schemeClr>
                </a:solidFill>
              </a:rPr>
              <a:t> 2022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85340F8-193B-492B-4F47-D0886113766D}"/>
              </a:ext>
            </a:extLst>
          </p:cNvPr>
          <p:cNvSpPr/>
          <p:nvPr/>
        </p:nvSpPr>
        <p:spPr>
          <a:xfrm>
            <a:off x="457200" y="6314769"/>
            <a:ext cx="3067878" cy="255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231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14" grpId="0" animBg="1"/>
      <p:bldP spid="46" grpId="0" animBg="1"/>
      <p:bldP spid="33" grpId="0"/>
      <p:bldP spid="53" grpId="0"/>
      <p:bldP spid="57" grpId="0"/>
      <p:bldP spid="6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E51E0AE1-7B48-4D14-9F1F-32A3C1A730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81" t="15344" r="3215" b="12925"/>
          <a:stretch/>
        </p:blipFill>
        <p:spPr>
          <a:xfrm>
            <a:off x="293472" y="1247739"/>
            <a:ext cx="6592356" cy="2961982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FC3108A-927A-45F0-8260-F89D992A23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56220" y="744173"/>
            <a:ext cx="11235265" cy="552964"/>
          </a:xfrm>
        </p:spPr>
        <p:txBody>
          <a:bodyPr/>
          <a:lstStyle/>
          <a:p>
            <a:r>
              <a:rPr lang="es-ES" dirty="0" err="1"/>
              <a:t>Webpage</a:t>
            </a:r>
            <a:r>
              <a:rPr lang="es-ES" dirty="0"/>
              <a:t>: </a:t>
            </a:r>
            <a:endParaRPr lang="en-GB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8E535D7-96E8-4004-8C50-4F92EAEEAAF6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EDDC0818-15F7-4139-9007-958A7F728051}" type="slidenum">
              <a:rPr lang="es-ES" smtClean="0"/>
              <a:pPr/>
              <a:t>28</a:t>
            </a:fld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B110A86-BF13-4A7E-9193-B619B3A37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219" y="307203"/>
            <a:ext cx="8160000" cy="346249"/>
          </a:xfrm>
        </p:spPr>
        <p:txBody>
          <a:bodyPr/>
          <a:lstStyle/>
          <a:p>
            <a:r>
              <a:rPr lang="es-ES" dirty="0">
                <a:highlight>
                  <a:srgbClr val="F1F6FA"/>
                </a:highlight>
              </a:rPr>
              <a:t>Access </a:t>
            </a:r>
            <a:r>
              <a:rPr lang="es-ES" dirty="0" err="1">
                <a:highlight>
                  <a:srgbClr val="F1F6FA"/>
                </a:highlight>
              </a:rPr>
              <a:t>to</a:t>
            </a:r>
            <a:r>
              <a:rPr lang="es-ES" dirty="0">
                <a:highlight>
                  <a:srgbClr val="F1F6FA"/>
                </a:highlight>
              </a:rPr>
              <a:t> </a:t>
            </a:r>
            <a:r>
              <a:rPr lang="es-ES" dirty="0" err="1">
                <a:highlight>
                  <a:srgbClr val="F1F6FA"/>
                </a:highlight>
              </a:rPr>
              <a:t>the</a:t>
            </a:r>
            <a:r>
              <a:rPr lang="es-ES" dirty="0">
                <a:highlight>
                  <a:srgbClr val="F1F6FA"/>
                </a:highlight>
              </a:rPr>
              <a:t> </a:t>
            </a:r>
            <a:r>
              <a:rPr lang="es-ES" dirty="0" err="1">
                <a:highlight>
                  <a:srgbClr val="F1F6FA"/>
                </a:highlight>
              </a:rPr>
              <a:t>Spanish</a:t>
            </a:r>
            <a:r>
              <a:rPr lang="es-ES" dirty="0">
                <a:highlight>
                  <a:srgbClr val="F1F6FA"/>
                </a:highlight>
              </a:rPr>
              <a:t> Network </a:t>
            </a:r>
            <a:r>
              <a:rPr lang="es-ES" dirty="0" err="1">
                <a:highlight>
                  <a:srgbClr val="F1F6FA"/>
                </a:highlight>
              </a:rPr>
              <a:t>Development</a:t>
            </a:r>
            <a:r>
              <a:rPr lang="es-ES" dirty="0">
                <a:highlight>
                  <a:srgbClr val="F1F6FA"/>
                </a:highlight>
              </a:rPr>
              <a:t> Plan</a:t>
            </a:r>
            <a:endParaRPr lang="en-GB" dirty="0">
              <a:highlight>
                <a:srgbClr val="F1F6FA"/>
              </a:highligh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4F04BA4-70CE-45C5-BFEA-6FFF6E61DA8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18433" y="698345"/>
            <a:ext cx="4365231" cy="429684"/>
          </a:xfrm>
        </p:spPr>
        <p:txBody>
          <a:bodyPr/>
          <a:lstStyle/>
          <a:p>
            <a:r>
              <a:rPr lang="es-ES" sz="2000" b="1" dirty="0">
                <a:solidFill>
                  <a:schemeClr val="accent1"/>
                </a:solidFill>
                <a:highlight>
                  <a:srgbClr val="F1F6FA"/>
                </a:highlight>
                <a:hlinkClick r:id="rId3"/>
              </a:rPr>
              <a:t>www.planificacionelectrica.es/en</a:t>
            </a:r>
            <a:endParaRPr lang="es-ES" sz="2000" b="1" dirty="0">
              <a:solidFill>
                <a:schemeClr val="accent1"/>
              </a:solidFill>
              <a:highlight>
                <a:srgbClr val="F1F6FA"/>
              </a:highlight>
            </a:endParaRPr>
          </a:p>
          <a:p>
            <a:endParaRPr lang="es-ES" sz="2000" b="1" dirty="0">
              <a:solidFill>
                <a:schemeClr val="accent1"/>
              </a:solidFill>
              <a:highlight>
                <a:srgbClr val="F1F6FA"/>
              </a:highlight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4A5793E-F2EF-4328-ACAC-548C63051C3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E1C55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83664" y="698345"/>
            <a:ext cx="842140" cy="821087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FCBEB180-6077-472A-8FB7-D6E2F2B6E248}"/>
              </a:ext>
            </a:extLst>
          </p:cNvPr>
          <p:cNvSpPr/>
          <p:nvPr/>
        </p:nvSpPr>
        <p:spPr>
          <a:xfrm>
            <a:off x="5553075" y="1197386"/>
            <a:ext cx="952500" cy="552964"/>
          </a:xfrm>
          <a:prstGeom prst="ellipse">
            <a:avLst/>
          </a:prstGeom>
          <a:solidFill>
            <a:srgbClr val="FFFF00">
              <a:alpha val="18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0ACDE2B-8FDE-454C-9B1B-D8867E9C15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3807" y="2898774"/>
            <a:ext cx="5149735" cy="3429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0CEF4F0-91D3-4B66-9EE1-CAA7239AE0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8473" y="4260073"/>
            <a:ext cx="1562100" cy="2488557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2F2AE13D-F82F-40C3-BEF3-1D6E454E8C31}"/>
              </a:ext>
            </a:extLst>
          </p:cNvPr>
          <p:cNvSpPr txBox="1"/>
          <p:nvPr/>
        </p:nvSpPr>
        <p:spPr>
          <a:xfrm>
            <a:off x="457200" y="6314768"/>
            <a:ext cx="406703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>
                    <a:lumMod val="50000"/>
                  </a:schemeClr>
                </a:solidFill>
              </a:rPr>
              <a:t>SDC –</a:t>
            </a:r>
            <a:r>
              <a:rPr lang="es-ES" sz="1400" dirty="0" err="1">
                <a:solidFill>
                  <a:schemeClr val="bg1">
                    <a:lumMod val="50000"/>
                  </a:schemeClr>
                </a:solidFill>
              </a:rPr>
              <a:t>October</a:t>
            </a:r>
            <a:r>
              <a:rPr lang="es-ES" sz="1400" dirty="0">
                <a:solidFill>
                  <a:schemeClr val="bg1">
                    <a:lumMod val="50000"/>
                  </a:schemeClr>
                </a:solidFill>
              </a:rPr>
              <a:t> 2022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4DC2B8A-BF7C-18D0-7C61-8419707C50A5}"/>
              </a:ext>
            </a:extLst>
          </p:cNvPr>
          <p:cNvSpPr/>
          <p:nvPr/>
        </p:nvSpPr>
        <p:spPr>
          <a:xfrm>
            <a:off x="457200" y="6314769"/>
            <a:ext cx="3067878" cy="255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18584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8E535D7-96E8-4004-8C50-4F92EAEEAAF6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EDDC0818-15F7-4139-9007-958A7F728051}" type="slidenum">
              <a:rPr lang="es-ES" smtClean="0"/>
              <a:pPr/>
              <a:t>29</a:t>
            </a:fld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B110A86-BF13-4A7E-9193-B619B3A37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219" y="307203"/>
            <a:ext cx="8160000" cy="346249"/>
          </a:xfrm>
        </p:spPr>
        <p:txBody>
          <a:bodyPr/>
          <a:lstStyle/>
          <a:p>
            <a:r>
              <a:rPr lang="es-ES" dirty="0" err="1">
                <a:highlight>
                  <a:srgbClr val="F1F6FA"/>
                </a:highlight>
              </a:rPr>
              <a:t>Conclusions</a:t>
            </a:r>
            <a:endParaRPr lang="en-GB" dirty="0">
              <a:highlight>
                <a:srgbClr val="F1F6FA"/>
              </a:highlight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F2AE13D-F82F-40C3-BEF3-1D6E454E8C31}"/>
              </a:ext>
            </a:extLst>
          </p:cNvPr>
          <p:cNvSpPr txBox="1"/>
          <p:nvPr/>
        </p:nvSpPr>
        <p:spPr>
          <a:xfrm>
            <a:off x="457200" y="6314768"/>
            <a:ext cx="406703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bg1">
                    <a:lumMod val="50000"/>
                  </a:schemeClr>
                </a:solidFill>
              </a:rPr>
              <a:t>SDC –</a:t>
            </a:r>
            <a:r>
              <a:rPr lang="es-ES" sz="1400" dirty="0" err="1">
                <a:solidFill>
                  <a:schemeClr val="bg1">
                    <a:lumMod val="50000"/>
                  </a:schemeClr>
                </a:solidFill>
              </a:rPr>
              <a:t>October</a:t>
            </a:r>
            <a:r>
              <a:rPr lang="es-ES" sz="1400" dirty="0">
                <a:solidFill>
                  <a:schemeClr val="bg1">
                    <a:lumMod val="50000"/>
                  </a:schemeClr>
                </a:solidFill>
              </a:rPr>
              <a:t> 2022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A18F7D2B-BD1D-22A0-68B5-ED16D99497E8}"/>
              </a:ext>
            </a:extLst>
          </p:cNvPr>
          <p:cNvSpPr/>
          <p:nvPr/>
        </p:nvSpPr>
        <p:spPr>
          <a:xfrm>
            <a:off x="457200" y="6314769"/>
            <a:ext cx="3067878" cy="307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76E543E3-313A-F90D-A007-84127E9ACD5C}"/>
              </a:ext>
            </a:extLst>
          </p:cNvPr>
          <p:cNvSpPr txBox="1">
            <a:spLocks/>
          </p:cNvSpPr>
          <p:nvPr/>
        </p:nvSpPr>
        <p:spPr>
          <a:xfrm>
            <a:off x="1966772" y="1555817"/>
            <a:ext cx="8023895" cy="74581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lang="es-ES" sz="3600" b="0" kern="1200" spc="0" baseline="0" noProof="0" dirty="0">
                <a:solidFill>
                  <a:schemeClr val="tx1"/>
                </a:solidFill>
                <a:latin typeface="Barlow Semi Condensed" panose="00000506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It is possible to operate a system with a high % of RES although it requires a wide toolkit </a:t>
            </a:r>
          </a:p>
          <a:p>
            <a:pPr>
              <a:lnSpc>
                <a:spcPct val="100000"/>
              </a:lnSpc>
            </a:pPr>
            <a:endParaRPr lang="en-US" sz="1467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es-ES" sz="1467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BE133432-4C2E-3CD5-521D-83B19588FD2A}"/>
              </a:ext>
            </a:extLst>
          </p:cNvPr>
          <p:cNvSpPr txBox="1">
            <a:spLocks/>
          </p:cNvSpPr>
          <p:nvPr/>
        </p:nvSpPr>
        <p:spPr>
          <a:xfrm>
            <a:off x="1966771" y="3562386"/>
            <a:ext cx="9584585" cy="745812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lang="es-ES" sz="3600" b="0" kern="1200" spc="0" baseline="0" noProof="0" dirty="0">
                <a:solidFill>
                  <a:schemeClr val="tx1"/>
                </a:solidFill>
                <a:latin typeface="Barlow Semi Condensed" panose="00000506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Grids are enablers of the energy transition and should be treated like that , and also work on solutions to the barriers for the proper implementation of the right grid at the right moment </a:t>
            </a:r>
          </a:p>
          <a:p>
            <a:pPr>
              <a:lnSpc>
                <a:spcPct val="100000"/>
              </a:lnSpc>
            </a:pPr>
            <a:endParaRPr lang="en-US" sz="1467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es-ES" sz="1467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483F9D4-5C51-8664-00F8-0567A6364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33" y="1555817"/>
            <a:ext cx="938177" cy="93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4" descr="Precaución signo - Iconos Interfaz de usuario y Gestos">
            <a:extLst>
              <a:ext uri="{FF2B5EF4-FFF2-40B4-BE49-F238E27FC236}">
                <a16:creationId xmlns:a16="http://schemas.microsoft.com/office/drawing/2014/main" id="{830C2055-B974-66F7-91EB-CFE35A5374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078" name="Picture 6" descr="Atención O Precaución Triángulo Signo Símbolo. Vector. Ilustraciones svg,  vectoriales, clip art vectorizado libre de derechos. Image 88621585">
            <a:extLst>
              <a:ext uri="{FF2B5EF4-FFF2-40B4-BE49-F238E27FC236}">
                <a16:creationId xmlns:a16="http://schemas.microsoft.com/office/drawing/2014/main" id="{4212C1E8-0579-FB0E-FC4F-9D1F7AB6D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44" y="3291174"/>
            <a:ext cx="1288235" cy="128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0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DBF841C4-B902-48DA-9F68-DFE9EE8E8A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50089" y="5307871"/>
            <a:ext cx="2880784" cy="574644"/>
          </a:xfrm>
        </p:spPr>
        <p:txBody>
          <a:bodyPr/>
          <a:lstStyle/>
          <a:p>
            <a:r>
              <a:rPr lang="en-US"/>
              <a:t>74% of renewables in electricity sector</a:t>
            </a:r>
          </a:p>
        </p:txBody>
      </p:sp>
      <p:sp>
        <p:nvSpPr>
          <p:cNvPr id="32" name="Marcador de texto 31">
            <a:extLst>
              <a:ext uri="{FF2B5EF4-FFF2-40B4-BE49-F238E27FC236}">
                <a16:creationId xmlns:a16="http://schemas.microsoft.com/office/drawing/2014/main" id="{3C1FEA57-A6BD-41CB-8931-6B315D94D64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06089" y="5307871"/>
            <a:ext cx="2880784" cy="861967"/>
          </a:xfrm>
        </p:spPr>
        <p:txBody>
          <a:bodyPr/>
          <a:lstStyle/>
          <a:p>
            <a:r>
              <a:rPr lang="en-US"/>
              <a:t>39,5% of reduction of primary energy consumption</a:t>
            </a:r>
          </a:p>
        </p:txBody>
      </p:sp>
      <p:sp>
        <p:nvSpPr>
          <p:cNvPr id="50" name="Google Shape;724;p69">
            <a:extLst>
              <a:ext uri="{FF2B5EF4-FFF2-40B4-BE49-F238E27FC236}">
                <a16:creationId xmlns:a16="http://schemas.microsoft.com/office/drawing/2014/main" id="{170B19FF-1C21-44AD-A163-340590D2CB50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368618" y="6324307"/>
            <a:ext cx="389849" cy="271167"/>
          </a:xfrm>
        </p:spPr>
        <p:txBody>
          <a:bodyPr/>
          <a:lstStyle/>
          <a:p>
            <a:pPr lvl="0"/>
            <a:fld id="{00000000-1234-1234-1234-123412341234}" type="slidenum">
              <a:rPr lang="es" smtClean="0"/>
              <a:pPr lvl="0"/>
              <a:t>3</a:t>
            </a:fld>
            <a:endParaRPr lang="es" dirty="0"/>
          </a:p>
        </p:txBody>
      </p:sp>
      <p:sp>
        <p:nvSpPr>
          <p:cNvPr id="729" name="Google Shape;729;p69"/>
          <p:cNvSpPr txBox="1">
            <a:spLocks noGrp="1"/>
          </p:cNvSpPr>
          <p:nvPr>
            <p:ph type="title"/>
          </p:nvPr>
        </p:nvSpPr>
        <p:spPr>
          <a:xfrm>
            <a:off x="1056217" y="302681"/>
            <a:ext cx="8160000" cy="692497"/>
          </a:xfrm>
        </p:spPr>
        <p:txBody>
          <a:bodyPr/>
          <a:lstStyle/>
          <a:p>
            <a:r>
              <a:rPr lang="en-US" dirty="0"/>
              <a:t>Spanish National Energy and Climate Plan (NECP)</a:t>
            </a:r>
            <a:br>
              <a:rPr lang="en-US" dirty="0"/>
            </a:br>
            <a:r>
              <a:rPr lang="en-US" i="1" dirty="0"/>
              <a:t>approved by the Government in 2020</a:t>
            </a:r>
          </a:p>
        </p:txBody>
      </p:sp>
      <p:sp>
        <p:nvSpPr>
          <p:cNvPr id="60" name="Marcador de texto 59">
            <a:extLst>
              <a:ext uri="{FF2B5EF4-FFF2-40B4-BE49-F238E27FC236}">
                <a16:creationId xmlns:a16="http://schemas.microsoft.com/office/drawing/2014/main" id="{606FD5DE-FBB0-4F6D-92F8-F1CBB0DCDBB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78849" y="5307871"/>
            <a:ext cx="2880784" cy="574644"/>
          </a:xfrm>
        </p:spPr>
        <p:txBody>
          <a:bodyPr/>
          <a:lstStyle/>
          <a:p>
            <a:r>
              <a:rPr lang="en-US" dirty="0"/>
              <a:t>42% of renewables in final energy consumption</a:t>
            </a:r>
          </a:p>
        </p:txBody>
      </p:sp>
      <p:pic>
        <p:nvPicPr>
          <p:cNvPr id="24" name="Marcador de posición de imagen 711">
            <a:extLst>
              <a:ext uri="{FF2B5EF4-FFF2-40B4-BE49-F238E27FC236}">
                <a16:creationId xmlns:a16="http://schemas.microsoft.com/office/drawing/2014/main" id="{EA1C26B8-E268-4892-917E-72DBEB818FA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447" r="447"/>
          <a:stretch/>
        </p:blipFill>
        <p:spPr>
          <a:xfrm>
            <a:off x="1056218" y="2300636"/>
            <a:ext cx="2880783" cy="2878667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>
            <a:contourClr>
              <a:srgbClr val="333333"/>
            </a:contourClr>
          </a:sp3d>
        </p:spPr>
      </p:pic>
      <p:pic>
        <p:nvPicPr>
          <p:cNvPr id="25" name="Marcador de posición de imagen 713">
            <a:extLst>
              <a:ext uri="{FF2B5EF4-FFF2-40B4-BE49-F238E27FC236}">
                <a16:creationId xmlns:a16="http://schemas.microsoft.com/office/drawing/2014/main" id="{159CC560-E6AB-42AC-A584-6EC9D1801DB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l="557" r="557"/>
          <a:stretch/>
        </p:blipFill>
        <p:spPr>
          <a:xfrm>
            <a:off x="4622800" y="2318054"/>
            <a:ext cx="2878667" cy="2878667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>
            <a:contourClr>
              <a:srgbClr val="333333"/>
            </a:contourClr>
          </a:sp3d>
        </p:spPr>
      </p:pic>
      <p:pic>
        <p:nvPicPr>
          <p:cNvPr id="26" name="Marcador de posición de imagen 715">
            <a:extLst>
              <a:ext uri="{FF2B5EF4-FFF2-40B4-BE49-F238E27FC236}">
                <a16:creationId xmlns:a16="http://schemas.microsoft.com/office/drawing/2014/main" id="{38505CF2-B1F7-451C-A368-A8321D5A0A8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/>
          <a:srcRect l="7378" r="7378"/>
          <a:stretch/>
        </p:blipFill>
        <p:spPr>
          <a:xfrm>
            <a:off x="8231718" y="2326763"/>
            <a:ext cx="2880783" cy="2878667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>
            <a:contourClr>
              <a:srgbClr val="333333"/>
            </a:contourClr>
          </a:sp3d>
        </p:spPr>
      </p:pic>
      <p:sp>
        <p:nvSpPr>
          <p:cNvPr id="20" name="Marcador de texto 10">
            <a:extLst>
              <a:ext uri="{FF2B5EF4-FFF2-40B4-BE49-F238E27FC236}">
                <a16:creationId xmlns:a16="http://schemas.microsoft.com/office/drawing/2014/main" id="{6FAA0E2E-0AF7-4C61-ADC3-71B56B59032F}"/>
              </a:ext>
            </a:extLst>
          </p:cNvPr>
          <p:cNvSpPr txBox="1">
            <a:spLocks/>
          </p:cNvSpPr>
          <p:nvPr/>
        </p:nvSpPr>
        <p:spPr>
          <a:xfrm>
            <a:off x="1078849" y="1267886"/>
            <a:ext cx="10172215" cy="655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s-ES" sz="1867" b="1" i="0" u="none" strike="noStrike" cap="none" smtClean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s-ES" sz="20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s-ES" sz="20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s-ES" sz="20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s-E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GB" sz="2130" dirty="0">
                <a:solidFill>
                  <a:schemeClr val="accent2"/>
                </a:solidFill>
              </a:rPr>
              <a:t>Main goal is to reduce greenhouse gas emissions in the Spanish economy by at least 23% by 2030 compared to 1990, by means of …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CD60B47-209B-4087-8DE2-CB5F08426E1D}"/>
              </a:ext>
            </a:extLst>
          </p:cNvPr>
          <p:cNvSpPr txBox="1"/>
          <p:nvPr/>
        </p:nvSpPr>
        <p:spPr>
          <a:xfrm>
            <a:off x="457200" y="6314768"/>
            <a:ext cx="347071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872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17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DBF841C4-B902-48DA-9F68-DFE9EE8E8A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50089" y="5307871"/>
            <a:ext cx="2880784" cy="574644"/>
          </a:xfrm>
        </p:spPr>
        <p:txBody>
          <a:bodyPr/>
          <a:lstStyle/>
          <a:p>
            <a:r>
              <a:rPr lang="en-US" dirty="0"/>
              <a:t>74%</a:t>
            </a:r>
            <a:r>
              <a:rPr lang="en-US" dirty="0">
                <a:solidFill>
                  <a:srgbClr val="92D050"/>
                </a:solidFill>
                <a:sym typeface="Wingdings" panose="05000000000000000000" pitchFamily="2" charset="2"/>
              </a:rPr>
              <a:t>81%</a:t>
            </a:r>
            <a:r>
              <a:rPr lang="en-US" dirty="0">
                <a:solidFill>
                  <a:srgbClr val="92D050"/>
                </a:solidFill>
              </a:rPr>
              <a:t> </a:t>
            </a:r>
            <a:r>
              <a:rPr lang="en-US" dirty="0"/>
              <a:t>of renewables in electricity sector</a:t>
            </a:r>
          </a:p>
        </p:txBody>
      </p:sp>
      <p:sp>
        <p:nvSpPr>
          <p:cNvPr id="32" name="Marcador de texto 31">
            <a:extLst>
              <a:ext uri="{FF2B5EF4-FFF2-40B4-BE49-F238E27FC236}">
                <a16:creationId xmlns:a16="http://schemas.microsoft.com/office/drawing/2014/main" id="{3C1FEA57-A6BD-41CB-8931-6B315D94D64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06089" y="5307871"/>
            <a:ext cx="2880784" cy="861967"/>
          </a:xfrm>
        </p:spPr>
        <p:txBody>
          <a:bodyPr/>
          <a:lstStyle/>
          <a:p>
            <a:r>
              <a:rPr lang="en-US" dirty="0"/>
              <a:t>39,5%</a:t>
            </a:r>
            <a:r>
              <a:rPr lang="en-US" dirty="0">
                <a:solidFill>
                  <a:srgbClr val="92D050"/>
                </a:solidFill>
                <a:sym typeface="Wingdings" panose="05000000000000000000" pitchFamily="2" charset="2"/>
              </a:rPr>
              <a:t> 44%</a:t>
            </a:r>
            <a:r>
              <a:rPr lang="en-US" dirty="0">
                <a:solidFill>
                  <a:srgbClr val="92D050"/>
                </a:solidFill>
              </a:rPr>
              <a:t> </a:t>
            </a:r>
            <a:r>
              <a:rPr lang="en-US" dirty="0"/>
              <a:t>of reduction of primary energy consumption</a:t>
            </a:r>
          </a:p>
        </p:txBody>
      </p:sp>
      <p:sp>
        <p:nvSpPr>
          <p:cNvPr id="50" name="Google Shape;724;p69">
            <a:extLst>
              <a:ext uri="{FF2B5EF4-FFF2-40B4-BE49-F238E27FC236}">
                <a16:creationId xmlns:a16="http://schemas.microsoft.com/office/drawing/2014/main" id="{170B19FF-1C21-44AD-A163-340590D2CB50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368618" y="6324307"/>
            <a:ext cx="389849" cy="271167"/>
          </a:xfrm>
        </p:spPr>
        <p:txBody>
          <a:bodyPr/>
          <a:lstStyle/>
          <a:p>
            <a:pPr lvl="0"/>
            <a:fld id="{00000000-1234-1234-1234-123412341234}" type="slidenum">
              <a:rPr lang="es" smtClean="0"/>
              <a:pPr lvl="0"/>
              <a:t>4</a:t>
            </a:fld>
            <a:endParaRPr lang="es" dirty="0"/>
          </a:p>
        </p:txBody>
      </p:sp>
      <p:sp>
        <p:nvSpPr>
          <p:cNvPr id="729" name="Google Shape;729;p69"/>
          <p:cNvSpPr txBox="1">
            <a:spLocks noGrp="1"/>
          </p:cNvSpPr>
          <p:nvPr>
            <p:ph type="title"/>
          </p:nvPr>
        </p:nvSpPr>
        <p:spPr>
          <a:xfrm>
            <a:off x="1056217" y="302681"/>
            <a:ext cx="8160000" cy="692497"/>
          </a:xfrm>
        </p:spPr>
        <p:txBody>
          <a:bodyPr/>
          <a:lstStyle/>
          <a:p>
            <a:r>
              <a:rPr lang="en-US" dirty="0"/>
              <a:t>Spanish National Energy and Climate Plan (NECP)</a:t>
            </a:r>
            <a:br>
              <a:rPr lang="en-US" dirty="0"/>
            </a:br>
            <a:r>
              <a:rPr lang="en-US" i="1" dirty="0"/>
              <a:t>approved by the Government in 2020</a:t>
            </a:r>
          </a:p>
        </p:txBody>
      </p:sp>
      <p:sp>
        <p:nvSpPr>
          <p:cNvPr id="60" name="Marcador de texto 59">
            <a:extLst>
              <a:ext uri="{FF2B5EF4-FFF2-40B4-BE49-F238E27FC236}">
                <a16:creationId xmlns:a16="http://schemas.microsoft.com/office/drawing/2014/main" id="{606FD5DE-FBB0-4F6D-92F8-F1CBB0DCDBB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78849" y="5307871"/>
            <a:ext cx="2880784" cy="861967"/>
          </a:xfrm>
        </p:spPr>
        <p:txBody>
          <a:bodyPr/>
          <a:lstStyle/>
          <a:p>
            <a:r>
              <a:rPr lang="en-US" dirty="0"/>
              <a:t>42%</a:t>
            </a:r>
            <a:r>
              <a:rPr lang="en-US" dirty="0">
                <a:solidFill>
                  <a:srgbClr val="92D050"/>
                </a:solidFill>
                <a:sym typeface="Wingdings" panose="05000000000000000000" pitchFamily="2" charset="2"/>
              </a:rPr>
              <a:t> 48%</a:t>
            </a:r>
            <a:r>
              <a:rPr lang="en-US" dirty="0">
                <a:solidFill>
                  <a:srgbClr val="92D050"/>
                </a:solidFill>
              </a:rPr>
              <a:t> </a:t>
            </a:r>
            <a:r>
              <a:rPr lang="en-US" dirty="0"/>
              <a:t>of renewables in final energy consumption</a:t>
            </a:r>
          </a:p>
        </p:txBody>
      </p:sp>
      <p:pic>
        <p:nvPicPr>
          <p:cNvPr id="24" name="Marcador de posición de imagen 711">
            <a:extLst>
              <a:ext uri="{FF2B5EF4-FFF2-40B4-BE49-F238E27FC236}">
                <a16:creationId xmlns:a16="http://schemas.microsoft.com/office/drawing/2014/main" id="{EA1C26B8-E268-4892-917E-72DBEB818FA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447" r="447"/>
          <a:stretch/>
        </p:blipFill>
        <p:spPr>
          <a:xfrm>
            <a:off x="1056218" y="2300636"/>
            <a:ext cx="2880783" cy="2878667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>
            <a:contourClr>
              <a:srgbClr val="333333"/>
            </a:contourClr>
          </a:sp3d>
        </p:spPr>
      </p:pic>
      <p:pic>
        <p:nvPicPr>
          <p:cNvPr id="25" name="Marcador de posición de imagen 713">
            <a:extLst>
              <a:ext uri="{FF2B5EF4-FFF2-40B4-BE49-F238E27FC236}">
                <a16:creationId xmlns:a16="http://schemas.microsoft.com/office/drawing/2014/main" id="{159CC560-E6AB-42AC-A584-6EC9D1801DB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l="557" r="557"/>
          <a:stretch/>
        </p:blipFill>
        <p:spPr>
          <a:xfrm>
            <a:off x="4622800" y="2318054"/>
            <a:ext cx="2878667" cy="2878667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>
            <a:contourClr>
              <a:srgbClr val="333333"/>
            </a:contourClr>
          </a:sp3d>
        </p:spPr>
      </p:pic>
      <p:pic>
        <p:nvPicPr>
          <p:cNvPr id="26" name="Marcador de posición de imagen 715">
            <a:extLst>
              <a:ext uri="{FF2B5EF4-FFF2-40B4-BE49-F238E27FC236}">
                <a16:creationId xmlns:a16="http://schemas.microsoft.com/office/drawing/2014/main" id="{38505CF2-B1F7-451C-A368-A8321D5A0A8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/>
          <a:srcRect l="7378" r="7378"/>
          <a:stretch/>
        </p:blipFill>
        <p:spPr>
          <a:xfrm>
            <a:off x="8231718" y="2326763"/>
            <a:ext cx="2880783" cy="2878667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>
            <a:contourClr>
              <a:srgbClr val="333333"/>
            </a:contourClr>
          </a:sp3d>
        </p:spPr>
      </p:pic>
      <p:sp>
        <p:nvSpPr>
          <p:cNvPr id="20" name="Marcador de texto 10">
            <a:extLst>
              <a:ext uri="{FF2B5EF4-FFF2-40B4-BE49-F238E27FC236}">
                <a16:creationId xmlns:a16="http://schemas.microsoft.com/office/drawing/2014/main" id="{6FAA0E2E-0AF7-4C61-ADC3-71B56B59032F}"/>
              </a:ext>
            </a:extLst>
          </p:cNvPr>
          <p:cNvSpPr txBox="1">
            <a:spLocks/>
          </p:cNvSpPr>
          <p:nvPr/>
        </p:nvSpPr>
        <p:spPr>
          <a:xfrm>
            <a:off x="1078849" y="1267886"/>
            <a:ext cx="10172215" cy="655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s-ES" sz="1867" b="1" i="0" u="none" strike="noStrike" cap="none" smtClean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s-ES" sz="20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s-ES" sz="20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s-ES" sz="20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s-E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GB" sz="2130" dirty="0">
                <a:solidFill>
                  <a:schemeClr val="accent2"/>
                </a:solidFill>
              </a:rPr>
              <a:t>Main goal is to reduce greenhouse gas emissions in the Spanish economy by at least 23%</a:t>
            </a:r>
            <a:r>
              <a:rPr lang="en-GB" sz="2130" dirty="0">
                <a:solidFill>
                  <a:srgbClr val="92D050"/>
                </a:solidFill>
                <a:sym typeface="Wingdings" panose="05000000000000000000" pitchFamily="2" charset="2"/>
              </a:rPr>
              <a:t> 32%</a:t>
            </a:r>
            <a:r>
              <a:rPr lang="en-GB" sz="2130" dirty="0">
                <a:solidFill>
                  <a:srgbClr val="92D050"/>
                </a:solidFill>
              </a:rPr>
              <a:t> </a:t>
            </a:r>
            <a:r>
              <a:rPr lang="en-GB" sz="2130" dirty="0">
                <a:solidFill>
                  <a:schemeClr val="accent2"/>
                </a:solidFill>
              </a:rPr>
              <a:t>by 2030 compared to 1990, by means of …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CD60B47-209B-4087-8DE2-CB5F08426E1D}"/>
              </a:ext>
            </a:extLst>
          </p:cNvPr>
          <p:cNvSpPr txBox="1"/>
          <p:nvPr/>
        </p:nvSpPr>
        <p:spPr>
          <a:xfrm>
            <a:off x="457200" y="6314768"/>
            <a:ext cx="347071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1AD0D94-801B-F28F-43A0-CC0138C77697}"/>
              </a:ext>
            </a:extLst>
          </p:cNvPr>
          <p:cNvSpPr txBox="1"/>
          <p:nvPr/>
        </p:nvSpPr>
        <p:spPr>
          <a:xfrm>
            <a:off x="1078849" y="6330318"/>
            <a:ext cx="6121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92D050"/>
                </a:solidFill>
              </a:rPr>
              <a:t>With a proposal of revision in June 2023</a:t>
            </a:r>
            <a:endParaRPr lang="es-ES" sz="2400" b="1" i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678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8B680044-73B3-4283-9123-265098D5A2D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1368618" y="6324307"/>
            <a:ext cx="389849" cy="271167"/>
          </a:xfrm>
        </p:spPr>
        <p:txBody>
          <a:bodyPr/>
          <a:lstStyle/>
          <a:p>
            <a:fld id="{00000000-1234-1234-1234-123412341234}" type="slidenum">
              <a:rPr lang="es-ES" smtClean="0"/>
              <a:pPr/>
              <a:t>5</a:t>
            </a:fld>
            <a:endParaRPr lang="es-ES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4A3BFC61-2CD9-4B81-9B93-D84EEF4F2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219" y="307203"/>
            <a:ext cx="8160000" cy="346249"/>
          </a:xfrm>
        </p:spPr>
        <p:txBody>
          <a:bodyPr/>
          <a:lstStyle/>
          <a:p>
            <a:r>
              <a:rPr lang="es-ES" dirty="0" err="1"/>
              <a:t>Installed</a:t>
            </a:r>
            <a:r>
              <a:rPr lang="es-ES" dirty="0"/>
              <a:t> </a:t>
            </a:r>
            <a:r>
              <a:rPr lang="es-ES" dirty="0" err="1"/>
              <a:t>Generation</a:t>
            </a:r>
            <a:r>
              <a:rPr lang="es-ES" dirty="0"/>
              <a:t> </a:t>
            </a:r>
            <a:r>
              <a:rPr lang="es-ES" dirty="0" err="1"/>
              <a:t>Capacity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today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2030</a:t>
            </a:r>
          </a:p>
        </p:txBody>
      </p:sp>
      <p:sp>
        <p:nvSpPr>
          <p:cNvPr id="11" name="Marcador de contenido 4">
            <a:extLst>
              <a:ext uri="{FF2B5EF4-FFF2-40B4-BE49-F238E27FC236}">
                <a16:creationId xmlns:a16="http://schemas.microsoft.com/office/drawing/2014/main" id="{85C8ED85-32FD-48FB-8BD1-C99862C8B9C7}"/>
              </a:ext>
            </a:extLst>
          </p:cNvPr>
          <p:cNvSpPr txBox="1">
            <a:spLocks/>
          </p:cNvSpPr>
          <p:nvPr/>
        </p:nvSpPr>
        <p:spPr>
          <a:xfrm>
            <a:off x="695325" y="1067213"/>
            <a:ext cx="10801342" cy="439261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>
                  <a:lumMod val="75000"/>
                </a:schemeClr>
              </a:buClr>
              <a:buSzPct val="110000"/>
              <a:buFont typeface="Wingdings 2" panose="05020102010507070707" pitchFamily="18" charset="2"/>
              <a:buNone/>
              <a:defRPr lang="es-ES" sz="2000" kern="1200" noProof="0" dirty="0" smtClean="0">
                <a:solidFill>
                  <a:schemeClr val="accent3">
                    <a:lumMod val="75000"/>
                  </a:schemeClr>
                </a:solidFill>
                <a:latin typeface="Barlow Semi Condensed SemiBold" panose="00000706000000000000" pitchFamily="2" charset="0"/>
                <a:ea typeface="+mn-ea"/>
                <a:cs typeface="+mn-cs"/>
              </a:defRPr>
            </a:lvl1pPr>
            <a:lvl2pPr marL="0" indent="0" algn="l" defTabSz="4572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5">
                  <a:lumMod val="75000"/>
                </a:schemeClr>
              </a:buClr>
              <a:buSzPct val="100000"/>
              <a:buFont typeface="Wingdings 2" panose="05020102010507070707" pitchFamily="18" charset="2"/>
              <a:buNone/>
              <a:defRPr lang="es-ES" sz="2000" kern="12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rlow Semi Condensed" panose="00000506000000000000" pitchFamily="2" charset="0"/>
                <a:ea typeface="+mn-ea"/>
                <a:cs typeface="+mn-cs"/>
              </a:defRPr>
            </a:lvl2pPr>
            <a:lvl3pPr marL="215900" indent="-215900" algn="l" defTabSz="457200" rtl="0" eaLnBrk="1" latinLnBrk="0" hangingPunct="1">
              <a:spcBef>
                <a:spcPts val="800"/>
              </a:spcBef>
              <a:buClr>
                <a:schemeClr val="accent5">
                  <a:lumMod val="75000"/>
                </a:schemeClr>
              </a:buClr>
              <a:buFont typeface="Wingdings 2" panose="05020102010507070707" pitchFamily="18" charset="2"/>
              <a:buChar char="¡"/>
              <a:defRPr lang="es-ES" sz="2000" kern="120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Barlow Semi Condensed" panose="00000506000000000000" pitchFamily="2" charset="0"/>
                <a:ea typeface="+mn-ea"/>
                <a:cs typeface="+mn-cs"/>
              </a:defRPr>
            </a:lvl3pPr>
            <a:lvl4pPr marL="414338" indent="-193675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>
                  <a:lumMod val="75000"/>
                </a:schemeClr>
              </a:buClr>
              <a:buFont typeface="Wingdings 2" panose="05020102010507070707" pitchFamily="18" charset="2"/>
              <a:buChar char="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25475" indent="-187325" algn="l" defTabSz="4572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>
                  <a:lumMod val="75000"/>
                </a:schemeClr>
              </a:buClr>
              <a:buFont typeface="Calibri" panose="020F0502020204030204" pitchFamily="34" charset="0"/>
              <a:buChar char="○"/>
              <a:tabLst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Barlow Semi Condensed" panose="00000506000000000000" pitchFamily="2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BC1DB">
                  <a:lumMod val="75000"/>
                </a:srgbClr>
              </a:buClr>
              <a:buSzPct val="110000"/>
              <a:buFont typeface="Wingdings 2" panose="05020102010507070707" pitchFamily="18" charset="2"/>
              <a:buNone/>
              <a:tabLst/>
              <a:defRPr/>
            </a:pPr>
            <a:r>
              <a:rPr lang="es-E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Installed</a:t>
            </a:r>
            <a:r>
              <a:rPr lang="es-E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capacity</a:t>
            </a:r>
            <a:r>
              <a:rPr lang="es-E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(31.12.22) </a:t>
            </a:r>
            <a:endParaRPr lang="en-GB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1 CuadroTexto">
            <a:extLst>
              <a:ext uri="{FF2B5EF4-FFF2-40B4-BE49-F238E27FC236}">
                <a16:creationId xmlns:a16="http://schemas.microsoft.com/office/drawing/2014/main" id="{400540C0-593F-46D3-A57F-45C541311841}"/>
              </a:ext>
            </a:extLst>
          </p:cNvPr>
          <p:cNvSpPr txBox="1">
            <a:spLocks noChangeAspect="1"/>
          </p:cNvSpPr>
          <p:nvPr/>
        </p:nvSpPr>
        <p:spPr>
          <a:xfrm>
            <a:off x="314184" y="6187158"/>
            <a:ext cx="6433262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2800" dirty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t>∑ </a:t>
            </a:r>
            <a:r>
              <a:rPr lang="es-ES" sz="28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t>Renewable</a:t>
            </a:r>
            <a:r>
              <a:rPr lang="es-ES" sz="2800" dirty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es-ES" sz="28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t>Capacity</a:t>
            </a:r>
            <a:r>
              <a:rPr lang="es-ES" sz="2800" dirty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t>  ≈  62,6%</a:t>
            </a:r>
            <a:endParaRPr lang="es-ES" sz="4800" baseline="-25000" dirty="0">
              <a:solidFill>
                <a:schemeClr val="tx1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53F95C9A-5455-F624-7D3E-71595B6A5DE6}"/>
              </a:ext>
            </a:extLst>
          </p:cNvPr>
          <p:cNvGraphicFramePr/>
          <p:nvPr/>
        </p:nvGraphicFramePr>
        <p:xfrm>
          <a:off x="165586" y="1194808"/>
          <a:ext cx="6432164" cy="40891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876C9DC5-E390-307E-F441-10C8369EF12E}"/>
              </a:ext>
            </a:extLst>
          </p:cNvPr>
          <p:cNvSpPr txBox="1"/>
          <p:nvPr/>
        </p:nvSpPr>
        <p:spPr>
          <a:xfrm>
            <a:off x="1056219" y="5310059"/>
            <a:ext cx="1899879" cy="954300"/>
          </a:xfrm>
          <a:prstGeom prst="rect">
            <a:avLst/>
          </a:prstGeom>
          <a:noFill/>
          <a:ln w="12700"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accent1"/>
                </a:solidFill>
                <a:latin typeface="Barlow Semi Condensed" panose="00000506000000000000" pitchFamily="2" charset="0"/>
              </a:rPr>
              <a:t>Installed</a:t>
            </a:r>
            <a:r>
              <a:rPr lang="es-ES" b="1" dirty="0">
                <a:solidFill>
                  <a:schemeClr val="accent1"/>
                </a:solidFill>
                <a:latin typeface="Barlow Semi Condensed" panose="00000506000000000000" pitchFamily="2" charset="0"/>
              </a:rPr>
              <a:t> </a:t>
            </a:r>
            <a:r>
              <a:rPr lang="es-ES" b="1" dirty="0" err="1">
                <a:solidFill>
                  <a:schemeClr val="accent1"/>
                </a:solidFill>
                <a:latin typeface="Barlow Semi Condensed" panose="00000506000000000000" pitchFamily="2" charset="0"/>
              </a:rPr>
              <a:t>capacity</a:t>
            </a:r>
            <a:endParaRPr lang="es-ES" b="1" dirty="0">
              <a:solidFill>
                <a:schemeClr val="accent1"/>
              </a:solidFill>
              <a:latin typeface="Barlow Semi Condensed" panose="00000506000000000000" pitchFamily="2" charset="0"/>
            </a:endParaRPr>
          </a:p>
          <a:p>
            <a:pPr algn="ctr"/>
            <a:r>
              <a:rPr lang="es-ES" b="1" dirty="0">
                <a:solidFill>
                  <a:schemeClr val="accent1"/>
                </a:solidFill>
                <a:latin typeface="Barlow Semi Condensed" panose="00000506000000000000" pitchFamily="2" charset="0"/>
              </a:rPr>
              <a:t>(</a:t>
            </a:r>
            <a:r>
              <a:rPr lang="es-ES" b="1" dirty="0" err="1">
                <a:solidFill>
                  <a:schemeClr val="accent1"/>
                </a:solidFill>
                <a:latin typeface="Barlow Semi Condensed" panose="00000506000000000000" pitchFamily="2" charset="0"/>
              </a:rPr>
              <a:t>Peninsula</a:t>
            </a:r>
            <a:r>
              <a:rPr lang="es-ES" b="1" dirty="0">
                <a:solidFill>
                  <a:schemeClr val="accent1"/>
                </a:solidFill>
                <a:latin typeface="Barlow Semi Condensed" panose="00000506000000000000" pitchFamily="2" charset="0"/>
              </a:rPr>
              <a:t>): </a:t>
            </a:r>
          </a:p>
          <a:p>
            <a:pPr algn="ctr"/>
            <a:r>
              <a:rPr lang="es-ES" b="1" dirty="0">
                <a:solidFill>
                  <a:schemeClr val="accent1"/>
                </a:solidFill>
                <a:latin typeface="Barlow Semi Condensed" panose="00000506000000000000" pitchFamily="2" charset="0"/>
              </a:rPr>
              <a:t>109.341 MW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0C5162A-B02F-A6AC-AC50-C44459098EC0}"/>
              </a:ext>
            </a:extLst>
          </p:cNvPr>
          <p:cNvSpPr txBox="1"/>
          <p:nvPr/>
        </p:nvSpPr>
        <p:spPr>
          <a:xfrm>
            <a:off x="3124943" y="5428448"/>
            <a:ext cx="1495923" cy="666977"/>
          </a:xfrm>
          <a:prstGeom prst="rect">
            <a:avLst/>
          </a:prstGeom>
          <a:noFill/>
          <a:ln w="12700"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ES" b="1" dirty="0" err="1">
                <a:solidFill>
                  <a:schemeClr val="accent1"/>
                </a:solidFill>
                <a:latin typeface="Barlow Semi Condensed" panose="00000506000000000000" pitchFamily="2" charset="0"/>
              </a:rPr>
              <a:t>Peak</a:t>
            </a:r>
            <a:r>
              <a:rPr lang="es-ES" b="1" dirty="0">
                <a:solidFill>
                  <a:schemeClr val="accent1"/>
                </a:solidFill>
                <a:latin typeface="Barlow Semi Condensed" panose="00000506000000000000" pitchFamily="2" charset="0"/>
              </a:rPr>
              <a:t> </a:t>
            </a:r>
            <a:r>
              <a:rPr lang="es-ES" b="1" dirty="0" err="1">
                <a:solidFill>
                  <a:schemeClr val="accent1"/>
                </a:solidFill>
                <a:latin typeface="Barlow Semi Condensed" panose="00000506000000000000" pitchFamily="2" charset="0"/>
              </a:rPr>
              <a:t>Demand</a:t>
            </a:r>
            <a:endParaRPr lang="es-ES" b="1" dirty="0">
              <a:solidFill>
                <a:schemeClr val="accent1"/>
              </a:solidFill>
              <a:latin typeface="Barlow Semi Condensed" panose="00000506000000000000" pitchFamily="2" charset="0"/>
            </a:endParaRPr>
          </a:p>
          <a:p>
            <a:pPr algn="ctr"/>
            <a:r>
              <a:rPr lang="es-ES" b="1" dirty="0">
                <a:solidFill>
                  <a:schemeClr val="accent1"/>
                </a:solidFill>
                <a:latin typeface="Barlow Semi Condensed" panose="00000506000000000000" pitchFamily="2" charset="0"/>
              </a:rPr>
              <a:t>38.000 MW</a:t>
            </a: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7EFE319C-6EC8-46F2-8313-19FF1ED80E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6134734"/>
              </p:ext>
            </p:extLst>
          </p:nvPr>
        </p:nvGraphicFramePr>
        <p:xfrm>
          <a:off x="6068018" y="1037036"/>
          <a:ext cx="5300599" cy="4604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1 CuadroTexto">
            <a:extLst>
              <a:ext uri="{FF2B5EF4-FFF2-40B4-BE49-F238E27FC236}">
                <a16:creationId xmlns:a16="http://schemas.microsoft.com/office/drawing/2014/main" id="{BE76BC6B-E705-6D5D-3A8D-87598D9CE2C7}"/>
              </a:ext>
            </a:extLst>
          </p:cNvPr>
          <p:cNvSpPr txBox="1">
            <a:spLocks noChangeAspect="1"/>
          </p:cNvSpPr>
          <p:nvPr/>
        </p:nvSpPr>
        <p:spPr>
          <a:xfrm>
            <a:off x="6068019" y="6187158"/>
            <a:ext cx="5272622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2800" dirty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t>∑ </a:t>
            </a:r>
            <a:r>
              <a:rPr lang="es-ES" sz="28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t>Renewable</a:t>
            </a:r>
            <a:r>
              <a:rPr lang="es-ES" sz="2800" dirty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es-ES" sz="28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t>Capacity</a:t>
            </a:r>
            <a:r>
              <a:rPr lang="es-ES" sz="2800" dirty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t> ≈  76%</a:t>
            </a:r>
            <a:endParaRPr lang="es-ES" sz="4800" baseline="-25000" dirty="0">
              <a:solidFill>
                <a:schemeClr val="tx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D7C683B-6CFE-973B-F239-3AFE251F9347}"/>
              </a:ext>
            </a:extLst>
          </p:cNvPr>
          <p:cNvSpPr txBox="1"/>
          <p:nvPr/>
        </p:nvSpPr>
        <p:spPr>
          <a:xfrm>
            <a:off x="6267443" y="5284807"/>
            <a:ext cx="2061349" cy="954300"/>
          </a:xfrm>
          <a:prstGeom prst="rect">
            <a:avLst/>
          </a:prstGeom>
          <a:noFill/>
          <a:ln w="12700"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accent1"/>
                </a:solidFill>
                <a:latin typeface="Barlow Semi Condensed" panose="00000506000000000000" pitchFamily="2" charset="0"/>
              </a:rPr>
              <a:t>Installed</a:t>
            </a:r>
            <a:r>
              <a:rPr lang="es-ES" b="1" dirty="0">
                <a:solidFill>
                  <a:schemeClr val="accent1"/>
                </a:solidFill>
                <a:latin typeface="Barlow Semi Condensed" panose="00000506000000000000" pitchFamily="2" charset="0"/>
              </a:rPr>
              <a:t> </a:t>
            </a:r>
            <a:r>
              <a:rPr lang="es-ES" b="1" dirty="0" err="1">
                <a:solidFill>
                  <a:schemeClr val="accent1"/>
                </a:solidFill>
                <a:latin typeface="Barlow Semi Condensed" panose="00000506000000000000" pitchFamily="2" charset="0"/>
              </a:rPr>
              <a:t>capacity</a:t>
            </a:r>
            <a:endParaRPr lang="es-ES" b="1" dirty="0">
              <a:solidFill>
                <a:schemeClr val="accent1"/>
              </a:solidFill>
              <a:latin typeface="Barlow Semi Condensed" panose="00000506000000000000" pitchFamily="2" charset="0"/>
            </a:endParaRPr>
          </a:p>
          <a:p>
            <a:pPr algn="ctr"/>
            <a:r>
              <a:rPr lang="es-ES" b="1" dirty="0">
                <a:solidFill>
                  <a:schemeClr val="accent1"/>
                </a:solidFill>
                <a:latin typeface="Barlow Semi Condensed" panose="00000506000000000000" pitchFamily="2" charset="0"/>
              </a:rPr>
              <a:t>(</a:t>
            </a:r>
            <a:r>
              <a:rPr lang="es-ES" b="1" dirty="0" err="1">
                <a:solidFill>
                  <a:schemeClr val="accent1"/>
                </a:solidFill>
                <a:latin typeface="Barlow Semi Condensed" panose="00000506000000000000" pitchFamily="2" charset="0"/>
              </a:rPr>
              <a:t>Peninsula</a:t>
            </a:r>
            <a:r>
              <a:rPr lang="es-ES" b="1" dirty="0">
                <a:solidFill>
                  <a:schemeClr val="accent1"/>
                </a:solidFill>
                <a:latin typeface="Barlow Semi Condensed" panose="00000506000000000000" pitchFamily="2" charset="0"/>
              </a:rPr>
              <a:t>): </a:t>
            </a:r>
          </a:p>
          <a:p>
            <a:pPr algn="ctr"/>
            <a:r>
              <a:rPr lang="es-ES" b="1" dirty="0">
                <a:solidFill>
                  <a:schemeClr val="accent1"/>
                </a:solidFill>
                <a:latin typeface="Barlow Semi Condensed" panose="00000506000000000000" pitchFamily="2" charset="0"/>
              </a:rPr>
              <a:t>203.649 MW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C1BD8FB-4F12-878C-BF0C-0F0E86F10515}"/>
              </a:ext>
            </a:extLst>
          </p:cNvPr>
          <p:cNvSpPr txBox="1"/>
          <p:nvPr/>
        </p:nvSpPr>
        <p:spPr>
          <a:xfrm>
            <a:off x="8525613" y="5490003"/>
            <a:ext cx="1495923" cy="666977"/>
          </a:xfrm>
          <a:prstGeom prst="rect">
            <a:avLst/>
          </a:prstGeom>
          <a:noFill/>
          <a:ln w="12700"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ES" b="1" dirty="0" err="1">
                <a:solidFill>
                  <a:schemeClr val="accent1"/>
                </a:solidFill>
                <a:latin typeface="Barlow Semi Condensed" panose="00000506000000000000" pitchFamily="2" charset="0"/>
              </a:rPr>
              <a:t>Peak</a:t>
            </a:r>
            <a:r>
              <a:rPr lang="es-ES" b="1" dirty="0">
                <a:solidFill>
                  <a:schemeClr val="accent1"/>
                </a:solidFill>
                <a:latin typeface="Barlow Semi Condensed" panose="00000506000000000000" pitchFamily="2" charset="0"/>
              </a:rPr>
              <a:t> </a:t>
            </a:r>
            <a:r>
              <a:rPr lang="es-ES" b="1" dirty="0" err="1">
                <a:solidFill>
                  <a:schemeClr val="accent1"/>
                </a:solidFill>
                <a:latin typeface="Barlow Semi Condensed" panose="00000506000000000000" pitchFamily="2" charset="0"/>
              </a:rPr>
              <a:t>Demand</a:t>
            </a:r>
            <a:endParaRPr lang="es-ES" b="1" dirty="0">
              <a:solidFill>
                <a:schemeClr val="accent1"/>
              </a:solidFill>
              <a:latin typeface="Barlow Semi Condensed" panose="00000506000000000000" pitchFamily="2" charset="0"/>
            </a:endParaRPr>
          </a:p>
          <a:p>
            <a:pPr algn="ctr"/>
            <a:r>
              <a:rPr lang="es-ES" b="1" dirty="0">
                <a:solidFill>
                  <a:schemeClr val="accent1"/>
                </a:solidFill>
                <a:latin typeface="Barlow Semi Condensed" panose="00000506000000000000" pitchFamily="2" charset="0"/>
              </a:rPr>
              <a:t>51.450 MW</a:t>
            </a:r>
          </a:p>
        </p:txBody>
      </p:sp>
    </p:spTree>
    <p:extLst>
      <p:ext uri="{BB962C8B-B14F-4D97-AF65-F5344CB8AC3E}">
        <p14:creationId xmlns:p14="http://schemas.microsoft.com/office/powerpoint/2010/main" val="2348649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uadroTexto 34">
            <a:extLst>
              <a:ext uri="{FF2B5EF4-FFF2-40B4-BE49-F238E27FC236}">
                <a16:creationId xmlns:a16="http://schemas.microsoft.com/office/drawing/2014/main" id="{EACC19E6-D065-4A41-8ED4-089BFA1E9CF2}"/>
              </a:ext>
            </a:extLst>
          </p:cNvPr>
          <p:cNvSpPr txBox="1"/>
          <p:nvPr/>
        </p:nvSpPr>
        <p:spPr>
          <a:xfrm>
            <a:off x="620454" y="1066721"/>
            <a:ext cx="5260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cap="all" spc="10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s-ES" sz="2000" cap="none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rPr>
              <a:t>Generation</a:t>
            </a:r>
            <a:r>
              <a:rPr lang="es-ES" sz="2000" cap="none" dirty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rPr>
              <a:t> Balance  2022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EEE6E409-08FC-45E2-87EA-7C136DB01F98}"/>
              </a:ext>
            </a:extLst>
          </p:cNvPr>
          <p:cNvSpPr txBox="1"/>
          <p:nvPr/>
        </p:nvSpPr>
        <p:spPr>
          <a:xfrm>
            <a:off x="433533" y="6287571"/>
            <a:ext cx="3462807" cy="379656"/>
          </a:xfrm>
          <a:prstGeom prst="rect">
            <a:avLst/>
          </a:prstGeom>
          <a:solidFill>
            <a:schemeClr val="bg1"/>
          </a:solidFill>
          <a:ln w="12700"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accent1"/>
                </a:solidFill>
                <a:latin typeface="+mj-lt"/>
              </a:rPr>
              <a:t>TOTAL </a:t>
            </a:r>
            <a:r>
              <a:rPr lang="es-ES" b="1" dirty="0" err="1">
                <a:solidFill>
                  <a:schemeClr val="accent1"/>
                </a:solidFill>
                <a:latin typeface="+mj-lt"/>
              </a:rPr>
              <a:t>Demand</a:t>
            </a:r>
            <a:r>
              <a:rPr lang="es-ES" b="1" dirty="0">
                <a:solidFill>
                  <a:schemeClr val="accent1"/>
                </a:solidFill>
                <a:latin typeface="+mj-lt"/>
              </a:rPr>
              <a:t> : </a:t>
            </a:r>
            <a:r>
              <a:rPr lang="es-ES" b="1" dirty="0">
                <a:solidFill>
                  <a:schemeClr val="accent1"/>
                </a:solidFill>
                <a:latin typeface="Barlow Semi Condensed" panose="00000506000000000000" pitchFamily="2" charset="0"/>
              </a:rPr>
              <a:t>235.459 GWh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0000000-1234-1234-1234-123412341234}" type="slidenum">
              <a:rPr lang="es-ES" smtClean="0"/>
              <a:pPr/>
              <a:t>6</a:t>
            </a:fld>
            <a:endParaRPr lang="es-ES" dirty="0"/>
          </a:p>
        </p:txBody>
      </p:sp>
      <p:sp>
        <p:nvSpPr>
          <p:cNvPr id="12" name="Título 4">
            <a:extLst>
              <a:ext uri="{FF2B5EF4-FFF2-40B4-BE49-F238E27FC236}">
                <a16:creationId xmlns:a16="http://schemas.microsoft.com/office/drawing/2014/main" id="{C86970F2-2E92-3D94-8840-88F1EBB70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124" y="254946"/>
            <a:ext cx="8160000" cy="346249"/>
          </a:xfrm>
        </p:spPr>
        <p:txBody>
          <a:bodyPr/>
          <a:lstStyle/>
          <a:p>
            <a:r>
              <a:rPr lang="es-ES" sz="2400" b="1" dirty="0" err="1">
                <a:solidFill>
                  <a:schemeClr val="accent1"/>
                </a:solidFill>
              </a:rPr>
              <a:t>Generation</a:t>
            </a:r>
            <a:r>
              <a:rPr lang="es-ES" sz="2400" b="1" dirty="0">
                <a:solidFill>
                  <a:schemeClr val="accent1"/>
                </a:solidFill>
              </a:rPr>
              <a:t> Balance </a:t>
            </a:r>
            <a:r>
              <a:rPr lang="es-ES" sz="2400" b="1" dirty="0" err="1">
                <a:solidFill>
                  <a:schemeClr val="accent1"/>
                </a:solidFill>
              </a:rPr>
              <a:t>from</a:t>
            </a:r>
            <a:r>
              <a:rPr lang="es-ES" sz="2400" b="1" dirty="0">
                <a:solidFill>
                  <a:schemeClr val="accent1"/>
                </a:solidFill>
              </a:rPr>
              <a:t> </a:t>
            </a:r>
            <a:r>
              <a:rPr lang="es-ES" sz="2400" b="1" dirty="0" err="1">
                <a:solidFill>
                  <a:schemeClr val="accent1"/>
                </a:solidFill>
              </a:rPr>
              <a:t>today</a:t>
            </a:r>
            <a:r>
              <a:rPr lang="es-ES" sz="2400" b="1" dirty="0">
                <a:solidFill>
                  <a:schemeClr val="accent1"/>
                </a:solidFill>
              </a:rPr>
              <a:t> </a:t>
            </a:r>
            <a:r>
              <a:rPr lang="es-ES" sz="2400" b="1" dirty="0" err="1">
                <a:solidFill>
                  <a:schemeClr val="accent1"/>
                </a:solidFill>
              </a:rPr>
              <a:t>to</a:t>
            </a:r>
            <a:r>
              <a:rPr lang="es-ES" sz="2400" b="1" dirty="0">
                <a:solidFill>
                  <a:schemeClr val="accent1"/>
                </a:solidFill>
              </a:rPr>
              <a:t> 2030</a:t>
            </a: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1A26F880-4AF2-BC5C-7FD3-E6774C0443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2713302"/>
              </p:ext>
            </p:extLst>
          </p:nvPr>
        </p:nvGraphicFramePr>
        <p:xfrm>
          <a:off x="-591514" y="1386535"/>
          <a:ext cx="6413786" cy="4021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1 CuadroTexto">
            <a:extLst>
              <a:ext uri="{FF2B5EF4-FFF2-40B4-BE49-F238E27FC236}">
                <a16:creationId xmlns:a16="http://schemas.microsoft.com/office/drawing/2014/main" id="{DD5E1B00-6CE8-A98F-894C-645EF6246BB7}"/>
              </a:ext>
            </a:extLst>
          </p:cNvPr>
          <p:cNvSpPr txBox="1">
            <a:spLocks noChangeAspect="1"/>
          </p:cNvSpPr>
          <p:nvPr/>
        </p:nvSpPr>
        <p:spPr>
          <a:xfrm>
            <a:off x="433533" y="5740054"/>
            <a:ext cx="5379084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457200">
              <a:buClrTx/>
              <a:buFontTx/>
              <a:buNone/>
            </a:pPr>
            <a:r>
              <a:rPr lang="es-ES" sz="2800" dirty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t>∑ </a:t>
            </a:r>
            <a:r>
              <a:rPr lang="es-ES" sz="28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t>Renewable</a:t>
            </a:r>
            <a:r>
              <a:rPr lang="es-ES" sz="2800" dirty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es-ES" sz="28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t>energy</a:t>
            </a:r>
            <a:r>
              <a:rPr lang="es-ES" sz="2800" dirty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rPr>
              <a:t> ≈  44,3%</a:t>
            </a:r>
          </a:p>
        </p:txBody>
      </p:sp>
      <p:sp>
        <p:nvSpPr>
          <p:cNvPr id="9" name="1 CuadroTexto">
            <a:extLst>
              <a:ext uri="{FF2B5EF4-FFF2-40B4-BE49-F238E27FC236}">
                <a16:creationId xmlns:a16="http://schemas.microsoft.com/office/drawing/2014/main" id="{DE44888F-FF13-A92F-289C-DBEE26D5CEA9}"/>
              </a:ext>
            </a:extLst>
          </p:cNvPr>
          <p:cNvSpPr txBox="1"/>
          <p:nvPr/>
        </p:nvSpPr>
        <p:spPr>
          <a:xfrm>
            <a:off x="487712" y="5566260"/>
            <a:ext cx="3346809" cy="276999"/>
          </a:xfrm>
          <a:prstGeom prst="rect">
            <a:avLst/>
          </a:prstGeom>
          <a:solidFill>
            <a:srgbClr val="F0E4C2"/>
          </a:solidFill>
          <a:ln>
            <a:noFill/>
          </a:ln>
        </p:spPr>
        <p:txBody>
          <a:bodyPr wrap="square" rtlCol="0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457200">
              <a:buClrTx/>
              <a:buFontTx/>
              <a:buNone/>
              <a:defRPr sz="1400" kern="12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∑ Energies with zero CO2 emissions ≈  66,0 %</a:t>
            </a: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AD707956-2BF4-43B5-8C42-AA031B879D3E}"/>
              </a:ext>
            </a:extLst>
          </p:cNvPr>
          <p:cNvGraphicFramePr>
            <a:graphicFrameLocks/>
          </p:cNvGraphicFramePr>
          <p:nvPr/>
        </p:nvGraphicFramePr>
        <p:xfrm>
          <a:off x="6311464" y="846883"/>
          <a:ext cx="5880535" cy="4719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FA2FDBF0-01E5-5872-7BE3-514F930A9268}"/>
              </a:ext>
            </a:extLst>
          </p:cNvPr>
          <p:cNvSpPr txBox="1"/>
          <p:nvPr/>
        </p:nvSpPr>
        <p:spPr>
          <a:xfrm>
            <a:off x="7563510" y="6285094"/>
            <a:ext cx="3175869" cy="379656"/>
          </a:xfrm>
          <a:prstGeom prst="rect">
            <a:avLst/>
          </a:prstGeom>
          <a:solidFill>
            <a:schemeClr val="bg1"/>
          </a:solidFill>
          <a:ln w="12700"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accent1"/>
                </a:solidFill>
                <a:latin typeface="+mj-lt"/>
              </a:rPr>
              <a:t>TOTAL </a:t>
            </a:r>
            <a:r>
              <a:rPr lang="es-ES" b="1" dirty="0" err="1">
                <a:solidFill>
                  <a:schemeClr val="accent1"/>
                </a:solidFill>
                <a:latin typeface="+mj-lt"/>
              </a:rPr>
              <a:t>Demand</a:t>
            </a:r>
            <a:r>
              <a:rPr lang="es-ES" b="1" dirty="0">
                <a:solidFill>
                  <a:schemeClr val="accent1"/>
                </a:solidFill>
                <a:latin typeface="+mj-lt"/>
              </a:rPr>
              <a:t> : </a:t>
            </a:r>
            <a:r>
              <a:rPr lang="es-ES" b="1" dirty="0">
                <a:solidFill>
                  <a:schemeClr val="accent1"/>
                </a:solidFill>
                <a:latin typeface="Barlow Semi Condensed" panose="00000506000000000000" pitchFamily="2" charset="0"/>
              </a:rPr>
              <a:t>316.5 GWh</a:t>
            </a:r>
          </a:p>
        </p:txBody>
      </p:sp>
      <p:sp>
        <p:nvSpPr>
          <p:cNvPr id="5" name="1 CuadroTexto">
            <a:extLst>
              <a:ext uri="{FF2B5EF4-FFF2-40B4-BE49-F238E27FC236}">
                <a16:creationId xmlns:a16="http://schemas.microsoft.com/office/drawing/2014/main" id="{D4991223-E251-82DA-88C5-F69DD9069440}"/>
              </a:ext>
            </a:extLst>
          </p:cNvPr>
          <p:cNvSpPr txBox="1">
            <a:spLocks noChangeAspect="1"/>
          </p:cNvSpPr>
          <p:nvPr/>
        </p:nvSpPr>
        <p:spPr>
          <a:xfrm>
            <a:off x="6623826" y="5737918"/>
            <a:ext cx="4939716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457200">
              <a:buClrTx/>
              <a:buFontTx/>
              <a:buNone/>
              <a:defRPr sz="280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∑ </a:t>
            </a:r>
            <a:r>
              <a:rPr lang="es-ES" dirty="0" err="1"/>
              <a:t>Renewable</a:t>
            </a:r>
            <a:r>
              <a:rPr lang="es-ES" dirty="0"/>
              <a:t> </a:t>
            </a:r>
            <a:r>
              <a:rPr lang="es-ES" dirty="0" err="1"/>
              <a:t>energy</a:t>
            </a:r>
            <a:r>
              <a:rPr lang="es-ES" dirty="0"/>
              <a:t> ≈  81%</a:t>
            </a:r>
          </a:p>
        </p:txBody>
      </p:sp>
    </p:spTree>
    <p:extLst>
      <p:ext uri="{BB962C8B-B14F-4D97-AF65-F5344CB8AC3E}">
        <p14:creationId xmlns:p14="http://schemas.microsoft.com/office/powerpoint/2010/main" val="1121732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0572CDF-9950-4D9B-B21E-0766E87994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3.</a:t>
            </a:r>
            <a:endParaRPr lang="en-GB" dirty="0"/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A860D95B-8CDB-4E15-95AE-3D7C544BCE6E}"/>
              </a:ext>
            </a:extLst>
          </p:cNvPr>
          <p:cNvGrpSpPr/>
          <p:nvPr/>
        </p:nvGrpSpPr>
        <p:grpSpPr>
          <a:xfrm>
            <a:off x="3977168" y="2700854"/>
            <a:ext cx="7466773" cy="1374919"/>
            <a:chOff x="2977836" y="1902501"/>
            <a:chExt cx="5600080" cy="1031189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1D968FE7-39FE-4367-A092-D22ED5D7B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77836" y="1902501"/>
              <a:ext cx="5600080" cy="1031189"/>
            </a:xfrm>
            <a:prstGeom prst="rect">
              <a:avLst/>
            </a:prstGeom>
          </p:spPr>
        </p:pic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9023F16E-81F8-4908-9F78-4CE1FD124093}"/>
                </a:ext>
              </a:extLst>
            </p:cNvPr>
            <p:cNvSpPr/>
            <p:nvPr/>
          </p:nvSpPr>
          <p:spPr>
            <a:xfrm>
              <a:off x="3092556" y="2003722"/>
              <a:ext cx="57150" cy="675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8" name="Título 1">
              <a:extLst>
                <a:ext uri="{FF2B5EF4-FFF2-40B4-BE49-F238E27FC236}">
                  <a16:creationId xmlns:a16="http://schemas.microsoft.com/office/drawing/2014/main" id="{AEC6ECEC-24C4-4E6B-8F10-DE4CFF0A86E1}"/>
                </a:ext>
              </a:extLst>
            </p:cNvPr>
            <p:cNvSpPr txBox="1">
              <a:spLocks/>
            </p:cNvSpPr>
            <p:nvPr/>
          </p:nvSpPr>
          <p:spPr>
            <a:xfrm>
              <a:off x="3264039" y="2004810"/>
              <a:ext cx="3203568" cy="619397"/>
            </a:xfrm>
            <a:prstGeom prst="rect">
              <a:avLst/>
            </a:prstGeom>
            <a:solidFill>
              <a:srgbClr val="F5F1E2"/>
            </a:solidFill>
          </p:spPr>
          <p:txBody>
            <a:bodyPr vert="horz" wrap="square" lIns="0" tIns="0" rIns="0" bIns="0" rtlCol="0" anchor="t" anchorCtr="0">
              <a:noAutofit/>
            </a:bodyPr>
            <a:lstStyle>
              <a:lvl1pPr algn="l" defTabSz="914400" rtl="0" eaLnBrk="1" latinLnBrk="0" hangingPunct="1">
                <a:lnSpc>
                  <a:spcPts val="4200"/>
                </a:lnSpc>
                <a:spcBef>
                  <a:spcPct val="0"/>
                </a:spcBef>
                <a:buNone/>
                <a:defRPr lang="es-ES" sz="3600" b="0" kern="1200" spc="0" baseline="0" noProof="0" dirty="0">
                  <a:solidFill>
                    <a:schemeClr val="tx1"/>
                  </a:solidFill>
                  <a:latin typeface="Barlow Semi Condensed" panose="00000506000000000000" pitchFamily="2" charset="0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s-ES" sz="2133" dirty="0" err="1">
                  <a:solidFill>
                    <a:schemeClr val="accent1"/>
                  </a:solidFill>
                  <a:latin typeface="+mj-lt"/>
                </a:rPr>
                <a:t>Operation</a:t>
              </a:r>
              <a:r>
                <a:rPr lang="es-ES" sz="2133" dirty="0">
                  <a:solidFill>
                    <a:schemeClr val="accent1"/>
                  </a:solidFill>
                  <a:latin typeface="+mj-lt"/>
                </a:rPr>
                <a:t> – </a:t>
              </a:r>
              <a:r>
                <a:rPr lang="es-ES" sz="2133" dirty="0" err="1">
                  <a:solidFill>
                    <a:schemeClr val="accent1"/>
                  </a:solidFill>
                  <a:latin typeface="+mj-lt"/>
                </a:rPr>
                <a:t>how</a:t>
              </a:r>
              <a:r>
                <a:rPr lang="es-ES" sz="2133" dirty="0">
                  <a:solidFill>
                    <a:schemeClr val="accent1"/>
                  </a:solidFill>
                  <a:latin typeface="+mj-lt"/>
                </a:rPr>
                <a:t> </a:t>
              </a:r>
              <a:r>
                <a:rPr lang="es-ES" sz="2133" dirty="0" err="1">
                  <a:solidFill>
                    <a:schemeClr val="accent1"/>
                  </a:solidFill>
                  <a:latin typeface="+mj-lt"/>
                </a:rPr>
                <a:t>we</a:t>
              </a:r>
              <a:r>
                <a:rPr lang="es-ES" sz="2133" dirty="0">
                  <a:solidFill>
                    <a:schemeClr val="accent1"/>
                  </a:solidFill>
                  <a:latin typeface="+mj-lt"/>
                </a:rPr>
                <a:t> </a:t>
              </a:r>
              <a:r>
                <a:rPr lang="es-ES" sz="2133" dirty="0" err="1">
                  <a:solidFill>
                    <a:schemeClr val="accent1"/>
                  </a:solidFill>
                  <a:latin typeface="+mj-lt"/>
                </a:rPr>
                <a:t>succed</a:t>
              </a:r>
              <a:r>
                <a:rPr lang="es-ES" sz="2133" dirty="0">
                  <a:solidFill>
                    <a:schemeClr val="accent1"/>
                  </a:solidFill>
                  <a:latin typeface="+mj-lt"/>
                </a:rPr>
                <a:t> in </a:t>
              </a:r>
              <a:r>
                <a:rPr lang="es-ES" sz="2133" dirty="0" err="1">
                  <a:solidFill>
                    <a:schemeClr val="accent1"/>
                  </a:solidFill>
                  <a:latin typeface="+mj-lt"/>
                </a:rPr>
                <a:t>integrating</a:t>
              </a:r>
              <a:r>
                <a:rPr lang="es-ES" sz="2133" dirty="0">
                  <a:solidFill>
                    <a:schemeClr val="accent1"/>
                  </a:solidFill>
                  <a:latin typeface="+mj-lt"/>
                </a:rPr>
                <a:t> &gt;40% RES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7860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41E37F-E127-49BC-B325-7080EF00D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</a:t>
            </a:r>
            <a:r>
              <a:rPr lang="es-ES" dirty="0"/>
              <a:t> resource variability</a:t>
            </a:r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D542B302-1B7C-47E0-8103-2293BFA9D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864" y="912526"/>
            <a:ext cx="714628" cy="811885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1F54289D-49EC-40FD-BB29-E53872FF9D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69"/>
          <a:stretch/>
        </p:blipFill>
        <p:spPr>
          <a:xfrm>
            <a:off x="5540370" y="1002655"/>
            <a:ext cx="804586" cy="731387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0165D657-41CA-4589-91C8-EA9C55E78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2084" y="912912"/>
            <a:ext cx="829103" cy="731388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0EFC231F-891B-4433-AB22-C224ADBCEE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0549" y="1734041"/>
            <a:ext cx="3646887" cy="2248745"/>
          </a:xfrm>
          <a:prstGeom prst="rect">
            <a:avLst/>
          </a:prstGeom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id="{6E0E4538-6A0A-4434-A428-25E27FC48C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6665" y="4080172"/>
            <a:ext cx="3680772" cy="2339406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2BE4450F-FD47-49FE-BBDD-DCC7CC0CF0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5774" y="1822247"/>
            <a:ext cx="3459985" cy="2257925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CA7B75E0-8E2F-4B0A-8734-0701C29724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0116" y="4080172"/>
            <a:ext cx="3611767" cy="2295548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02F98896-856D-474B-A7C4-A079EBBA0E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1945" y="1822247"/>
            <a:ext cx="3589505" cy="2248744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id="{ADC14AF1-6864-4D1E-908C-CACDE2B2E0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935" y="4006162"/>
            <a:ext cx="3702057" cy="2320068"/>
          </a:xfrm>
          <a:prstGeom prst="rect">
            <a:avLst/>
          </a:prstGeom>
        </p:spPr>
      </p:pic>
      <p:sp>
        <p:nvSpPr>
          <p:cNvPr id="3" name="Rectángulo 2" descr="&#10;monthly average utilization factor">
            <a:extLst>
              <a:ext uri="{FF2B5EF4-FFF2-40B4-BE49-F238E27FC236}">
                <a16:creationId xmlns:a16="http://schemas.microsoft.com/office/drawing/2014/main" id="{4F653CCF-456D-49E5-B281-32E7E67AED90}"/>
              </a:ext>
            </a:extLst>
          </p:cNvPr>
          <p:cNvSpPr/>
          <p:nvPr/>
        </p:nvSpPr>
        <p:spPr>
          <a:xfrm>
            <a:off x="692140" y="4070991"/>
            <a:ext cx="3435434" cy="255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tx1"/>
              </a:solidFill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cap="all" dirty="0">
                <a:solidFill>
                  <a:schemeClr val="tx1"/>
                </a:solidFill>
              </a:rPr>
              <a:t>m</a:t>
            </a:r>
            <a:r>
              <a:rPr lang="en-US" sz="1200" cap="all" dirty="0">
                <a:solidFill>
                  <a:schemeClr val="tx1"/>
                </a:solidFill>
                <a:effectLst/>
              </a:rPr>
              <a:t>onthly average utilization factor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ángulo 16" descr="&#10;monthly average utilization factor">
            <a:extLst>
              <a:ext uri="{FF2B5EF4-FFF2-40B4-BE49-F238E27FC236}">
                <a16:creationId xmlns:a16="http://schemas.microsoft.com/office/drawing/2014/main" id="{483C58BA-8285-4EA8-AB16-3D037A4A6F1A}"/>
              </a:ext>
            </a:extLst>
          </p:cNvPr>
          <p:cNvSpPr/>
          <p:nvPr/>
        </p:nvSpPr>
        <p:spPr>
          <a:xfrm>
            <a:off x="581381" y="1746057"/>
            <a:ext cx="3423163" cy="345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tx1"/>
              </a:solidFill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cap="all" dirty="0">
                <a:solidFill>
                  <a:schemeClr val="tx1"/>
                </a:solidFill>
                <a:effectLst/>
              </a:rPr>
              <a:t>    Hourly average utilization factor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ángulo 18" descr="&#10;monthly average utilization factor">
            <a:extLst>
              <a:ext uri="{FF2B5EF4-FFF2-40B4-BE49-F238E27FC236}">
                <a16:creationId xmlns:a16="http://schemas.microsoft.com/office/drawing/2014/main" id="{061B7C4D-8717-40AB-BD41-31297289A18F}"/>
              </a:ext>
            </a:extLst>
          </p:cNvPr>
          <p:cNvSpPr/>
          <p:nvPr/>
        </p:nvSpPr>
        <p:spPr>
          <a:xfrm>
            <a:off x="8607403" y="1746057"/>
            <a:ext cx="2931736" cy="1900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tx1"/>
              </a:solidFill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cap="all" dirty="0">
                <a:solidFill>
                  <a:schemeClr val="tx1"/>
                </a:solidFill>
                <a:effectLst/>
              </a:rPr>
              <a:t>Hourly </a:t>
            </a:r>
            <a:r>
              <a:rPr lang="en-US" sz="1200" cap="all" dirty="0" err="1">
                <a:solidFill>
                  <a:schemeClr val="tx1"/>
                </a:solidFill>
                <a:effectLst/>
              </a:rPr>
              <a:t>averae</a:t>
            </a:r>
            <a:r>
              <a:rPr lang="en-US" sz="1200" cap="all" dirty="0">
                <a:solidFill>
                  <a:schemeClr val="tx1"/>
                </a:solidFill>
                <a:effectLst/>
              </a:rPr>
              <a:t> utilization factor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ángulo 3" descr="&#10;monthly average utilization factor">
            <a:extLst>
              <a:ext uri="{FF2B5EF4-FFF2-40B4-BE49-F238E27FC236}">
                <a16:creationId xmlns:a16="http://schemas.microsoft.com/office/drawing/2014/main" id="{6FA1D016-73FD-C6CB-4FF8-27CC876CB922}"/>
              </a:ext>
            </a:extLst>
          </p:cNvPr>
          <p:cNvSpPr/>
          <p:nvPr/>
        </p:nvSpPr>
        <p:spPr>
          <a:xfrm>
            <a:off x="4469089" y="1725923"/>
            <a:ext cx="3423163" cy="345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tx1"/>
              </a:solidFill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cap="all" dirty="0">
                <a:solidFill>
                  <a:schemeClr val="tx1"/>
                </a:solidFill>
                <a:effectLst/>
              </a:rPr>
              <a:t>    Hourly average utilization factor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ángulo 4" descr="&#10;monthly average utilization factor">
            <a:extLst>
              <a:ext uri="{FF2B5EF4-FFF2-40B4-BE49-F238E27FC236}">
                <a16:creationId xmlns:a16="http://schemas.microsoft.com/office/drawing/2014/main" id="{D1ACDABD-0B6E-5FD8-8CE8-AF5EDCD329E5}"/>
              </a:ext>
            </a:extLst>
          </p:cNvPr>
          <p:cNvSpPr/>
          <p:nvPr/>
        </p:nvSpPr>
        <p:spPr>
          <a:xfrm>
            <a:off x="8596538" y="1633680"/>
            <a:ext cx="3423163" cy="345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tx1"/>
              </a:solidFill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cap="all" dirty="0">
                <a:solidFill>
                  <a:schemeClr val="tx1"/>
                </a:solidFill>
                <a:effectLst/>
              </a:rPr>
              <a:t>    Hourly average utilization factor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ángulo 5" descr="&#10;monthly average utilization factor">
            <a:extLst>
              <a:ext uri="{FF2B5EF4-FFF2-40B4-BE49-F238E27FC236}">
                <a16:creationId xmlns:a16="http://schemas.microsoft.com/office/drawing/2014/main" id="{6055E538-393F-0C92-A5ED-7FB40B38204C}"/>
              </a:ext>
            </a:extLst>
          </p:cNvPr>
          <p:cNvSpPr/>
          <p:nvPr/>
        </p:nvSpPr>
        <p:spPr>
          <a:xfrm>
            <a:off x="4645238" y="4119331"/>
            <a:ext cx="3435434" cy="255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tx1"/>
              </a:solidFill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cap="all" dirty="0">
                <a:solidFill>
                  <a:schemeClr val="tx1"/>
                </a:solidFill>
              </a:rPr>
              <a:t>m</a:t>
            </a:r>
            <a:r>
              <a:rPr lang="en-US" sz="1200" cap="all" dirty="0">
                <a:solidFill>
                  <a:schemeClr val="tx1"/>
                </a:solidFill>
                <a:effectLst/>
              </a:rPr>
              <a:t>onthly average utilization factor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ángulo 6" descr="&#10;monthly average utilization factor">
            <a:extLst>
              <a:ext uri="{FF2B5EF4-FFF2-40B4-BE49-F238E27FC236}">
                <a16:creationId xmlns:a16="http://schemas.microsoft.com/office/drawing/2014/main" id="{70EFAB14-DA2E-0ADB-7F55-B27E2F10A923}"/>
              </a:ext>
            </a:extLst>
          </p:cNvPr>
          <p:cNvSpPr/>
          <p:nvPr/>
        </p:nvSpPr>
        <p:spPr>
          <a:xfrm>
            <a:off x="8435794" y="4066342"/>
            <a:ext cx="3435434" cy="255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tx1"/>
              </a:solidFill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cap="all" dirty="0">
                <a:solidFill>
                  <a:schemeClr val="tx1"/>
                </a:solidFill>
              </a:rPr>
              <a:t>m</a:t>
            </a:r>
            <a:r>
              <a:rPr lang="en-US" sz="1200" cap="all" dirty="0">
                <a:solidFill>
                  <a:schemeClr val="tx1"/>
                </a:solidFill>
                <a:effectLst/>
              </a:rPr>
              <a:t>onthly average utilization factor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2C6058D3-415F-8C81-8DBB-7AFB61D7D550}"/>
              </a:ext>
            </a:extLst>
          </p:cNvPr>
          <p:cNvSpPr/>
          <p:nvPr/>
        </p:nvSpPr>
        <p:spPr>
          <a:xfrm>
            <a:off x="457200" y="6314769"/>
            <a:ext cx="3067878" cy="255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6798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34F7CF-5095-76BA-9B4B-4CFD6A24E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Tool kit in </a:t>
            </a:r>
            <a:r>
              <a:rPr lang="es-ES" dirty="0" err="1"/>
              <a:t>Operation</a:t>
            </a:r>
            <a:endParaRPr lang="es-ES" dirty="0"/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EFB7C2D5-FF9F-402B-63BC-173C187477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9642936"/>
              </p:ext>
            </p:extLst>
          </p:nvPr>
        </p:nvGraphicFramePr>
        <p:xfrm>
          <a:off x="165238" y="1550918"/>
          <a:ext cx="10801350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941D2278-A834-168E-34A5-520B67969FAB}"/>
              </a:ext>
            </a:extLst>
          </p:cNvPr>
          <p:cNvSpPr txBox="1"/>
          <p:nvPr/>
        </p:nvSpPr>
        <p:spPr>
          <a:xfrm>
            <a:off x="5901616" y="3531132"/>
            <a:ext cx="1550505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>
                <a:solidFill>
                  <a:schemeClr val="bg1"/>
                </a:solidFill>
              </a:rPr>
              <a:t>Provision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of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services</a:t>
            </a:r>
            <a:r>
              <a:rPr lang="es-E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Hexágono 2">
            <a:extLst>
              <a:ext uri="{FF2B5EF4-FFF2-40B4-BE49-F238E27FC236}">
                <a16:creationId xmlns:a16="http://schemas.microsoft.com/office/drawing/2014/main" id="{28ABF793-6B4C-C0C6-D4AF-9460087C9D38}"/>
              </a:ext>
            </a:extLst>
          </p:cNvPr>
          <p:cNvSpPr/>
          <p:nvPr/>
        </p:nvSpPr>
        <p:spPr>
          <a:xfrm rot="1680102">
            <a:off x="3383118" y="1572945"/>
            <a:ext cx="1833814" cy="1612647"/>
          </a:xfrm>
          <a:prstGeom prst="hexag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Hexágono 3">
            <a:extLst>
              <a:ext uri="{FF2B5EF4-FFF2-40B4-BE49-F238E27FC236}">
                <a16:creationId xmlns:a16="http://schemas.microsoft.com/office/drawing/2014/main" id="{C9D88226-4FD3-B6CB-6662-CBD832B2F856}"/>
              </a:ext>
            </a:extLst>
          </p:cNvPr>
          <p:cNvSpPr/>
          <p:nvPr/>
        </p:nvSpPr>
        <p:spPr>
          <a:xfrm rot="1680102">
            <a:off x="3383117" y="4524754"/>
            <a:ext cx="1833814" cy="1612647"/>
          </a:xfrm>
          <a:prstGeom prst="hexag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C613BC14-9AB8-DB85-8867-8D84D190D340}"/>
              </a:ext>
            </a:extLst>
          </p:cNvPr>
          <p:cNvSpPr/>
          <p:nvPr/>
        </p:nvSpPr>
        <p:spPr>
          <a:xfrm>
            <a:off x="457200" y="6328021"/>
            <a:ext cx="3067878" cy="255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A6E79A6B-A90A-6AC3-8ED5-866024298149}"/>
              </a:ext>
            </a:extLst>
          </p:cNvPr>
          <p:cNvSpPr/>
          <p:nvPr/>
        </p:nvSpPr>
        <p:spPr>
          <a:xfrm>
            <a:off x="4823791" y="2769704"/>
            <a:ext cx="318052" cy="2252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423117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_Redeia">
  <a:themeElements>
    <a:clrScheme name="RED ELECTRICA">
      <a:dk1>
        <a:srgbClr val="003C6E"/>
      </a:dk1>
      <a:lt1>
        <a:srgbClr val="FFFFFF"/>
      </a:lt1>
      <a:dk2>
        <a:srgbClr val="0A0A0A"/>
      </a:dk2>
      <a:lt2>
        <a:srgbClr val="9BAAB4"/>
      </a:lt2>
      <a:accent1>
        <a:srgbClr val="003C6E"/>
      </a:accent1>
      <a:accent2>
        <a:srgbClr val="0096FF"/>
      </a:accent2>
      <a:accent3>
        <a:srgbClr val="9BAAB4"/>
      </a:accent3>
      <a:accent4>
        <a:srgbClr val="D7DAE2"/>
      </a:accent4>
      <a:accent5>
        <a:srgbClr val="0A0A0A"/>
      </a:accent5>
      <a:accent6>
        <a:srgbClr val="003C6E"/>
      </a:accent6>
      <a:hlink>
        <a:srgbClr val="0096FF"/>
      </a:hlink>
      <a:folHlink>
        <a:srgbClr val="003C6E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iseño_Redeia">
  <a:themeElements>
    <a:clrScheme name="RED ELECTRICA">
      <a:dk1>
        <a:srgbClr val="003C6E"/>
      </a:dk1>
      <a:lt1>
        <a:srgbClr val="FFFFFF"/>
      </a:lt1>
      <a:dk2>
        <a:srgbClr val="0A0A0A"/>
      </a:dk2>
      <a:lt2>
        <a:srgbClr val="9BAAB4"/>
      </a:lt2>
      <a:accent1>
        <a:srgbClr val="003C6E"/>
      </a:accent1>
      <a:accent2>
        <a:srgbClr val="0096FF"/>
      </a:accent2>
      <a:accent3>
        <a:srgbClr val="9BAAB4"/>
      </a:accent3>
      <a:accent4>
        <a:srgbClr val="D7DAE2"/>
      </a:accent4>
      <a:accent5>
        <a:srgbClr val="0A0A0A"/>
      </a:accent5>
      <a:accent6>
        <a:srgbClr val="003C6E"/>
      </a:accent6>
      <a:hlink>
        <a:srgbClr val="0096FF"/>
      </a:hlink>
      <a:folHlink>
        <a:srgbClr val="003C6E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RE">
    <a:dk1>
      <a:srgbClr val="000000"/>
    </a:dk1>
    <a:lt1>
      <a:sysClr val="window" lastClr="FFFFFF"/>
    </a:lt1>
    <a:dk2>
      <a:srgbClr val="006699"/>
    </a:dk2>
    <a:lt2>
      <a:srgbClr val="DDDDDD"/>
    </a:lt2>
    <a:accent1>
      <a:srgbClr val="006699"/>
    </a:accent1>
    <a:accent2>
      <a:srgbClr val="A01B00"/>
    </a:accent2>
    <a:accent3>
      <a:srgbClr val="A3AA2F"/>
    </a:accent3>
    <a:accent4>
      <a:srgbClr val="E1C557"/>
    </a:accent4>
    <a:accent5>
      <a:srgbClr val="9BC1DB"/>
    </a:accent5>
    <a:accent6>
      <a:srgbClr val="4D4D4D"/>
    </a:accent6>
    <a:hlink>
      <a:srgbClr val="A01B00"/>
    </a:hlink>
    <a:folHlink>
      <a:srgbClr val="B2B2B2"/>
    </a:folHlink>
  </a:clrScheme>
  <a:fontScheme name="Barlow">
    <a:majorFont>
      <a:latin typeface="Barlow Semi Condensed SemiBold"/>
      <a:ea typeface=""/>
      <a:cs typeface=""/>
    </a:majorFont>
    <a:minorFont>
      <a:latin typeface="Barlow Semi Condensed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RE">
    <a:dk1>
      <a:srgbClr val="000000"/>
    </a:dk1>
    <a:lt1>
      <a:sysClr val="window" lastClr="FFFFFF"/>
    </a:lt1>
    <a:dk2>
      <a:srgbClr val="006699"/>
    </a:dk2>
    <a:lt2>
      <a:srgbClr val="DDDDDD"/>
    </a:lt2>
    <a:accent1>
      <a:srgbClr val="006699"/>
    </a:accent1>
    <a:accent2>
      <a:srgbClr val="A01B00"/>
    </a:accent2>
    <a:accent3>
      <a:srgbClr val="A3AA2F"/>
    </a:accent3>
    <a:accent4>
      <a:srgbClr val="E1C557"/>
    </a:accent4>
    <a:accent5>
      <a:srgbClr val="9BC1DB"/>
    </a:accent5>
    <a:accent6>
      <a:srgbClr val="4D4D4D"/>
    </a:accent6>
    <a:hlink>
      <a:srgbClr val="A01B00"/>
    </a:hlink>
    <a:folHlink>
      <a:srgbClr val="B2B2B2"/>
    </a:folHlink>
  </a:clrScheme>
  <a:fontScheme name="Barlow">
    <a:majorFont>
      <a:latin typeface="Barlow Semi Condensed SemiBold"/>
      <a:ea typeface=""/>
      <a:cs typeface=""/>
    </a:majorFont>
    <a:minorFont>
      <a:latin typeface="Barlow Semi Condensed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4F6486E0DD3F4EB0D2EB37A5CBB198" ma:contentTypeVersion="17" ma:contentTypeDescription="Create a new document." ma:contentTypeScope="" ma:versionID="9c781cb4260381b38ef1004d82b0c4f1">
  <xsd:schema xmlns:xsd="http://www.w3.org/2001/XMLSchema" xmlns:xs="http://www.w3.org/2001/XMLSchema" xmlns:p="http://schemas.microsoft.com/office/2006/metadata/properties" xmlns:ns2="cfd62315-546a-4a27-9058-5347db9e0727" xmlns:ns3="27bbe8b5-4867-4600-8d0b-5b2e79a755e8" targetNamespace="http://schemas.microsoft.com/office/2006/metadata/properties" ma:root="true" ma:fieldsID="726b18d23a77ee84b021b8231b3e1989" ns2:_="" ns3:_="">
    <xsd:import namespace="cfd62315-546a-4a27-9058-5347db9e0727"/>
    <xsd:import namespace="27bbe8b5-4867-4600-8d0b-5b2e79a755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d62315-546a-4a27-9058-5347db9e07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603eb57a-ddb2-47ae-bdac-8432b26068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bbe8b5-4867-4600-8d0b-5b2e79a755e8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68271564-9e15-4745-8009-3276ab8f786b}" ma:internalName="TaxCatchAll" ma:showField="CatchAllData" ma:web="27bbe8b5-4867-4600-8d0b-5b2e79a755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7bbe8b5-4867-4600-8d0b-5b2e79a755e8" xsi:nil="true"/>
    <lcf76f155ced4ddcb4097134ff3c332f xmlns="cfd62315-546a-4a27-9058-5347db9e072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B9A3299-4D0F-4D16-92EC-03D1E5EFA5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d62315-546a-4a27-9058-5347db9e0727"/>
    <ds:schemaRef ds:uri="27bbe8b5-4867-4600-8d0b-5b2e79a755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5CC026E-71B2-4418-BE2A-C17CBF09725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B188B3-78EF-40DE-B0AD-A389249F23E9}">
  <ds:schemaRefs>
    <ds:schemaRef ds:uri="http://purl.org/dc/dcmitype/"/>
    <ds:schemaRef ds:uri="cfd62315-546a-4a27-9058-5347db9e0727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27bbe8b5-4867-4600-8d0b-5b2e79a755e8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15853</TotalTime>
  <Words>1981</Words>
  <Application>Microsoft Macintosh PowerPoint</Application>
  <PresentationFormat>Widescreen</PresentationFormat>
  <Paragraphs>451</Paragraphs>
  <Slides>30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Barlow Condensed</vt:lpstr>
      <vt:lpstr>Calibri</vt:lpstr>
      <vt:lpstr>Wingdings</vt:lpstr>
      <vt:lpstr>Barlow</vt:lpstr>
      <vt:lpstr>Courier New</vt:lpstr>
      <vt:lpstr>Roboto</vt:lpstr>
      <vt:lpstr>Wingdings 2</vt:lpstr>
      <vt:lpstr>Arial</vt:lpstr>
      <vt:lpstr>Barlow Semi Condensed SemiBold</vt:lpstr>
      <vt:lpstr>Times New Roman</vt:lpstr>
      <vt:lpstr>Barlow Semi Condensed</vt:lpstr>
      <vt:lpstr>Diseño_Redeia</vt:lpstr>
      <vt:lpstr>1_Diseño_Redeia</vt:lpstr>
      <vt:lpstr>Connecting Renewables Climate Week New York  </vt:lpstr>
      <vt:lpstr>PowerPoint Presentation</vt:lpstr>
      <vt:lpstr>Spanish National Energy and Climate Plan (NECP) approved by the Government in 2020</vt:lpstr>
      <vt:lpstr>Spanish National Energy and Climate Plan (NECP) approved by the Government in 2020</vt:lpstr>
      <vt:lpstr>Installed Generation Capacity from today to 2030</vt:lpstr>
      <vt:lpstr>Generation Balance from today to 2030</vt:lpstr>
      <vt:lpstr>PowerPoint Presentation</vt:lpstr>
      <vt:lpstr>Primary resource variability</vt:lpstr>
      <vt:lpstr>Tool kit in Operation</vt:lpstr>
      <vt:lpstr>Continuous adaptation of the forecast models  </vt:lpstr>
      <vt:lpstr>CECRE: Renewable Energy Control Centre  </vt:lpstr>
      <vt:lpstr>Automatic Power Reduction System (SRAP)</vt:lpstr>
      <vt:lpstr> Adaptation of Operational Procedures to RD 413/2014 </vt:lpstr>
      <vt:lpstr>PowerPoint Presentation</vt:lpstr>
      <vt:lpstr>PowerPoint Presentation</vt:lpstr>
      <vt:lpstr>PowerPoint Presentation</vt:lpstr>
      <vt:lpstr>The grid as an enabler of the Energy transision</vt:lpstr>
      <vt:lpstr>The grid as an enabler of the Energy transision</vt:lpstr>
      <vt:lpstr>PowerPoint Presentation</vt:lpstr>
      <vt:lpstr>PowerPoint Presentation</vt:lpstr>
      <vt:lpstr>Toolbox. Tecnological solutions (DLR)</vt:lpstr>
      <vt:lpstr>Toolbox. Tecnological solutions (batteries and syncronous condensers)</vt:lpstr>
      <vt:lpstr>Toolbox. Tecnological solutions</vt:lpstr>
      <vt:lpstr>Strategic Environmental Assessment to asess environmental compatibility </vt:lpstr>
      <vt:lpstr>Toolbox of  technological solutions</vt:lpstr>
      <vt:lpstr>Network Development Plan 2021-2026</vt:lpstr>
      <vt:lpstr>Global impact of the Network Development Plan 2021-2026 </vt:lpstr>
      <vt:lpstr>Access to the Spanish Network Development Plan</vt:lpstr>
      <vt:lpstr>Conclusions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Lopez Marin, Joaquin</dc:creator>
  <cp:lastModifiedBy>Eston McKeague</cp:lastModifiedBy>
  <cp:revision>490</cp:revision>
  <dcterms:modified xsi:type="dcterms:W3CDTF">2023-09-21T13:23:30Z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0x010100134F6486E0DD3F4EB0D2EB37A5CBB198</vt:lpwstr>
  </property>
</Properties>
</file>