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sldIdLst>
    <p:sldId id="256" r:id="rId5"/>
    <p:sldId id="761" r:id="rId6"/>
    <p:sldId id="762" r:id="rId7"/>
    <p:sldId id="776" r:id="rId8"/>
    <p:sldId id="763" r:id="rId9"/>
    <p:sldId id="765" r:id="rId10"/>
    <p:sldId id="764" r:id="rId11"/>
    <p:sldId id="768" r:id="rId12"/>
    <p:sldId id="749" r:id="rId13"/>
    <p:sldId id="773" r:id="rId14"/>
    <p:sldId id="769" r:id="rId15"/>
    <p:sldId id="752" r:id="rId16"/>
    <p:sldId id="772" r:id="rId17"/>
    <p:sldId id="775" r:id="rId18"/>
    <p:sldId id="264" r:id="rId19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phanie Bätjer" initials="SB" lastIdx="6" clrIdx="0">
    <p:extLst>
      <p:ext uri="{19B8F6BF-5375-455C-9EA6-DF929625EA0E}">
        <p15:presenceInfo xmlns:p15="http://schemas.microsoft.com/office/powerpoint/2012/main" userId="S::stephanie@renewables.onmicrosoft.com::4b920602-003d-4473-a234-c862dda1e62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2F"/>
    <a:srgbClr val="B04E4F"/>
    <a:srgbClr val="59B100"/>
    <a:srgbClr val="5EB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2505D4-B14E-E745-9271-E4B3F35CE0A9}" v="1566" dt="2023-09-21T10:12:34.7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25"/>
    <p:restoredTop sz="57458"/>
  </p:normalViewPr>
  <p:slideViewPr>
    <p:cSldViewPr snapToGrid="0" snapToObjects="1">
      <p:cViewPr varScale="1">
        <p:scale>
          <a:sx n="118" d="100"/>
          <a:sy n="118" d="100"/>
        </p:scale>
        <p:origin x="115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am Innis" userId="cd57c658-4f2c-4eb6-a7f8-8e80e89185c7" providerId="ADAL" clId="{312505D4-B14E-E745-9271-E4B3F35CE0A9}"/>
    <pc:docChg chg="undo custSel addSld delSld modSld sldOrd">
      <pc:chgData name="Liam Innis" userId="cd57c658-4f2c-4eb6-a7f8-8e80e89185c7" providerId="ADAL" clId="{312505D4-B14E-E745-9271-E4B3F35CE0A9}" dt="2023-09-21T10:14:55.218" v="12666" actId="20577"/>
      <pc:docMkLst>
        <pc:docMk/>
      </pc:docMkLst>
      <pc:sldChg chg="modSp mod modNotesTx">
        <pc:chgData name="Liam Innis" userId="cd57c658-4f2c-4eb6-a7f8-8e80e89185c7" providerId="ADAL" clId="{312505D4-B14E-E745-9271-E4B3F35CE0A9}" dt="2023-09-21T09:26:41.022" v="11637" actId="313"/>
        <pc:sldMkLst>
          <pc:docMk/>
          <pc:sldMk cId="4085782180" sldId="256"/>
        </pc:sldMkLst>
        <pc:spChg chg="mod">
          <ac:chgData name="Liam Innis" userId="cd57c658-4f2c-4eb6-a7f8-8e80e89185c7" providerId="ADAL" clId="{312505D4-B14E-E745-9271-E4B3F35CE0A9}" dt="2023-09-21T09:26:41.022" v="11637" actId="313"/>
          <ac:spMkLst>
            <pc:docMk/>
            <pc:sldMk cId="4085782180" sldId="256"/>
            <ac:spMk id="2" creationId="{1D06F6AC-AB60-624D-A011-C86F7E613D65}"/>
          </ac:spMkLst>
        </pc:spChg>
      </pc:sldChg>
      <pc:sldChg chg="modSp mod">
        <pc:chgData name="Liam Innis" userId="cd57c658-4f2c-4eb6-a7f8-8e80e89185c7" providerId="ADAL" clId="{312505D4-B14E-E745-9271-E4B3F35CE0A9}" dt="2023-09-21T10:14:55.218" v="12666" actId="20577"/>
        <pc:sldMkLst>
          <pc:docMk/>
          <pc:sldMk cId="1126466244" sldId="264"/>
        </pc:sldMkLst>
        <pc:spChg chg="mod">
          <ac:chgData name="Liam Innis" userId="cd57c658-4f2c-4eb6-a7f8-8e80e89185c7" providerId="ADAL" clId="{312505D4-B14E-E745-9271-E4B3F35CE0A9}" dt="2023-09-21T10:14:55.218" v="12666" actId="20577"/>
          <ac:spMkLst>
            <pc:docMk/>
            <pc:sldMk cId="1126466244" sldId="264"/>
            <ac:spMk id="5" creationId="{47890DFD-4EB4-114C-AAA8-9303F0EC6C52}"/>
          </ac:spMkLst>
        </pc:spChg>
      </pc:sldChg>
      <pc:sldChg chg="del">
        <pc:chgData name="Liam Innis" userId="cd57c658-4f2c-4eb6-a7f8-8e80e89185c7" providerId="ADAL" clId="{312505D4-B14E-E745-9271-E4B3F35CE0A9}" dt="2023-09-08T12:37:16.956" v="12" actId="2696"/>
        <pc:sldMkLst>
          <pc:docMk/>
          <pc:sldMk cId="194951299" sldId="285"/>
        </pc:sldMkLst>
      </pc:sldChg>
      <pc:sldChg chg="addSp modSp mod modAnim">
        <pc:chgData name="Liam Innis" userId="cd57c658-4f2c-4eb6-a7f8-8e80e89185c7" providerId="ADAL" clId="{312505D4-B14E-E745-9271-E4B3F35CE0A9}" dt="2023-09-20T09:31:45.602" v="7601"/>
        <pc:sldMkLst>
          <pc:docMk/>
          <pc:sldMk cId="1675190510" sldId="749"/>
        </pc:sldMkLst>
        <pc:spChg chg="mod">
          <ac:chgData name="Liam Innis" userId="cd57c658-4f2c-4eb6-a7f8-8e80e89185c7" providerId="ADAL" clId="{312505D4-B14E-E745-9271-E4B3F35CE0A9}" dt="2023-09-11T13:30:43.761" v="700" actId="20577"/>
          <ac:spMkLst>
            <pc:docMk/>
            <pc:sldMk cId="1675190510" sldId="749"/>
            <ac:spMk id="7" creationId="{7EB875A5-31D4-91CC-9128-9846AC281056}"/>
          </ac:spMkLst>
        </pc:spChg>
        <pc:spChg chg="mod">
          <ac:chgData name="Liam Innis" userId="cd57c658-4f2c-4eb6-a7f8-8e80e89185c7" providerId="ADAL" clId="{312505D4-B14E-E745-9271-E4B3F35CE0A9}" dt="2023-09-11T14:27:07.538" v="2876" actId="20577"/>
          <ac:spMkLst>
            <pc:docMk/>
            <pc:sldMk cId="1675190510" sldId="749"/>
            <ac:spMk id="8" creationId="{88DCAAFA-304C-490A-B96E-15866CD68A8C}"/>
          </ac:spMkLst>
        </pc:spChg>
        <pc:picChg chg="add mod modCrop">
          <ac:chgData name="Liam Innis" userId="cd57c658-4f2c-4eb6-a7f8-8e80e89185c7" providerId="ADAL" clId="{312505D4-B14E-E745-9271-E4B3F35CE0A9}" dt="2023-09-11T13:38:02.714" v="955" actId="1076"/>
          <ac:picMkLst>
            <pc:docMk/>
            <pc:sldMk cId="1675190510" sldId="749"/>
            <ac:picMk id="2" creationId="{6F077A46-2A5B-ABEA-2362-531226EBBF76}"/>
          </ac:picMkLst>
        </pc:picChg>
        <pc:picChg chg="add mod modCrop">
          <ac:chgData name="Liam Innis" userId="cd57c658-4f2c-4eb6-a7f8-8e80e89185c7" providerId="ADAL" clId="{312505D4-B14E-E745-9271-E4B3F35CE0A9}" dt="2023-09-11T13:38:31.947" v="962" actId="1076"/>
          <ac:picMkLst>
            <pc:docMk/>
            <pc:sldMk cId="1675190510" sldId="749"/>
            <ac:picMk id="4" creationId="{F22A5486-4D4A-866F-171C-D2EADDD0BB81}"/>
          </ac:picMkLst>
        </pc:picChg>
        <pc:picChg chg="mod">
          <ac:chgData name="Liam Innis" userId="cd57c658-4f2c-4eb6-a7f8-8e80e89185c7" providerId="ADAL" clId="{312505D4-B14E-E745-9271-E4B3F35CE0A9}" dt="2023-09-11T14:27:15.029" v="2877" actId="1076"/>
          <ac:picMkLst>
            <pc:docMk/>
            <pc:sldMk cId="1675190510" sldId="749"/>
            <ac:picMk id="9" creationId="{E9CEB1C5-D36F-921C-30E0-31CF8F5D9B2A}"/>
          </ac:picMkLst>
        </pc:picChg>
        <pc:picChg chg="mod modCrop">
          <ac:chgData name="Liam Innis" userId="cd57c658-4f2c-4eb6-a7f8-8e80e89185c7" providerId="ADAL" clId="{312505D4-B14E-E745-9271-E4B3F35CE0A9}" dt="2023-09-11T13:38:02.714" v="955" actId="1076"/>
          <ac:picMkLst>
            <pc:docMk/>
            <pc:sldMk cId="1675190510" sldId="749"/>
            <ac:picMk id="10" creationId="{8A302875-FA0E-3785-9142-A44EB5822831}"/>
          </ac:picMkLst>
        </pc:picChg>
      </pc:sldChg>
      <pc:sldChg chg="del">
        <pc:chgData name="Liam Innis" userId="cd57c658-4f2c-4eb6-a7f8-8e80e89185c7" providerId="ADAL" clId="{312505D4-B14E-E745-9271-E4B3F35CE0A9}" dt="2023-09-08T12:37:23.859" v="16" actId="2696"/>
        <pc:sldMkLst>
          <pc:docMk/>
          <pc:sldMk cId="1765384931" sldId="750"/>
        </pc:sldMkLst>
      </pc:sldChg>
      <pc:sldChg chg="add del">
        <pc:chgData name="Liam Innis" userId="cd57c658-4f2c-4eb6-a7f8-8e80e89185c7" providerId="ADAL" clId="{312505D4-B14E-E745-9271-E4B3F35CE0A9}" dt="2023-09-08T12:36:21.304" v="1"/>
        <pc:sldMkLst>
          <pc:docMk/>
          <pc:sldMk cId="610425883" sldId="752"/>
        </pc:sldMkLst>
      </pc:sldChg>
      <pc:sldChg chg="add del">
        <pc:chgData name="Liam Innis" userId="cd57c658-4f2c-4eb6-a7f8-8e80e89185c7" providerId="ADAL" clId="{312505D4-B14E-E745-9271-E4B3F35CE0A9}" dt="2023-09-08T12:37:23.857" v="15" actId="2696"/>
        <pc:sldMkLst>
          <pc:docMk/>
          <pc:sldMk cId="1534194714" sldId="753"/>
        </pc:sldMkLst>
      </pc:sldChg>
      <pc:sldChg chg="del">
        <pc:chgData name="Liam Innis" userId="cd57c658-4f2c-4eb6-a7f8-8e80e89185c7" providerId="ADAL" clId="{312505D4-B14E-E745-9271-E4B3F35CE0A9}" dt="2023-09-08T12:36:55.940" v="10" actId="2696"/>
        <pc:sldMkLst>
          <pc:docMk/>
          <pc:sldMk cId="1230169066" sldId="759"/>
        </pc:sldMkLst>
      </pc:sldChg>
      <pc:sldChg chg="del">
        <pc:chgData name="Liam Innis" userId="cd57c658-4f2c-4eb6-a7f8-8e80e89185c7" providerId="ADAL" clId="{312505D4-B14E-E745-9271-E4B3F35CE0A9}" dt="2023-09-08T12:37:16.954" v="11" actId="2696"/>
        <pc:sldMkLst>
          <pc:docMk/>
          <pc:sldMk cId="1286297521" sldId="760"/>
        </pc:sldMkLst>
      </pc:sldChg>
      <pc:sldChg chg="modNotesTx">
        <pc:chgData name="Liam Innis" userId="cd57c658-4f2c-4eb6-a7f8-8e80e89185c7" providerId="ADAL" clId="{312505D4-B14E-E745-9271-E4B3F35CE0A9}" dt="2023-09-21T09:47:54.956" v="12012" actId="6549"/>
        <pc:sldMkLst>
          <pc:docMk/>
          <pc:sldMk cId="3717297144" sldId="761"/>
        </pc:sldMkLst>
      </pc:sldChg>
      <pc:sldChg chg="modSp mod modAnim modNotesTx">
        <pc:chgData name="Liam Innis" userId="cd57c658-4f2c-4eb6-a7f8-8e80e89185c7" providerId="ADAL" clId="{312505D4-B14E-E745-9271-E4B3F35CE0A9}" dt="2023-09-21T08:50:00.319" v="11084" actId="20577"/>
        <pc:sldMkLst>
          <pc:docMk/>
          <pc:sldMk cId="3996000526" sldId="762"/>
        </pc:sldMkLst>
        <pc:spChg chg="mod">
          <ac:chgData name="Liam Innis" userId="cd57c658-4f2c-4eb6-a7f8-8e80e89185c7" providerId="ADAL" clId="{312505D4-B14E-E745-9271-E4B3F35CE0A9}" dt="2023-09-11T13:19:15.916" v="444" actId="20577"/>
          <ac:spMkLst>
            <pc:docMk/>
            <pc:sldMk cId="3996000526" sldId="762"/>
            <ac:spMk id="2" creationId="{F1B11845-A735-2122-7E15-8FC6E149FD84}"/>
          </ac:spMkLst>
        </pc:spChg>
        <pc:spChg chg="mod">
          <ac:chgData name="Liam Innis" userId="cd57c658-4f2c-4eb6-a7f8-8e80e89185c7" providerId="ADAL" clId="{312505D4-B14E-E745-9271-E4B3F35CE0A9}" dt="2023-09-14T10:42:37.092" v="5318" actId="20577"/>
          <ac:spMkLst>
            <pc:docMk/>
            <pc:sldMk cId="3996000526" sldId="762"/>
            <ac:spMk id="3" creationId="{56B9F441-C3CF-A57D-7AD9-221F23F1A048}"/>
          </ac:spMkLst>
        </pc:spChg>
      </pc:sldChg>
      <pc:sldChg chg="addSp modSp mod modAnim modNotesTx">
        <pc:chgData name="Liam Innis" userId="cd57c658-4f2c-4eb6-a7f8-8e80e89185c7" providerId="ADAL" clId="{312505D4-B14E-E745-9271-E4B3F35CE0A9}" dt="2023-09-21T09:52:30.262" v="12082" actId="20577"/>
        <pc:sldMkLst>
          <pc:docMk/>
          <pc:sldMk cId="2874212461" sldId="763"/>
        </pc:sldMkLst>
        <pc:spChg chg="mod">
          <ac:chgData name="Liam Innis" userId="cd57c658-4f2c-4eb6-a7f8-8e80e89185c7" providerId="ADAL" clId="{312505D4-B14E-E745-9271-E4B3F35CE0A9}" dt="2023-09-21T09:52:30.262" v="12082" actId="20577"/>
          <ac:spMkLst>
            <pc:docMk/>
            <pc:sldMk cId="2874212461" sldId="763"/>
            <ac:spMk id="7" creationId="{A34B8043-C1E1-31D0-936F-AD761805CEDB}"/>
          </ac:spMkLst>
        </pc:spChg>
        <pc:picChg chg="add mod">
          <ac:chgData name="Liam Innis" userId="cd57c658-4f2c-4eb6-a7f8-8e80e89185c7" providerId="ADAL" clId="{312505D4-B14E-E745-9271-E4B3F35CE0A9}" dt="2023-09-21T09:50:49.497" v="12036" actId="1076"/>
          <ac:picMkLst>
            <pc:docMk/>
            <pc:sldMk cId="2874212461" sldId="763"/>
            <ac:picMk id="3" creationId="{939169BE-9C9C-F5BB-777B-843D6CB71284}"/>
          </ac:picMkLst>
        </pc:picChg>
      </pc:sldChg>
      <pc:sldChg chg="modSp mod modAnim modNotesTx">
        <pc:chgData name="Liam Innis" userId="cd57c658-4f2c-4eb6-a7f8-8e80e89185c7" providerId="ADAL" clId="{312505D4-B14E-E745-9271-E4B3F35CE0A9}" dt="2023-09-21T10:08:10.755" v="12557" actId="20577"/>
        <pc:sldMkLst>
          <pc:docMk/>
          <pc:sldMk cId="4016609016" sldId="764"/>
        </pc:sldMkLst>
        <pc:spChg chg="mod">
          <ac:chgData name="Liam Innis" userId="cd57c658-4f2c-4eb6-a7f8-8e80e89185c7" providerId="ADAL" clId="{312505D4-B14E-E745-9271-E4B3F35CE0A9}" dt="2023-09-11T13:30:19.454" v="644" actId="20577"/>
          <ac:spMkLst>
            <pc:docMk/>
            <pc:sldMk cId="4016609016" sldId="764"/>
            <ac:spMk id="2" creationId="{9666F899-D900-10D9-F015-4B3797E6DC09}"/>
          </ac:spMkLst>
        </pc:spChg>
        <pc:spChg chg="mod">
          <ac:chgData name="Liam Innis" userId="cd57c658-4f2c-4eb6-a7f8-8e80e89185c7" providerId="ADAL" clId="{312505D4-B14E-E745-9271-E4B3F35CE0A9}" dt="2023-09-21T10:08:10.755" v="12557" actId="20577"/>
          <ac:spMkLst>
            <pc:docMk/>
            <pc:sldMk cId="4016609016" sldId="764"/>
            <ac:spMk id="20" creationId="{60A81321-B6BA-4C71-E71B-30BE2D8991B5}"/>
          </ac:spMkLst>
        </pc:spChg>
      </pc:sldChg>
      <pc:sldChg chg="addSp delSp modSp mod modAnim modNotesTx">
        <pc:chgData name="Liam Innis" userId="cd57c658-4f2c-4eb6-a7f8-8e80e89185c7" providerId="ADAL" clId="{312505D4-B14E-E745-9271-E4B3F35CE0A9}" dt="2023-09-21T10:03:37.559" v="12207"/>
        <pc:sldMkLst>
          <pc:docMk/>
          <pc:sldMk cId="1017635390" sldId="765"/>
        </pc:sldMkLst>
        <pc:spChg chg="mod">
          <ac:chgData name="Liam Innis" userId="cd57c658-4f2c-4eb6-a7f8-8e80e89185c7" providerId="ADAL" clId="{312505D4-B14E-E745-9271-E4B3F35CE0A9}" dt="2023-09-21T09:01:10.587" v="11615" actId="20577"/>
          <ac:spMkLst>
            <pc:docMk/>
            <pc:sldMk cId="1017635390" sldId="765"/>
            <ac:spMk id="3" creationId="{AD9FE384-90EC-E878-8B9B-1C945911C762}"/>
          </ac:spMkLst>
        </pc:spChg>
        <pc:spChg chg="add mod">
          <ac:chgData name="Liam Innis" userId="cd57c658-4f2c-4eb6-a7f8-8e80e89185c7" providerId="ADAL" clId="{312505D4-B14E-E745-9271-E4B3F35CE0A9}" dt="2023-09-21T10:02:13.506" v="12205" actId="688"/>
          <ac:spMkLst>
            <pc:docMk/>
            <pc:sldMk cId="1017635390" sldId="765"/>
            <ac:spMk id="4" creationId="{76213CFF-E5E0-B097-7616-F13327320FD8}"/>
          </ac:spMkLst>
        </pc:spChg>
        <pc:grpChg chg="mod">
          <ac:chgData name="Liam Innis" userId="cd57c658-4f2c-4eb6-a7f8-8e80e89185c7" providerId="ADAL" clId="{312505D4-B14E-E745-9271-E4B3F35CE0A9}" dt="2023-09-20T09:20:03.349" v="6403" actId="1076"/>
          <ac:grpSpMkLst>
            <pc:docMk/>
            <pc:sldMk cId="1017635390" sldId="765"/>
            <ac:grpSpMk id="13" creationId="{2C8608CB-EE17-17E3-D273-F1A36BEA5389}"/>
          </ac:grpSpMkLst>
        </pc:grpChg>
        <pc:picChg chg="mod">
          <ac:chgData name="Liam Innis" userId="cd57c658-4f2c-4eb6-a7f8-8e80e89185c7" providerId="ADAL" clId="{312505D4-B14E-E745-9271-E4B3F35CE0A9}" dt="2023-09-20T09:20:00.268" v="6401" actId="1076"/>
          <ac:picMkLst>
            <pc:docMk/>
            <pc:sldMk cId="1017635390" sldId="765"/>
            <ac:picMk id="5" creationId="{772A4A13-4419-E6B9-C244-7326F8630DCF}"/>
          </ac:picMkLst>
        </pc:picChg>
        <pc:picChg chg="mod">
          <ac:chgData name="Liam Innis" userId="cd57c658-4f2c-4eb6-a7f8-8e80e89185c7" providerId="ADAL" clId="{312505D4-B14E-E745-9271-E4B3F35CE0A9}" dt="2023-09-20T09:20:14.184" v="6408" actId="1076"/>
          <ac:picMkLst>
            <pc:docMk/>
            <pc:sldMk cId="1017635390" sldId="765"/>
            <ac:picMk id="6" creationId="{75CB767A-86ED-C6A2-FD95-6BDDD1418D77}"/>
          </ac:picMkLst>
        </pc:picChg>
        <pc:picChg chg="mod">
          <ac:chgData name="Liam Innis" userId="cd57c658-4f2c-4eb6-a7f8-8e80e89185c7" providerId="ADAL" clId="{312505D4-B14E-E745-9271-E4B3F35CE0A9}" dt="2023-09-20T09:20:01.909" v="6402" actId="1076"/>
          <ac:picMkLst>
            <pc:docMk/>
            <pc:sldMk cId="1017635390" sldId="765"/>
            <ac:picMk id="15" creationId="{D21F85D8-C43C-94D9-929D-38281D58380E}"/>
          </ac:picMkLst>
        </pc:picChg>
        <pc:picChg chg="mod">
          <ac:chgData name="Liam Innis" userId="cd57c658-4f2c-4eb6-a7f8-8e80e89185c7" providerId="ADAL" clId="{312505D4-B14E-E745-9271-E4B3F35CE0A9}" dt="2023-09-20T09:20:13.092" v="6407" actId="1076"/>
          <ac:picMkLst>
            <pc:docMk/>
            <pc:sldMk cId="1017635390" sldId="765"/>
            <ac:picMk id="17" creationId="{B352D2F8-8E78-4D07-A22C-FD43C2CE5667}"/>
          </ac:picMkLst>
        </pc:picChg>
        <pc:picChg chg="del">
          <ac:chgData name="Liam Innis" userId="cd57c658-4f2c-4eb6-a7f8-8e80e89185c7" providerId="ADAL" clId="{312505D4-B14E-E745-9271-E4B3F35CE0A9}" dt="2023-09-11T14:49:46.330" v="4677" actId="478"/>
          <ac:picMkLst>
            <pc:docMk/>
            <pc:sldMk cId="1017635390" sldId="765"/>
            <ac:picMk id="18" creationId="{310264E3-31D1-23F5-1C3D-B8EFA03B4218}"/>
          </ac:picMkLst>
        </pc:picChg>
        <pc:picChg chg="mod">
          <ac:chgData name="Liam Innis" userId="cd57c658-4f2c-4eb6-a7f8-8e80e89185c7" providerId="ADAL" clId="{312505D4-B14E-E745-9271-E4B3F35CE0A9}" dt="2023-09-20T09:20:19.931" v="6410" actId="1076"/>
          <ac:picMkLst>
            <pc:docMk/>
            <pc:sldMk cId="1017635390" sldId="765"/>
            <ac:picMk id="24" creationId="{D28CE829-11EE-B1CE-A8E9-F7FEC0D0FC3D}"/>
          </ac:picMkLst>
        </pc:picChg>
      </pc:sldChg>
      <pc:sldChg chg="addSp delSp modSp mod modAnim modNotesTx">
        <pc:chgData name="Liam Innis" userId="cd57c658-4f2c-4eb6-a7f8-8e80e89185c7" providerId="ADAL" clId="{312505D4-B14E-E745-9271-E4B3F35CE0A9}" dt="2023-09-21T10:12:34.748" v="12662"/>
        <pc:sldMkLst>
          <pc:docMk/>
          <pc:sldMk cId="3477670429" sldId="768"/>
        </pc:sldMkLst>
        <pc:spChg chg="mod">
          <ac:chgData name="Liam Innis" userId="cd57c658-4f2c-4eb6-a7f8-8e80e89185c7" providerId="ADAL" clId="{312505D4-B14E-E745-9271-E4B3F35CE0A9}" dt="2023-09-21T10:12:23.760" v="12659" actId="20577"/>
          <ac:spMkLst>
            <pc:docMk/>
            <pc:sldMk cId="3477670429" sldId="768"/>
            <ac:spMk id="7" creationId="{EBB9BD4E-D8C7-E8BE-7537-D7A7C4620D9A}"/>
          </ac:spMkLst>
        </pc:spChg>
        <pc:picChg chg="add mod modCrop">
          <ac:chgData name="Liam Innis" userId="cd57c658-4f2c-4eb6-a7f8-8e80e89185c7" providerId="ADAL" clId="{312505D4-B14E-E745-9271-E4B3F35CE0A9}" dt="2023-09-11T14:50:26.688" v="4687" actId="1076"/>
          <ac:picMkLst>
            <pc:docMk/>
            <pc:sldMk cId="3477670429" sldId="768"/>
            <ac:picMk id="2" creationId="{FD9E1E9A-6907-981F-B595-09B15D236382}"/>
          </ac:picMkLst>
        </pc:picChg>
        <pc:picChg chg="add mod">
          <ac:chgData name="Liam Innis" userId="cd57c658-4f2c-4eb6-a7f8-8e80e89185c7" providerId="ADAL" clId="{312505D4-B14E-E745-9271-E4B3F35CE0A9}" dt="2023-09-11T14:50:27.671" v="4688" actId="1076"/>
          <ac:picMkLst>
            <pc:docMk/>
            <pc:sldMk cId="3477670429" sldId="768"/>
            <ac:picMk id="3" creationId="{42B776AC-CEFE-F0FE-4B24-BC551032790D}"/>
          </ac:picMkLst>
        </pc:picChg>
        <pc:picChg chg="add mod">
          <ac:chgData name="Liam Innis" userId="cd57c658-4f2c-4eb6-a7f8-8e80e89185c7" providerId="ADAL" clId="{312505D4-B14E-E745-9271-E4B3F35CE0A9}" dt="2023-09-11T14:50:25.287" v="4686" actId="14100"/>
          <ac:picMkLst>
            <pc:docMk/>
            <pc:sldMk cId="3477670429" sldId="768"/>
            <ac:picMk id="6" creationId="{59E21981-1BE2-652B-6457-5D12F6618A1F}"/>
          </ac:picMkLst>
        </pc:picChg>
        <pc:picChg chg="add del mod">
          <ac:chgData name="Liam Innis" userId="cd57c658-4f2c-4eb6-a7f8-8e80e89185c7" providerId="ADAL" clId="{312505D4-B14E-E745-9271-E4B3F35CE0A9}" dt="2023-09-21T10:10:38.667" v="12564" actId="478"/>
          <ac:picMkLst>
            <pc:docMk/>
            <pc:sldMk cId="3477670429" sldId="768"/>
            <ac:picMk id="9" creationId="{532C28FA-685E-7503-B6FA-58FBBF8DF713}"/>
          </ac:picMkLst>
        </pc:picChg>
        <pc:picChg chg="mod">
          <ac:chgData name="Liam Innis" userId="cd57c658-4f2c-4eb6-a7f8-8e80e89185c7" providerId="ADAL" clId="{312505D4-B14E-E745-9271-E4B3F35CE0A9}" dt="2023-09-21T10:10:54.781" v="12570" actId="1076"/>
          <ac:picMkLst>
            <pc:docMk/>
            <pc:sldMk cId="3477670429" sldId="768"/>
            <ac:picMk id="10" creationId="{E9BDCC27-B5D7-BCCB-8676-71B70C0636D5}"/>
          </ac:picMkLst>
        </pc:picChg>
        <pc:picChg chg="mod">
          <ac:chgData name="Liam Innis" userId="cd57c658-4f2c-4eb6-a7f8-8e80e89185c7" providerId="ADAL" clId="{312505D4-B14E-E745-9271-E4B3F35CE0A9}" dt="2023-09-21T10:09:42.905" v="12559" actId="14100"/>
          <ac:picMkLst>
            <pc:docMk/>
            <pc:sldMk cId="3477670429" sldId="768"/>
            <ac:picMk id="11" creationId="{E6CE3F7B-46A5-72FC-0371-3688191547FD}"/>
          </ac:picMkLst>
        </pc:picChg>
        <pc:picChg chg="mod">
          <ac:chgData name="Liam Innis" userId="cd57c658-4f2c-4eb6-a7f8-8e80e89185c7" providerId="ADAL" clId="{312505D4-B14E-E745-9271-E4B3F35CE0A9}" dt="2023-09-21T10:09:46.360" v="12560" actId="1076"/>
          <ac:picMkLst>
            <pc:docMk/>
            <pc:sldMk cId="3477670429" sldId="768"/>
            <ac:picMk id="12" creationId="{B08F3661-3C39-DB82-02FD-454D23B3BCFF}"/>
          </ac:picMkLst>
        </pc:picChg>
        <pc:picChg chg="mod">
          <ac:chgData name="Liam Innis" userId="cd57c658-4f2c-4eb6-a7f8-8e80e89185c7" providerId="ADAL" clId="{312505D4-B14E-E745-9271-E4B3F35CE0A9}" dt="2023-09-21T10:09:47.561" v="12561" actId="1076"/>
          <ac:picMkLst>
            <pc:docMk/>
            <pc:sldMk cId="3477670429" sldId="768"/>
            <ac:picMk id="13" creationId="{D051A446-497F-8F3F-ACB6-DBDA336ABC31}"/>
          </ac:picMkLst>
        </pc:picChg>
        <pc:picChg chg="mod">
          <ac:chgData name="Liam Innis" userId="cd57c658-4f2c-4eb6-a7f8-8e80e89185c7" providerId="ADAL" clId="{312505D4-B14E-E745-9271-E4B3F35CE0A9}" dt="2023-09-21T10:09:49.681" v="12562" actId="1076"/>
          <ac:picMkLst>
            <pc:docMk/>
            <pc:sldMk cId="3477670429" sldId="768"/>
            <ac:picMk id="14" creationId="{766E8949-7118-CAE7-1317-449A8A3E9FA1}"/>
          </ac:picMkLst>
        </pc:picChg>
        <pc:picChg chg="add mod">
          <ac:chgData name="Liam Innis" userId="cd57c658-4f2c-4eb6-a7f8-8e80e89185c7" providerId="ADAL" clId="{312505D4-B14E-E745-9271-E4B3F35CE0A9}" dt="2023-09-21T10:10:50.181" v="12567" actId="14100"/>
          <ac:picMkLst>
            <pc:docMk/>
            <pc:sldMk cId="3477670429" sldId="768"/>
            <ac:picMk id="16" creationId="{EAFC7795-B811-C74A-1B7E-76891627E20C}"/>
          </ac:picMkLst>
        </pc:picChg>
      </pc:sldChg>
      <pc:sldChg chg="addSp delSp modSp add mod ord">
        <pc:chgData name="Liam Innis" userId="cd57c658-4f2c-4eb6-a7f8-8e80e89185c7" providerId="ADAL" clId="{312505D4-B14E-E745-9271-E4B3F35CE0A9}" dt="2023-09-11T14:26:40.727" v="2864" actId="14100"/>
        <pc:sldMkLst>
          <pc:docMk/>
          <pc:sldMk cId="1976331538" sldId="769"/>
        </pc:sldMkLst>
        <pc:spChg chg="del">
          <ac:chgData name="Liam Innis" userId="cd57c658-4f2c-4eb6-a7f8-8e80e89185c7" providerId="ADAL" clId="{312505D4-B14E-E745-9271-E4B3F35CE0A9}" dt="2023-09-11T13:31:09.883" v="703" actId="21"/>
          <ac:spMkLst>
            <pc:docMk/>
            <pc:sldMk cId="1976331538" sldId="769"/>
            <ac:spMk id="3" creationId="{D078956F-90E4-CDFC-68E5-734394139170}"/>
          </ac:spMkLst>
        </pc:spChg>
        <pc:spChg chg="add del mod">
          <ac:chgData name="Liam Innis" userId="cd57c658-4f2c-4eb6-a7f8-8e80e89185c7" providerId="ADAL" clId="{312505D4-B14E-E745-9271-E4B3F35CE0A9}" dt="2023-09-11T13:31:14.354" v="704" actId="478"/>
          <ac:spMkLst>
            <pc:docMk/>
            <pc:sldMk cId="1976331538" sldId="769"/>
            <ac:spMk id="6" creationId="{F2915361-13A4-7190-AE92-02BFADB95C01}"/>
          </ac:spMkLst>
        </pc:spChg>
        <pc:picChg chg="add del mod">
          <ac:chgData name="Liam Innis" userId="cd57c658-4f2c-4eb6-a7f8-8e80e89185c7" providerId="ADAL" clId="{312505D4-B14E-E745-9271-E4B3F35CE0A9}" dt="2023-09-11T14:26:10.997" v="2843" actId="478"/>
          <ac:picMkLst>
            <pc:docMk/>
            <pc:sldMk cId="1976331538" sldId="769"/>
            <ac:picMk id="4" creationId="{2ECCABC5-5639-7FD4-B968-EA496C0B53E4}"/>
          </ac:picMkLst>
        </pc:picChg>
        <pc:picChg chg="mod">
          <ac:chgData name="Liam Innis" userId="cd57c658-4f2c-4eb6-a7f8-8e80e89185c7" providerId="ADAL" clId="{312505D4-B14E-E745-9271-E4B3F35CE0A9}" dt="2023-09-11T14:26:33.222" v="2861" actId="1037"/>
          <ac:picMkLst>
            <pc:docMk/>
            <pc:sldMk cId="1976331538" sldId="769"/>
            <ac:picMk id="8" creationId="{AF21B929-B221-1209-AF84-9F7B401EDC04}"/>
          </ac:picMkLst>
        </pc:picChg>
        <pc:picChg chg="add mod">
          <ac:chgData name="Liam Innis" userId="cd57c658-4f2c-4eb6-a7f8-8e80e89185c7" providerId="ADAL" clId="{312505D4-B14E-E745-9271-E4B3F35CE0A9}" dt="2023-09-11T14:26:28.230" v="2848" actId="14100"/>
          <ac:picMkLst>
            <pc:docMk/>
            <pc:sldMk cId="1976331538" sldId="769"/>
            <ac:picMk id="9" creationId="{E0021FA7-DF78-0B9A-49EB-E4A9D9FB3293}"/>
          </ac:picMkLst>
        </pc:picChg>
        <pc:picChg chg="mod modCrop">
          <ac:chgData name="Liam Innis" userId="cd57c658-4f2c-4eb6-a7f8-8e80e89185c7" providerId="ADAL" clId="{312505D4-B14E-E745-9271-E4B3F35CE0A9}" dt="2023-09-11T14:26:31.001" v="2854" actId="1038"/>
          <ac:picMkLst>
            <pc:docMk/>
            <pc:sldMk cId="1976331538" sldId="769"/>
            <ac:picMk id="10" creationId="{9FE0BC4D-E55E-756D-A728-34CFB5E013DC}"/>
          </ac:picMkLst>
        </pc:picChg>
        <pc:picChg chg="mod">
          <ac:chgData name="Liam Innis" userId="cd57c658-4f2c-4eb6-a7f8-8e80e89185c7" providerId="ADAL" clId="{312505D4-B14E-E745-9271-E4B3F35CE0A9}" dt="2023-09-11T14:26:40.727" v="2864" actId="14100"/>
          <ac:picMkLst>
            <pc:docMk/>
            <pc:sldMk cId="1976331538" sldId="769"/>
            <ac:picMk id="12" creationId="{2D256025-5B29-4581-89BD-E21EE4BD4FAB}"/>
          </ac:picMkLst>
        </pc:picChg>
        <pc:picChg chg="mod">
          <ac:chgData name="Liam Innis" userId="cd57c658-4f2c-4eb6-a7f8-8e80e89185c7" providerId="ADAL" clId="{312505D4-B14E-E745-9271-E4B3F35CE0A9}" dt="2023-09-11T14:26:35.312" v="2862" actId="1076"/>
          <ac:picMkLst>
            <pc:docMk/>
            <pc:sldMk cId="1976331538" sldId="769"/>
            <ac:picMk id="14" creationId="{C9F75949-F2E8-F505-6C74-7E0CD6055CE1}"/>
          </ac:picMkLst>
        </pc:picChg>
      </pc:sldChg>
      <pc:sldChg chg="modSp new del mod ord">
        <pc:chgData name="Liam Innis" userId="cd57c658-4f2c-4eb6-a7f8-8e80e89185c7" providerId="ADAL" clId="{312505D4-B14E-E745-9271-E4B3F35CE0A9}" dt="2023-09-11T14:26:44.293" v="2865" actId="2696"/>
        <pc:sldMkLst>
          <pc:docMk/>
          <pc:sldMk cId="1315272287" sldId="770"/>
        </pc:sldMkLst>
        <pc:spChg chg="mod">
          <ac:chgData name="Liam Innis" userId="cd57c658-4f2c-4eb6-a7f8-8e80e89185c7" providerId="ADAL" clId="{312505D4-B14E-E745-9271-E4B3F35CE0A9}" dt="2023-09-11T10:00:13.429" v="140" actId="20577"/>
          <ac:spMkLst>
            <pc:docMk/>
            <pc:sldMk cId="1315272287" sldId="770"/>
            <ac:spMk id="2" creationId="{D5D598AA-7715-B087-D19C-3DDCFBBC7100}"/>
          </ac:spMkLst>
        </pc:spChg>
        <pc:spChg chg="mod">
          <ac:chgData name="Liam Innis" userId="cd57c658-4f2c-4eb6-a7f8-8e80e89185c7" providerId="ADAL" clId="{312505D4-B14E-E745-9271-E4B3F35CE0A9}" dt="2023-09-11T10:00:09.745" v="129" actId="20577"/>
          <ac:spMkLst>
            <pc:docMk/>
            <pc:sldMk cId="1315272287" sldId="770"/>
            <ac:spMk id="3" creationId="{FBE94410-ABAA-7657-25D1-54CB3B19FF60}"/>
          </ac:spMkLst>
        </pc:spChg>
      </pc:sldChg>
      <pc:sldChg chg="addSp delSp modSp new del mod">
        <pc:chgData name="Liam Innis" userId="cd57c658-4f2c-4eb6-a7f8-8e80e89185c7" providerId="ADAL" clId="{312505D4-B14E-E745-9271-E4B3F35CE0A9}" dt="2023-09-11T13:26:16.527" v="603" actId="2696"/>
        <pc:sldMkLst>
          <pc:docMk/>
          <pc:sldMk cId="2155463016" sldId="771"/>
        </pc:sldMkLst>
        <pc:spChg chg="mod">
          <ac:chgData name="Liam Innis" userId="cd57c658-4f2c-4eb6-a7f8-8e80e89185c7" providerId="ADAL" clId="{312505D4-B14E-E745-9271-E4B3F35CE0A9}" dt="2023-09-11T13:26:00.815" v="600" actId="14100"/>
          <ac:spMkLst>
            <pc:docMk/>
            <pc:sldMk cId="2155463016" sldId="771"/>
            <ac:spMk id="2" creationId="{40809DA1-35E6-E036-36B0-65CE30E9DC67}"/>
          </ac:spMkLst>
        </pc:spChg>
        <pc:spChg chg="del mod">
          <ac:chgData name="Liam Innis" userId="cd57c658-4f2c-4eb6-a7f8-8e80e89185c7" providerId="ADAL" clId="{312505D4-B14E-E745-9271-E4B3F35CE0A9}" dt="2023-09-11T13:26:02.645" v="601" actId="478"/>
          <ac:spMkLst>
            <pc:docMk/>
            <pc:sldMk cId="2155463016" sldId="771"/>
            <ac:spMk id="3" creationId="{ECA57CBA-DABD-98A4-B42C-26935D37C25F}"/>
          </ac:spMkLst>
        </pc:spChg>
        <pc:spChg chg="add del mod">
          <ac:chgData name="Liam Innis" userId="cd57c658-4f2c-4eb6-a7f8-8e80e89185c7" providerId="ADAL" clId="{312505D4-B14E-E745-9271-E4B3F35CE0A9}" dt="2023-09-11T13:26:04.580" v="602" actId="478"/>
          <ac:spMkLst>
            <pc:docMk/>
            <pc:sldMk cId="2155463016" sldId="771"/>
            <ac:spMk id="5" creationId="{AD6D444B-E7BB-F819-8EFD-6E7D2A73457D}"/>
          </ac:spMkLst>
        </pc:spChg>
      </pc:sldChg>
      <pc:sldChg chg="addSp delSp modSp new mod modAnim">
        <pc:chgData name="Liam Innis" userId="cd57c658-4f2c-4eb6-a7f8-8e80e89185c7" providerId="ADAL" clId="{312505D4-B14E-E745-9271-E4B3F35CE0A9}" dt="2023-09-20T09:47:32.792" v="8823"/>
        <pc:sldMkLst>
          <pc:docMk/>
          <pc:sldMk cId="1808828297" sldId="772"/>
        </pc:sldMkLst>
        <pc:spChg chg="mod">
          <ac:chgData name="Liam Innis" userId="cd57c658-4f2c-4eb6-a7f8-8e80e89185c7" providerId="ADAL" clId="{312505D4-B14E-E745-9271-E4B3F35CE0A9}" dt="2023-09-11T10:00:18.888" v="165" actId="20577"/>
          <ac:spMkLst>
            <pc:docMk/>
            <pc:sldMk cId="1808828297" sldId="772"/>
            <ac:spMk id="2" creationId="{08DEECFD-D40F-9987-7B03-E4BACFD62D5F}"/>
          </ac:spMkLst>
        </pc:spChg>
        <pc:spChg chg="del mod">
          <ac:chgData name="Liam Innis" userId="cd57c658-4f2c-4eb6-a7f8-8e80e89185c7" providerId="ADAL" clId="{312505D4-B14E-E745-9271-E4B3F35CE0A9}" dt="2023-09-11T14:31:59.030" v="2911"/>
          <ac:spMkLst>
            <pc:docMk/>
            <pc:sldMk cId="1808828297" sldId="772"/>
            <ac:spMk id="3" creationId="{F7AFAE6E-A30F-013F-C050-21FBE02168AF}"/>
          </ac:spMkLst>
        </pc:spChg>
        <pc:spChg chg="add mod">
          <ac:chgData name="Liam Innis" userId="cd57c658-4f2c-4eb6-a7f8-8e80e89185c7" providerId="ADAL" clId="{312505D4-B14E-E745-9271-E4B3F35CE0A9}" dt="2023-09-20T09:37:03.730" v="7877" actId="1076"/>
          <ac:spMkLst>
            <pc:docMk/>
            <pc:sldMk cId="1808828297" sldId="772"/>
            <ac:spMk id="6" creationId="{AB331B7E-8B83-7DD4-457C-36FECCF9129E}"/>
          </ac:spMkLst>
        </pc:spChg>
        <pc:spChg chg="add del mod">
          <ac:chgData name="Liam Innis" userId="cd57c658-4f2c-4eb6-a7f8-8e80e89185c7" providerId="ADAL" clId="{312505D4-B14E-E745-9271-E4B3F35CE0A9}" dt="2023-09-11T14:37:50.656" v="3233" actId="478"/>
          <ac:spMkLst>
            <pc:docMk/>
            <pc:sldMk cId="1808828297" sldId="772"/>
            <ac:spMk id="11" creationId="{D9FF801B-FDE5-C75C-5BBF-167582AA7C20}"/>
          </ac:spMkLst>
        </pc:spChg>
        <pc:spChg chg="add mod">
          <ac:chgData name="Liam Innis" userId="cd57c658-4f2c-4eb6-a7f8-8e80e89185c7" providerId="ADAL" clId="{312505D4-B14E-E745-9271-E4B3F35CE0A9}" dt="2023-09-20T09:37:50.648" v="7952" actId="20577"/>
          <ac:spMkLst>
            <pc:docMk/>
            <pc:sldMk cId="1808828297" sldId="772"/>
            <ac:spMk id="12" creationId="{D81B26A5-15D7-07BB-53C3-64DCC36DBEEF}"/>
          </ac:spMkLst>
        </pc:spChg>
        <pc:picChg chg="add mod">
          <ac:chgData name="Liam Innis" userId="cd57c658-4f2c-4eb6-a7f8-8e80e89185c7" providerId="ADAL" clId="{312505D4-B14E-E745-9271-E4B3F35CE0A9}" dt="2023-09-20T09:37:05.046" v="7878" actId="1076"/>
          <ac:picMkLst>
            <pc:docMk/>
            <pc:sldMk cId="1808828297" sldId="772"/>
            <ac:picMk id="5" creationId="{8C24DDC4-0C05-EF58-7094-B7408BD2569F}"/>
          </ac:picMkLst>
        </pc:picChg>
        <pc:picChg chg="add del mod">
          <ac:chgData name="Liam Innis" userId="cd57c658-4f2c-4eb6-a7f8-8e80e89185c7" providerId="ADAL" clId="{312505D4-B14E-E745-9271-E4B3F35CE0A9}" dt="2023-09-11T14:37:22.148" v="3199" actId="478"/>
          <ac:picMkLst>
            <pc:docMk/>
            <pc:sldMk cId="1808828297" sldId="772"/>
            <ac:picMk id="8" creationId="{429B9244-FC70-1444-1401-1C3A1BCFCDE6}"/>
          </ac:picMkLst>
        </pc:picChg>
        <pc:picChg chg="add mod">
          <ac:chgData name="Liam Innis" userId="cd57c658-4f2c-4eb6-a7f8-8e80e89185c7" providerId="ADAL" clId="{312505D4-B14E-E745-9271-E4B3F35CE0A9}" dt="2023-09-20T09:36:59.938" v="7876" actId="1076"/>
          <ac:picMkLst>
            <pc:docMk/>
            <pc:sldMk cId="1808828297" sldId="772"/>
            <ac:picMk id="10" creationId="{F0C541A0-C163-AC4D-DED9-05C1F7E0EEC1}"/>
          </ac:picMkLst>
        </pc:picChg>
      </pc:sldChg>
      <pc:sldChg chg="addSp delSp modSp new mod modAnim modNotesTx">
        <pc:chgData name="Liam Innis" userId="cd57c658-4f2c-4eb6-a7f8-8e80e89185c7" providerId="ADAL" clId="{312505D4-B14E-E745-9271-E4B3F35CE0A9}" dt="2023-09-20T09:47:05.890" v="8822"/>
        <pc:sldMkLst>
          <pc:docMk/>
          <pc:sldMk cId="1768561509" sldId="773"/>
        </pc:sldMkLst>
        <pc:spChg chg="mod">
          <ac:chgData name="Liam Innis" userId="cd57c658-4f2c-4eb6-a7f8-8e80e89185c7" providerId="ADAL" clId="{312505D4-B14E-E745-9271-E4B3F35CE0A9}" dt="2023-09-11T13:50:08.682" v="1623" actId="14100"/>
          <ac:spMkLst>
            <pc:docMk/>
            <pc:sldMk cId="1768561509" sldId="773"/>
            <ac:spMk id="2" creationId="{9CF4C009-19C4-C57D-D5DC-6D0CCCF4EA49}"/>
          </ac:spMkLst>
        </pc:spChg>
        <pc:spChg chg="mod">
          <ac:chgData name="Liam Innis" userId="cd57c658-4f2c-4eb6-a7f8-8e80e89185c7" providerId="ADAL" clId="{312505D4-B14E-E745-9271-E4B3F35CE0A9}" dt="2023-09-20T09:35:50.137" v="7855" actId="20577"/>
          <ac:spMkLst>
            <pc:docMk/>
            <pc:sldMk cId="1768561509" sldId="773"/>
            <ac:spMk id="3" creationId="{7DF46FAC-6E15-7888-33FE-1A1C59F454AD}"/>
          </ac:spMkLst>
        </pc:spChg>
        <pc:spChg chg="add del mod">
          <ac:chgData name="Liam Innis" userId="cd57c658-4f2c-4eb6-a7f8-8e80e89185c7" providerId="ADAL" clId="{312505D4-B14E-E745-9271-E4B3F35CE0A9}" dt="2023-09-20T09:35:43.202" v="7847" actId="1037"/>
          <ac:spMkLst>
            <pc:docMk/>
            <pc:sldMk cId="1768561509" sldId="773"/>
            <ac:spMk id="4" creationId="{C20F2297-A848-7990-99FA-97AEB3D8BA7E}"/>
          </ac:spMkLst>
        </pc:spChg>
        <pc:spChg chg="add del">
          <ac:chgData name="Liam Innis" userId="cd57c658-4f2c-4eb6-a7f8-8e80e89185c7" providerId="ADAL" clId="{312505D4-B14E-E745-9271-E4B3F35CE0A9}" dt="2023-09-11T13:31:46.637" v="711" actId="22"/>
          <ac:spMkLst>
            <pc:docMk/>
            <pc:sldMk cId="1768561509" sldId="773"/>
            <ac:spMk id="5" creationId="{B7096CAA-8D77-836E-FF4E-12C415BDC428}"/>
          </ac:spMkLst>
        </pc:spChg>
        <pc:picChg chg="add del mod">
          <ac:chgData name="Liam Innis" userId="cd57c658-4f2c-4eb6-a7f8-8e80e89185c7" providerId="ADAL" clId="{312505D4-B14E-E745-9271-E4B3F35CE0A9}" dt="2023-09-11T14:20:15.140" v="2776" actId="478"/>
          <ac:picMkLst>
            <pc:docMk/>
            <pc:sldMk cId="1768561509" sldId="773"/>
            <ac:picMk id="7" creationId="{E3451655-DB54-5AD5-D0B4-CD51FE3592A1}"/>
          </ac:picMkLst>
        </pc:picChg>
        <pc:picChg chg="add del mod">
          <ac:chgData name="Liam Innis" userId="cd57c658-4f2c-4eb6-a7f8-8e80e89185c7" providerId="ADAL" clId="{312505D4-B14E-E745-9271-E4B3F35CE0A9}" dt="2023-09-11T14:20:15.140" v="2776" actId="478"/>
          <ac:picMkLst>
            <pc:docMk/>
            <pc:sldMk cId="1768561509" sldId="773"/>
            <ac:picMk id="9" creationId="{8E90D289-CE7B-1BDE-471A-72C0987DA5CB}"/>
          </ac:picMkLst>
        </pc:picChg>
        <pc:picChg chg="add mod modCrop">
          <ac:chgData name="Liam Innis" userId="cd57c658-4f2c-4eb6-a7f8-8e80e89185c7" providerId="ADAL" clId="{312505D4-B14E-E745-9271-E4B3F35CE0A9}" dt="2023-09-11T14:25:25.700" v="2842" actId="1076"/>
          <ac:picMkLst>
            <pc:docMk/>
            <pc:sldMk cId="1768561509" sldId="773"/>
            <ac:picMk id="11" creationId="{3184B940-D121-B2A6-A440-D1ED0FC4D616}"/>
          </ac:picMkLst>
        </pc:picChg>
        <pc:picChg chg="add del mod">
          <ac:chgData name="Liam Innis" userId="cd57c658-4f2c-4eb6-a7f8-8e80e89185c7" providerId="ADAL" clId="{312505D4-B14E-E745-9271-E4B3F35CE0A9}" dt="2023-09-11T14:20:43.419" v="2783" actId="478"/>
          <ac:picMkLst>
            <pc:docMk/>
            <pc:sldMk cId="1768561509" sldId="773"/>
            <ac:picMk id="13" creationId="{233FE603-14F6-D644-E020-56C769F00575}"/>
          </ac:picMkLst>
        </pc:picChg>
        <pc:picChg chg="add del mod">
          <ac:chgData name="Liam Innis" userId="cd57c658-4f2c-4eb6-a7f8-8e80e89185c7" providerId="ADAL" clId="{312505D4-B14E-E745-9271-E4B3F35CE0A9}" dt="2023-09-11T14:27:48.098" v="2879" actId="478"/>
          <ac:picMkLst>
            <pc:docMk/>
            <pc:sldMk cId="1768561509" sldId="773"/>
            <ac:picMk id="15" creationId="{1873A707-F563-B758-8B6B-F11763DE3940}"/>
          </ac:picMkLst>
        </pc:picChg>
        <pc:picChg chg="add mod">
          <ac:chgData name="Liam Innis" userId="cd57c658-4f2c-4eb6-a7f8-8e80e89185c7" providerId="ADAL" clId="{312505D4-B14E-E745-9271-E4B3F35CE0A9}" dt="2023-09-11T14:25:23.532" v="2841" actId="14100"/>
          <ac:picMkLst>
            <pc:docMk/>
            <pc:sldMk cId="1768561509" sldId="773"/>
            <ac:picMk id="17" creationId="{D765D00B-239B-D30E-85AA-1D8DB25B19FA}"/>
          </ac:picMkLst>
        </pc:picChg>
        <pc:picChg chg="add mod modCrop">
          <ac:chgData name="Liam Innis" userId="cd57c658-4f2c-4eb6-a7f8-8e80e89185c7" providerId="ADAL" clId="{312505D4-B14E-E745-9271-E4B3F35CE0A9}" dt="2023-09-11T14:28:22.947" v="2889" actId="1076"/>
          <ac:picMkLst>
            <pc:docMk/>
            <pc:sldMk cId="1768561509" sldId="773"/>
            <ac:picMk id="19" creationId="{93646B3B-2F94-52C0-9424-55F49BAAF14C}"/>
          </ac:picMkLst>
        </pc:picChg>
      </pc:sldChg>
      <pc:sldChg chg="addSp delSp modSp new add del mod">
        <pc:chgData name="Liam Innis" userId="cd57c658-4f2c-4eb6-a7f8-8e80e89185c7" providerId="ADAL" clId="{312505D4-B14E-E745-9271-E4B3F35CE0A9}" dt="2023-09-21T08:38:59.761" v="10123" actId="2696"/>
        <pc:sldMkLst>
          <pc:docMk/>
          <pc:sldMk cId="665884319" sldId="774"/>
        </pc:sldMkLst>
        <pc:spChg chg="mod">
          <ac:chgData name="Liam Innis" userId="cd57c658-4f2c-4eb6-a7f8-8e80e89185c7" providerId="ADAL" clId="{312505D4-B14E-E745-9271-E4B3F35CE0A9}" dt="2023-09-20T09:38:55.432" v="8194" actId="20577"/>
          <ac:spMkLst>
            <pc:docMk/>
            <pc:sldMk cId="665884319" sldId="774"/>
            <ac:spMk id="2" creationId="{E8E0CCA4-A24B-F3BB-70B2-9C682BB2B09F}"/>
          </ac:spMkLst>
        </pc:spChg>
        <pc:spChg chg="del">
          <ac:chgData name="Liam Innis" userId="cd57c658-4f2c-4eb6-a7f8-8e80e89185c7" providerId="ADAL" clId="{312505D4-B14E-E745-9271-E4B3F35CE0A9}" dt="2023-09-20T09:38:57.048" v="8195" actId="478"/>
          <ac:spMkLst>
            <pc:docMk/>
            <pc:sldMk cId="665884319" sldId="774"/>
            <ac:spMk id="3" creationId="{80D8FF73-4531-9315-CDF8-36E4A13CF6C5}"/>
          </ac:spMkLst>
        </pc:spChg>
        <pc:picChg chg="add del mod">
          <ac:chgData name="Liam Innis" userId="cd57c658-4f2c-4eb6-a7f8-8e80e89185c7" providerId="ADAL" clId="{312505D4-B14E-E745-9271-E4B3F35CE0A9}" dt="2023-09-21T07:25:48.554" v="8824" actId="21"/>
          <ac:picMkLst>
            <pc:docMk/>
            <pc:sldMk cId="665884319" sldId="774"/>
            <ac:picMk id="5" creationId="{7C05121F-180D-E66B-7C11-59C167E9B111}"/>
          </ac:picMkLst>
        </pc:picChg>
      </pc:sldChg>
      <pc:sldChg chg="modSp new del mod">
        <pc:chgData name="Liam Innis" userId="cd57c658-4f2c-4eb6-a7f8-8e80e89185c7" providerId="ADAL" clId="{312505D4-B14E-E745-9271-E4B3F35CE0A9}" dt="2023-09-12T15:41:43.652" v="4694" actId="2696"/>
        <pc:sldMkLst>
          <pc:docMk/>
          <pc:sldMk cId="863923352" sldId="774"/>
        </pc:sldMkLst>
        <pc:spChg chg="mod">
          <ac:chgData name="Liam Innis" userId="cd57c658-4f2c-4eb6-a7f8-8e80e89185c7" providerId="ADAL" clId="{312505D4-B14E-E745-9271-E4B3F35CE0A9}" dt="2023-09-12T15:41:42.634" v="4693" actId="20577"/>
          <ac:spMkLst>
            <pc:docMk/>
            <pc:sldMk cId="863923352" sldId="774"/>
            <ac:spMk id="2" creationId="{0EF82518-84AF-D751-3A0C-306D9949FD22}"/>
          </ac:spMkLst>
        </pc:spChg>
      </pc:sldChg>
      <pc:sldChg chg="modSp new mod modAnim">
        <pc:chgData name="Liam Innis" userId="cd57c658-4f2c-4eb6-a7f8-8e80e89185c7" providerId="ADAL" clId="{312505D4-B14E-E745-9271-E4B3F35CE0A9}" dt="2023-09-20T09:43:13.487" v="8799"/>
        <pc:sldMkLst>
          <pc:docMk/>
          <pc:sldMk cId="4262300319" sldId="775"/>
        </pc:sldMkLst>
        <pc:spChg chg="mod">
          <ac:chgData name="Liam Innis" userId="cd57c658-4f2c-4eb6-a7f8-8e80e89185c7" providerId="ADAL" clId="{312505D4-B14E-E745-9271-E4B3F35CE0A9}" dt="2023-09-14T10:54:28.614" v="6102" actId="20577"/>
          <ac:spMkLst>
            <pc:docMk/>
            <pc:sldMk cId="4262300319" sldId="775"/>
            <ac:spMk id="2" creationId="{B780926A-D617-BCDD-1C32-6890C537020F}"/>
          </ac:spMkLst>
        </pc:spChg>
        <pc:spChg chg="mod">
          <ac:chgData name="Liam Innis" userId="cd57c658-4f2c-4eb6-a7f8-8e80e89185c7" providerId="ADAL" clId="{312505D4-B14E-E745-9271-E4B3F35CE0A9}" dt="2023-09-20T09:42:58.713" v="8795" actId="20577"/>
          <ac:spMkLst>
            <pc:docMk/>
            <pc:sldMk cId="4262300319" sldId="775"/>
            <ac:spMk id="3" creationId="{D50CEF44-4A41-0E84-E4EC-34891DCD4BD3}"/>
          </ac:spMkLst>
        </pc:spChg>
      </pc:sldChg>
      <pc:sldChg chg="addSp delSp modSp new mod">
        <pc:chgData name="Liam Innis" userId="cd57c658-4f2c-4eb6-a7f8-8e80e89185c7" providerId="ADAL" clId="{312505D4-B14E-E745-9271-E4B3F35CE0A9}" dt="2023-09-21T09:51:01.606" v="12042" actId="1076"/>
        <pc:sldMkLst>
          <pc:docMk/>
          <pc:sldMk cId="1711554199" sldId="776"/>
        </pc:sldMkLst>
        <pc:spChg chg="mod">
          <ac:chgData name="Liam Innis" userId="cd57c658-4f2c-4eb6-a7f8-8e80e89185c7" providerId="ADAL" clId="{312505D4-B14E-E745-9271-E4B3F35CE0A9}" dt="2023-09-21T09:50:44.460" v="12033" actId="20577"/>
          <ac:spMkLst>
            <pc:docMk/>
            <pc:sldMk cId="1711554199" sldId="776"/>
            <ac:spMk id="2" creationId="{FD8BD7F3-C59E-D2EB-58D6-3AB81ECF7A72}"/>
          </ac:spMkLst>
        </pc:spChg>
        <pc:spChg chg="del">
          <ac:chgData name="Liam Innis" userId="cd57c658-4f2c-4eb6-a7f8-8e80e89185c7" providerId="ADAL" clId="{312505D4-B14E-E745-9271-E4B3F35CE0A9}" dt="2023-09-21T09:50:52.645" v="12038" actId="478"/>
          <ac:spMkLst>
            <pc:docMk/>
            <pc:sldMk cId="1711554199" sldId="776"/>
            <ac:spMk id="3" creationId="{995228C4-A967-FA5B-891A-419BC945F9EA}"/>
          </ac:spMkLst>
        </pc:spChg>
        <pc:picChg chg="add mod">
          <ac:chgData name="Liam Innis" userId="cd57c658-4f2c-4eb6-a7f8-8e80e89185c7" providerId="ADAL" clId="{312505D4-B14E-E745-9271-E4B3F35CE0A9}" dt="2023-09-21T09:51:01.606" v="12042" actId="1076"/>
          <ac:picMkLst>
            <pc:docMk/>
            <pc:sldMk cId="1711554199" sldId="776"/>
            <ac:picMk id="4" creationId="{C6E3E17D-4EBC-62E2-8387-707BBB3EE6D5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latin typeface="Helvetica" pitchFamily="2" charset="0"/>
              </a:rPr>
              <a:t>Renewable</a:t>
            </a:r>
            <a:r>
              <a:rPr lang="en-US" baseline="0" dirty="0">
                <a:latin typeface="Helvetica" pitchFamily="2" charset="0"/>
              </a:rPr>
              <a:t>s in the grid</a:t>
            </a:r>
            <a:endParaRPr lang="en-US" dirty="0">
              <a:latin typeface="Helvetica" pitchFamily="2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662-D14F-BED5-AF3A1610B01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662-D14F-BED5-AF3A1610B01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662-D14F-BED5-AF3A1610B01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4662-D14F-BED5-AF3A1610B01A}"/>
              </c:ext>
            </c:extLst>
          </c:dPt>
          <c:cat>
            <c:strRef>
              <c:f>Sheet1!$A$2:$A$5</c:f>
              <c:strCache>
                <c:ptCount val="4"/>
                <c:pt idx="0">
                  <c:v>Wind</c:v>
                </c:pt>
                <c:pt idx="1">
                  <c:v>Solar</c:v>
                </c:pt>
                <c:pt idx="2">
                  <c:v>Geothermal</c:v>
                </c:pt>
                <c:pt idx="3">
                  <c:v>Biomass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85-8547-B297-6C595FAB66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>
                <a:latin typeface="Helvetica" pitchFamily="2" charset="0"/>
              </a:rPr>
              <a:t>Energy</a:t>
            </a:r>
            <a:r>
              <a:rPr lang="en-GB" baseline="0" dirty="0">
                <a:latin typeface="Helvetica" pitchFamily="2" charset="0"/>
              </a:rPr>
              <a:t> Transition progress</a:t>
            </a:r>
            <a:endParaRPr lang="en-GB" dirty="0">
              <a:latin typeface="Helvetica" pitchFamily="2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Wind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EU overall</c:v>
                </c:pt>
                <c:pt idx="1">
                  <c:v>Germany</c:v>
                </c:pt>
                <c:pt idx="2">
                  <c:v>France</c:v>
                </c:pt>
                <c:pt idx="3">
                  <c:v>Spain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</c:v>
                </c:pt>
                <c:pt idx="1">
                  <c:v>4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B4-BF4A-B867-47D5A38C3E3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Solar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EU overall</c:v>
                </c:pt>
                <c:pt idx="1">
                  <c:v>Germany</c:v>
                </c:pt>
                <c:pt idx="2">
                  <c:v>France</c:v>
                </c:pt>
                <c:pt idx="3">
                  <c:v>Spain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4</c:v>
                </c:pt>
                <c:pt idx="1">
                  <c:v>2</c:v>
                </c:pt>
                <c:pt idx="2">
                  <c:v>1.8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6B4-BF4A-B867-47D5A38C3E3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Fossil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EU overall</c:v>
                </c:pt>
                <c:pt idx="1">
                  <c:v>Germany</c:v>
                </c:pt>
                <c:pt idx="2">
                  <c:v>France</c:v>
                </c:pt>
                <c:pt idx="3">
                  <c:v>Spain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4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6B4-BF4A-B867-47D5A38C3E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02312479"/>
        <c:axId val="2102314127"/>
      </c:barChart>
      <c:catAx>
        <c:axId val="21023124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2314127"/>
        <c:crosses val="autoZero"/>
        <c:auto val="1"/>
        <c:lblAlgn val="ctr"/>
        <c:lblOffset val="100"/>
        <c:noMultiLvlLbl val="0"/>
      </c:catAx>
      <c:valAx>
        <c:axId val="21023141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23124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FD2B07-1696-5348-BB30-96B43CE015BB}" type="datetimeFigureOut">
              <a:rPr lang="en-GB" smtClean="0"/>
              <a:t>21/09/2023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2824ED-9320-4845-8253-802BB3E2DC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663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Thanks . LIAM INNIS </a:t>
            </a:r>
          </a:p>
          <a:p>
            <a:endParaRPr lang="en-GB" dirty="0"/>
          </a:p>
          <a:p>
            <a:r>
              <a:rPr lang="en-GB" dirty="0"/>
              <a:t>Thanks for showing interest in this important topic</a:t>
            </a:r>
          </a:p>
          <a:p>
            <a:r>
              <a:rPr lang="en-GB" dirty="0"/>
              <a:t>Glad we can support and share our knowledge</a:t>
            </a:r>
          </a:p>
          <a:p>
            <a:r>
              <a:rPr lang="en-GB" dirty="0"/>
              <a:t>Please consider - you can always reach us!</a:t>
            </a:r>
          </a:p>
          <a:p>
            <a:r>
              <a:rPr lang="en-GB" dirty="0"/>
              <a:t>	If there's one thing we've learned, it's that - together, we are powerful. Sharing knowledge, building unlikely coalitions, really does make a difference.</a:t>
            </a:r>
          </a:p>
          <a:p>
            <a:endParaRPr lang="en-GB" dirty="0"/>
          </a:p>
          <a:p>
            <a:r>
              <a:rPr lang="en-GB" dirty="0"/>
              <a:t>Complement the past presentation with a reflection of the importance of considering biodiversity alongside the grid – and the many solutions available to 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2824ED-9320-4845-8253-802BB3E2DCB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9836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2824ED-9320-4845-8253-802BB3E2DCB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50840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2824ED-9320-4845-8253-802BB3E2DCBE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1811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You're all aware, we face not only the climate crisis, but a biodiversity crisis.</a:t>
            </a:r>
          </a:p>
          <a:p>
            <a:endParaRPr lang="en-GB" dirty="0"/>
          </a:p>
          <a:p>
            <a:r>
              <a:rPr lang="en-GB" dirty="0"/>
              <a:t>Often, even within civil society circles, these two are pitted against each other - as if we can only pursue one of the goals of climate action / biodiversity </a:t>
            </a:r>
            <a:r>
              <a:rPr lang="en-GB" dirty="0" err="1"/>
              <a:t>conseration</a:t>
            </a:r>
            <a:r>
              <a:rPr lang="en-GB" dirty="0"/>
              <a:t>/restoration at a time.</a:t>
            </a:r>
          </a:p>
          <a:p>
            <a:endParaRPr lang="en-GB" dirty="0"/>
          </a:p>
          <a:p>
            <a:r>
              <a:rPr lang="en-GB" dirty="0"/>
              <a:t>This is a false dichotomy, and indeed a very dangerous one. </a:t>
            </a:r>
          </a:p>
          <a:p>
            <a:endParaRPr lang="en-GB" dirty="0"/>
          </a:p>
          <a:p>
            <a:r>
              <a:rPr lang="en-GB" dirty="0"/>
              <a:t>It’s clear - to shift away from fossil fuels to an energy system based entirely on RES</a:t>
            </a:r>
          </a:p>
          <a:p>
            <a:r>
              <a:rPr lang="en-GB" dirty="0"/>
              <a:t>So we must build build build </a:t>
            </a:r>
          </a:p>
          <a:p>
            <a:endParaRPr lang="en-GB" b="0" dirty="0"/>
          </a:p>
          <a:p>
            <a:r>
              <a:rPr lang="en-GB" b="0" dirty="0"/>
              <a:t>HOWEVER - clear that we can't just build here there and everywhere. </a:t>
            </a:r>
            <a:br>
              <a:rPr lang="en-GB" b="0" dirty="0"/>
            </a:br>
            <a:r>
              <a:rPr lang="en-GB" b="0" dirty="0"/>
              <a:t>It's clear that infrastructure will have impact wherever it is built</a:t>
            </a:r>
          </a:p>
          <a:p>
            <a:r>
              <a:rPr lang="en-GB" b="0" dirty="0"/>
              <a:t>This must be considered and prioritised</a:t>
            </a:r>
          </a:p>
          <a:p>
            <a:endParaRPr lang="en-GB" dirty="0"/>
          </a:p>
          <a:p>
            <a:r>
              <a:rPr lang="en-GB" b="1" dirty="0"/>
              <a:t>Especially key </a:t>
            </a:r>
            <a:r>
              <a:rPr lang="en-GB" b="0" dirty="0"/>
              <a:t>nature is already in dire straights</a:t>
            </a:r>
          </a:p>
          <a:p>
            <a:r>
              <a:rPr lang="en-GB" b="0" dirty="0"/>
              <a:t>Europe - </a:t>
            </a:r>
            <a:r>
              <a:rPr lang="en-GB" dirty="0"/>
              <a:t>81% of species have poor (45%) or bad (36%) conservation status 			 (https://</a:t>
            </a:r>
            <a:r>
              <a:rPr lang="en-GB" dirty="0" err="1"/>
              <a:t>www.eea.europa.eu</a:t>
            </a:r>
            <a:r>
              <a:rPr lang="en-GB" dirty="0"/>
              <a:t>/</a:t>
            </a:r>
            <a:r>
              <a:rPr lang="en-GB" dirty="0" err="1"/>
              <a:t>en</a:t>
            </a:r>
            <a:r>
              <a:rPr lang="en-GB" dirty="0"/>
              <a:t>/topics/at-a-glance/nature/state-of-nature-in-</a:t>
            </a:r>
            <a:r>
              <a:rPr lang="en-GB" dirty="0" err="1"/>
              <a:t>europe</a:t>
            </a:r>
            <a:r>
              <a:rPr lang="en-GB" dirty="0"/>
              <a:t>-a-health-check/habitats-and-species-latest-status-and-trends)</a:t>
            </a:r>
          </a:p>
          <a:p>
            <a:r>
              <a:rPr lang="en-GB" dirty="0"/>
              <a:t>Global -  Average decline of 69% in species populations since 1970				 (https://</a:t>
            </a:r>
            <a:r>
              <a:rPr lang="en-GB" dirty="0" err="1"/>
              <a:t>livingplanet.panda.org</a:t>
            </a:r>
            <a:r>
              <a:rPr lang="en-GB" dirty="0"/>
              <a:t>/)</a:t>
            </a:r>
          </a:p>
          <a:p>
            <a:r>
              <a:rPr lang="en-GB" b="0" dirty="0"/>
              <a:t>Nature is extremely fragile - pushing it any further is not an option</a:t>
            </a:r>
          </a:p>
          <a:p>
            <a:endParaRPr lang="en-GB" b="0" dirty="0"/>
          </a:p>
          <a:p>
            <a:r>
              <a:rPr lang="en-GB" b="0" dirty="0"/>
              <a:t>SO: We must develop strategies to reconcile energy and nature</a:t>
            </a:r>
          </a:p>
          <a:p>
            <a:endParaRPr lang="en-GB" b="0" dirty="0"/>
          </a:p>
          <a:p>
            <a:r>
              <a:rPr lang="en-GB" b="0" dirty="0"/>
              <a:t>Not just philosophical targets, but:</a:t>
            </a:r>
          </a:p>
          <a:p>
            <a:r>
              <a:rPr lang="en-GB" b="0" dirty="0"/>
              <a:t>Political targets, e.g. Nature Restoration Law’s binding restoration targets </a:t>
            </a:r>
            <a:r>
              <a:rPr lang="en-GB" b="1" dirty="0"/>
              <a:t>and </a:t>
            </a:r>
            <a:r>
              <a:rPr lang="en-GB" b="0" dirty="0"/>
              <a:t>huge acceleration of the energy transition.</a:t>
            </a:r>
          </a:p>
          <a:p>
            <a:endParaRPr lang="en-GB" b="0" dirty="0"/>
          </a:p>
          <a:p>
            <a:endParaRPr lang="en-GB" b="1" dirty="0"/>
          </a:p>
          <a:p>
            <a:r>
              <a:rPr lang="en-GB" b="0" dirty="0"/>
              <a:t>You’ve already been introduced to RGI – this is one of our focal points – to investigate and promote methods which unite nature and energy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Let’s accelerate the energy transition </a:t>
            </a:r>
            <a:r>
              <a:rPr lang="en-GB" b="1" dirty="0"/>
              <a:t>in harmony with people and nature </a:t>
            </a:r>
          </a:p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2824ED-9320-4845-8253-802BB3E2DCB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7586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u="sng" dirty="0"/>
              <a:t>This is just an overview slide! We’ll get into more details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Sheer dimensions of the grid - complexity of its components, and prevalence across the landscape – bring potential risks for nature: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1) It can have impacts during construction, in certain operational processes (e.g. vegetation management, maintenance) but also just in being there…</a:t>
            </a:r>
          </a:p>
          <a:p>
            <a:r>
              <a:rPr lang="en-GB" dirty="0"/>
              <a:t>Construction – have to remove trees, use heavy machinery… </a:t>
            </a:r>
          </a:p>
          <a:p>
            <a:r>
              <a:rPr lang="en-GB" dirty="0"/>
              <a:t>Operation –  vegetation management - remove &amp; clear trees </a:t>
            </a:r>
          </a:p>
          <a:p>
            <a:r>
              <a:rPr lang="en-GB" dirty="0"/>
              <a:t>Maintenance – again enter ecosystems with machinery (e.g. helicopters)</a:t>
            </a:r>
          </a:p>
          <a:p>
            <a:endParaRPr lang="en-GB" dirty="0"/>
          </a:p>
          <a:p>
            <a:r>
              <a:rPr lang="en-GB" dirty="0"/>
              <a:t>2) Shared Airspace – explain more </a:t>
            </a:r>
          </a:p>
          <a:p>
            <a:r>
              <a:rPr lang="en-GB" dirty="0"/>
              <a:t>12-64 million birds killed each year at US power lines (Loss et al. 2014) </a:t>
            </a:r>
          </a:p>
          <a:p>
            <a:r>
              <a:rPr lang="en-GB" dirty="0"/>
              <a:t>UNSECURED powerlines pose a real threat to some species</a:t>
            </a:r>
          </a:p>
          <a:p>
            <a:endParaRPr lang="en-GB" dirty="0"/>
          </a:p>
          <a:p>
            <a:r>
              <a:rPr lang="en-GB" dirty="0"/>
              <a:t>3) </a:t>
            </a:r>
            <a:r>
              <a:rPr lang="en-GB" dirty="0">
                <a:effectLst/>
                <a:latin typeface="Helvetica Neue" panose="02000503000000020004" pitchFamily="2" charset="0"/>
              </a:rPr>
              <a:t>Placing power lines underground has been identified as the most effective solution to many impacts on nature (esp. birds)</a:t>
            </a:r>
          </a:p>
          <a:p>
            <a:r>
              <a:rPr lang="en-GB" dirty="0">
                <a:effectLst/>
                <a:latin typeface="Helvetica Neue" panose="02000503000000020004" pitchFamily="2" charset="0"/>
              </a:rPr>
              <a:t>However, this is not always possible - for a number of reasons, not a silver bullet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2824ED-9320-4845-8253-802BB3E2DCB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3747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Slide will discuss the measures taken by grid operators to mitigate risk on biodiversity</a:t>
            </a:r>
          </a:p>
          <a:p>
            <a:endParaRPr lang="en-GB" dirty="0"/>
          </a:p>
          <a:p>
            <a:r>
              <a:rPr lang="en-GB" dirty="0"/>
              <a:t>These are the standard solutions which are regularly implemented by grid operators to deal with impacts on biodiversity</a:t>
            </a:r>
          </a:p>
          <a:p>
            <a:endParaRPr lang="en-GB" dirty="0"/>
          </a:p>
          <a:p>
            <a:r>
              <a:rPr lang="en-GB" dirty="0"/>
              <a:t>Focus is on delivering electricity with least possible impact on nature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2824ED-9320-4845-8253-802BB3E2DCB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238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These are examples of best practice approaches to biodiversity around the grid – which go above and beyond the “standard” to pro-actively and collaboratively look for solutions.</a:t>
            </a:r>
          </a:p>
          <a:p>
            <a:r>
              <a:rPr lang="en-GB" dirty="0"/>
              <a:t>	</a:t>
            </a:r>
          </a:p>
          <a:p>
            <a:r>
              <a:rPr lang="en-GB" b="1" dirty="0"/>
              <a:t>Example for each, e.g. </a:t>
            </a:r>
            <a:br>
              <a:rPr lang="en-GB" b="1" dirty="0"/>
            </a:br>
            <a:r>
              <a:rPr lang="en-GB" b="1" dirty="0"/>
              <a:t>Sens mapping: Belgium case – </a:t>
            </a:r>
            <a:r>
              <a:rPr lang="en-GB" b="0" dirty="0"/>
              <a:t>Collaboratively done… </a:t>
            </a:r>
            <a:endParaRPr lang="en-GB" b="1" dirty="0"/>
          </a:p>
          <a:p>
            <a:endParaRPr lang="en-GB" dirty="0"/>
          </a:p>
          <a:p>
            <a:r>
              <a:rPr lang="en-GB" dirty="0"/>
              <a:t>These are all ways that </a:t>
            </a:r>
            <a:r>
              <a:rPr lang="en-GB" b="1" dirty="0"/>
              <a:t>you as NGOs can engage</a:t>
            </a:r>
            <a:r>
              <a:rPr lang="en-GB" dirty="0"/>
              <a:t>. </a:t>
            </a:r>
          </a:p>
          <a:p>
            <a:r>
              <a:rPr lang="en-GB" b="1" dirty="0"/>
              <a:t>Sharing your knowledge = </a:t>
            </a:r>
            <a:r>
              <a:rPr lang="en-GB" dirty="0"/>
              <a:t>design even better practices. </a:t>
            </a:r>
          </a:p>
          <a:p>
            <a:r>
              <a:rPr lang="en-GB" dirty="0"/>
              <a:t>	More practices? Flag them to us!</a:t>
            </a:r>
          </a:p>
          <a:p>
            <a:r>
              <a:rPr lang="en-GB" dirty="0"/>
              <a:t>Reality of NGO life = often not funding/capacities for such endeavours. </a:t>
            </a:r>
          </a:p>
          <a:p>
            <a:r>
              <a:rPr lang="en-GB" dirty="0"/>
              <a:t>	If funding is the reason, get in touch!! We know grid operators who do have funds/time and we can help realise new projects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Focus on collaboration, 		data for more refined and integrated planning, 	 considering nature and ecosystems at the planning level</a:t>
            </a:r>
          </a:p>
          <a:p>
            <a:endParaRPr lang="en-GB" dirty="0"/>
          </a:p>
          <a:p>
            <a:r>
              <a:rPr lang="en-GB" dirty="0"/>
              <a:t>These kind of practices also hint at a kind of mentality shift.</a:t>
            </a:r>
          </a:p>
          <a:p>
            <a:r>
              <a:rPr lang="en-GB" dirty="0"/>
              <a:t>	Beyond looking at grid as grid, </a:t>
            </a:r>
            <a:r>
              <a:rPr lang="en-GB" b="1" dirty="0"/>
              <a:t>but seeking to capitalise on its assets to benefit others</a:t>
            </a:r>
          </a:p>
          <a:p>
            <a:r>
              <a:rPr lang="en-GB" b="1" dirty="0"/>
              <a:t>	e.g.</a:t>
            </a:r>
            <a:r>
              <a:rPr lang="en-GB" b="0" dirty="0"/>
              <a:t> as nature restoration	jobs for local people		to scout &amp; combat fires</a:t>
            </a:r>
            <a:endParaRPr lang="en-GB" b="1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2824ED-9320-4845-8253-802BB3E2DCB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1708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Collision is an ongoing threat and contributes to declines in several species of cranes, bustards and diurnal raptors. </a:t>
            </a:r>
          </a:p>
          <a:p>
            <a:endParaRPr lang="en-GB" dirty="0"/>
          </a:p>
          <a:p>
            <a:r>
              <a:rPr lang="en-GB" dirty="0"/>
              <a:t>Electrocution is critical threat to some vulture species.</a:t>
            </a:r>
          </a:p>
          <a:p>
            <a:endParaRPr lang="en-GB" dirty="0"/>
          </a:p>
          <a:p>
            <a:r>
              <a:rPr lang="en-GB" dirty="0"/>
              <a:t>Also economic threat (from outages) and risk of fire! </a:t>
            </a:r>
            <a:r>
              <a:rPr lang="en-GB" b="1" dirty="0"/>
              <a:t>Action is a win-win for biodiversity and the power sector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2824ED-9320-4845-8253-802BB3E2DCB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1935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Collaboration with NGOs for various approaches already mentioned</a:t>
            </a:r>
          </a:p>
          <a:p>
            <a:r>
              <a:rPr lang="en-GB" dirty="0"/>
              <a:t>	e.g. sensitivity mapping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2824ED-9320-4845-8253-802BB3E2DCB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092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2824ED-9320-4845-8253-802BB3E2DCB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27224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7">
              <a:lnSpc>
                <a:spcPct val="150000"/>
              </a:lnSpc>
            </a:pPr>
            <a:r>
              <a:rPr lang="en-GB" sz="1200" dirty="0">
                <a:latin typeface="Helvetica Light" panose="020B0403020202020204" pitchFamily="34" charset="0"/>
              </a:rPr>
              <a:t>Beneficial for local biodiversity </a:t>
            </a:r>
          </a:p>
          <a:p>
            <a:pPr lvl="7">
              <a:lnSpc>
                <a:spcPct val="150000"/>
              </a:lnSpc>
            </a:pPr>
            <a:r>
              <a:rPr lang="en-GB" sz="1200" dirty="0">
                <a:latin typeface="Helvetica Light" panose="020B0403020202020204" pitchFamily="34" charset="0"/>
              </a:rPr>
              <a:t>Species population viability</a:t>
            </a:r>
          </a:p>
          <a:p>
            <a:pPr lvl="7">
              <a:lnSpc>
                <a:spcPct val="150000"/>
              </a:lnSpc>
            </a:pPr>
            <a:r>
              <a:rPr lang="en-GB" sz="1200" dirty="0">
                <a:latin typeface="Helvetica Light" panose="020B0403020202020204" pitchFamily="34" charset="0"/>
              </a:rPr>
              <a:t>1.4 - 3.9 x cheaper</a:t>
            </a:r>
          </a:p>
          <a:p>
            <a:pPr lvl="7">
              <a:lnSpc>
                <a:spcPct val="150000"/>
              </a:lnSpc>
            </a:pPr>
            <a:r>
              <a:rPr lang="en-GB" sz="1200" dirty="0">
                <a:latin typeface="Helvetica Light" panose="020B0403020202020204" pitchFamily="34" charset="0"/>
              </a:rPr>
              <a:t>Rural benefits &amp; value creation</a:t>
            </a:r>
          </a:p>
          <a:p>
            <a:pPr lvl="7">
              <a:lnSpc>
                <a:spcPct val="150000"/>
              </a:lnSpc>
            </a:pPr>
            <a:r>
              <a:rPr lang="en-GB" sz="1200" dirty="0">
                <a:latin typeface="Helvetica Light" panose="020B0403020202020204" pitchFamily="34" charset="0"/>
              </a:rPr>
              <a:t>Good for public acceptance</a:t>
            </a:r>
            <a:br>
              <a:rPr lang="en-GB" sz="1200" dirty="0">
                <a:latin typeface="Helvetica Light" panose="020B0403020202020204" pitchFamily="34" charset="0"/>
              </a:rPr>
            </a:br>
            <a:r>
              <a:rPr lang="en-GB" sz="1200" dirty="0">
                <a:latin typeface="Helvetica Light" panose="020B0403020202020204" pitchFamily="34" charset="0"/>
              </a:rPr>
              <a:t>of infrastructure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2824ED-9320-4845-8253-802BB3E2DCB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5017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chart" Target="../charts/chart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9A148679-CC5A-574C-819F-63D37869A6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727527"/>
            <a:ext cx="12188614" cy="2588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9C923A-63C7-BA45-BF82-5D35A4556D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02302"/>
            <a:ext cx="9144000" cy="2112087"/>
          </a:xfrm>
        </p:spPr>
        <p:txBody>
          <a:bodyPr anchor="b"/>
          <a:lstStyle>
            <a:lvl1pPr algn="ctr">
              <a:defRPr sz="6000" b="1" i="0">
                <a:solidFill>
                  <a:schemeClr val="tx1"/>
                </a:solidFill>
                <a:latin typeface="Helvetica Light" panose="020B0403020202020204" pitchFamily="34" charset="0"/>
              </a:defRPr>
            </a:lvl1pPr>
          </a:lstStyle>
          <a:p>
            <a:r>
              <a:rPr lang="en-GB" dirty="0"/>
              <a:t>RGI Title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422B0F-7CD0-1E4D-8D7D-FC7F4C9FD47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01126"/>
            <a:ext cx="9144000" cy="1064555"/>
          </a:xfrm>
        </p:spPr>
        <p:txBody>
          <a:bodyPr/>
          <a:lstStyle>
            <a:lvl1pPr marL="0" indent="0" algn="r">
              <a:buNone/>
              <a:defRPr sz="2400" b="0" i="0">
                <a:latin typeface="Helvetica Light" panose="020B04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Trouble the Dog </a:t>
            </a:r>
            <a:br>
              <a:rPr lang="en-GB" dirty="0"/>
            </a:br>
            <a:r>
              <a:rPr lang="en-GB" dirty="0"/>
              <a:t>Senior Networking Expert</a:t>
            </a:r>
            <a:br>
              <a:rPr lang="en-GB" dirty="0"/>
            </a:br>
            <a:r>
              <a:rPr lang="en-GB" dirty="0"/>
              <a:t>Renewables Grid Initiative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20C7C5-D827-924E-831D-2B71223A87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07182"/>
            <a:ext cx="2743200" cy="365125"/>
          </a:xfrm>
          <a:prstGeom prst="rect">
            <a:avLst/>
          </a:prstGeom>
        </p:spPr>
        <p:txBody>
          <a:bodyPr/>
          <a:lstStyle/>
          <a:p>
            <a:fld id="{BBDE7AFC-905B-8342-8C7A-D892BE00A5BD}" type="datetimeFigureOut">
              <a:rPr lang="en-GB" smtClean="0"/>
              <a:t>21/09/2023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C85709-5E47-7744-A22D-15813EE59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AF706-72AE-CB4D-9BCD-D2A081A87DAF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Picture 10" descr="A picture containing dark, night sky&#10;&#10;Description automatically generated">
            <a:extLst>
              <a:ext uri="{FF2B5EF4-FFF2-40B4-BE49-F238E27FC236}">
                <a16:creationId xmlns:a16="http://schemas.microsoft.com/office/drawing/2014/main" id="{90F21652-C756-0E4A-9ECD-7402E03B62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04821" y="-10254"/>
            <a:ext cx="6350000" cy="160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28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s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9AA8AAF-9A39-7C43-9C2B-25A1B760CD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31879"/>
            <a:ext cx="12192000" cy="11986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75A96B-FA01-A745-BDBE-20E761DA11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HELVETICA LIGHT" panose="020B0403020202020204" pitchFamily="34" charset="0"/>
              </a:defRPr>
            </a:lvl1pPr>
          </a:lstStyle>
          <a:p>
            <a:r>
              <a:rPr lang="en-GB" dirty="0"/>
              <a:t>Icons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F8ACE-6C06-D840-88A1-728DAC4FD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07182"/>
            <a:ext cx="2743200" cy="365125"/>
          </a:xfrm>
          <a:prstGeom prst="rect">
            <a:avLst/>
          </a:prstGeom>
        </p:spPr>
        <p:txBody>
          <a:bodyPr/>
          <a:lstStyle/>
          <a:p>
            <a:fld id="{BBDE7AFC-905B-8342-8C7A-D892BE00A5BD}" type="datetimeFigureOut">
              <a:rPr lang="en-GB" smtClean="0"/>
              <a:t>21/09/2023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9E622-ACF1-1F47-8B61-2B9E61D33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49287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53E99C-CA8B-1D4C-B668-70B4DD237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AF706-72AE-CB4D-9BCD-D2A081A87DAF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Graphic 10" descr="Electric Tower outline">
            <a:extLst>
              <a:ext uri="{FF2B5EF4-FFF2-40B4-BE49-F238E27FC236}">
                <a16:creationId xmlns:a16="http://schemas.microsoft.com/office/drawing/2014/main" id="{572D0D30-9296-D64D-B2C9-BC9A3C541F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22303" y="2366836"/>
            <a:ext cx="1139089" cy="1139089"/>
          </a:xfrm>
          <a:prstGeom prst="rect">
            <a:avLst/>
          </a:prstGeom>
        </p:spPr>
      </p:pic>
      <p:pic>
        <p:nvPicPr>
          <p:cNvPr id="12" name="Graphic 11" descr="Wind Turbines outline">
            <a:extLst>
              <a:ext uri="{FF2B5EF4-FFF2-40B4-BE49-F238E27FC236}">
                <a16:creationId xmlns:a16="http://schemas.microsoft.com/office/drawing/2014/main" id="{2BB56464-ADD7-D34B-9A33-2E6F55F3096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18503" y="2498163"/>
            <a:ext cx="963298" cy="963298"/>
          </a:xfrm>
          <a:prstGeom prst="rect">
            <a:avLst/>
          </a:prstGeom>
        </p:spPr>
      </p:pic>
      <p:pic>
        <p:nvPicPr>
          <p:cNvPr id="8" name="Picture 7" descr="Shape&#10;&#10;Description automatically generated with low confidence">
            <a:extLst>
              <a:ext uri="{FF2B5EF4-FFF2-40B4-BE49-F238E27FC236}">
                <a16:creationId xmlns:a16="http://schemas.microsoft.com/office/drawing/2014/main" id="{80FC4FB7-E2AD-9044-A427-7C8C642C152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861392" y="2468974"/>
            <a:ext cx="812800" cy="812800"/>
          </a:xfrm>
          <a:prstGeom prst="rect">
            <a:avLst/>
          </a:prstGeom>
        </p:spPr>
      </p:pic>
      <p:pic>
        <p:nvPicPr>
          <p:cNvPr id="16" name="Picture 15" descr="Shape&#10;&#10;Description automatically generated with low confidence">
            <a:extLst>
              <a:ext uri="{FF2B5EF4-FFF2-40B4-BE49-F238E27FC236}">
                <a16:creationId xmlns:a16="http://schemas.microsoft.com/office/drawing/2014/main" id="{DE38AACD-6FEF-FD4B-ACA1-3FFC63BF2BA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108493" y="2652572"/>
            <a:ext cx="812800" cy="812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1FD0F2B-EA7B-F343-B1F0-2D8623795ED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293681" y="2491949"/>
            <a:ext cx="789826" cy="7898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5DC32D4-B938-5248-93D5-A05BD1B83AA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854811" y="5217137"/>
            <a:ext cx="812800" cy="812800"/>
          </a:xfrm>
          <a:prstGeom prst="rect">
            <a:avLst/>
          </a:prstGeom>
        </p:spPr>
      </p:pic>
      <p:pic>
        <p:nvPicPr>
          <p:cNvPr id="22" name="Picture 21" descr="Shape&#10;&#10;Description automatically generated with low confidence">
            <a:extLst>
              <a:ext uri="{FF2B5EF4-FFF2-40B4-BE49-F238E27FC236}">
                <a16:creationId xmlns:a16="http://schemas.microsoft.com/office/drawing/2014/main" id="{8BC70D90-04B4-C04F-9A9D-DE54407B062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69121" y="2639567"/>
            <a:ext cx="812800" cy="812800"/>
          </a:xfrm>
          <a:prstGeom prst="rect">
            <a:avLst/>
          </a:prstGeom>
        </p:spPr>
      </p:pic>
      <p:pic>
        <p:nvPicPr>
          <p:cNvPr id="24" name="Picture 23" descr="Shape&#10;&#10;Description automatically generated with low confidence">
            <a:extLst>
              <a:ext uri="{FF2B5EF4-FFF2-40B4-BE49-F238E27FC236}">
                <a16:creationId xmlns:a16="http://schemas.microsoft.com/office/drawing/2014/main" id="{23B8CE64-7351-AA40-B256-320919E3E2ED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81921" y="2542490"/>
            <a:ext cx="1032965" cy="103296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01AAC57-D6DD-524F-AB9C-758E9F70B43B}"/>
              </a:ext>
            </a:extLst>
          </p:cNvPr>
          <p:cNvSpPr txBox="1"/>
          <p:nvPr userDrawn="1"/>
        </p:nvSpPr>
        <p:spPr>
          <a:xfrm>
            <a:off x="1082351" y="2108718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Nature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29CFBA-08B2-904A-B8AD-11F91985E16A}"/>
              </a:ext>
            </a:extLst>
          </p:cNvPr>
          <p:cNvSpPr txBox="1"/>
          <p:nvPr userDrawn="1"/>
        </p:nvSpPr>
        <p:spPr>
          <a:xfrm>
            <a:off x="5489261" y="2038523"/>
            <a:ext cx="137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Renewables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1EA7427-CA8E-EB4A-852B-C4C3515065A9}"/>
              </a:ext>
            </a:extLst>
          </p:cNvPr>
          <p:cNvSpPr txBox="1"/>
          <p:nvPr userDrawn="1"/>
        </p:nvSpPr>
        <p:spPr>
          <a:xfrm>
            <a:off x="9972257" y="2038523"/>
            <a:ext cx="1302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Technology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2258B17-C24A-8D48-9419-628F4B466EC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280903" y="3746604"/>
            <a:ext cx="789186" cy="78918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7CBCD5B-0885-B949-A698-DB88746D5DC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6268814" y="3804055"/>
            <a:ext cx="812800" cy="8128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C689B01-EE4D-8447-8017-C26B96CF520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391466" y="5220801"/>
            <a:ext cx="812800" cy="812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4A8B22D-73FA-AF4E-843E-F205FA9C38EA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9766007" y="5363593"/>
            <a:ext cx="634999" cy="63499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8EC5B92-3F5A-ED41-82CE-C707EBDB700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8860810" y="5277758"/>
            <a:ext cx="806670" cy="80667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CB8D8E0-32BD-EB45-8420-28914C0D1FC7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6661372" y="5368321"/>
            <a:ext cx="635000" cy="6350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DBE8E4E-0FF2-C047-A2B5-0C66E1F21E8D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5410548" y="3719821"/>
            <a:ext cx="812800" cy="8128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5FFD13E-900B-6F49-9A25-8D8B0B139909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67521" y="3658299"/>
            <a:ext cx="1016000" cy="10160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DBB7D5E-02C0-8C44-89C4-6F635BF61B0E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7511517" y="5363593"/>
            <a:ext cx="635000" cy="635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70B3A9B-448A-3D4F-8D85-65D3A7BE821F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10074133" y="3575455"/>
            <a:ext cx="635000" cy="6350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C1A0165-A695-B04C-9C60-4A7E664E729D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8184265" y="5257274"/>
            <a:ext cx="712182" cy="71218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422B8F2-E674-A847-A186-5F6A5B78CEB3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9337257" y="3575455"/>
            <a:ext cx="635000" cy="6350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D6D3C67-EB7E-844F-AA84-8A6C583D3938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10106481" y="2583990"/>
            <a:ext cx="635000" cy="63500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0C552377-8A59-BC43-87C8-D6AF8FB72DC0}"/>
              </a:ext>
            </a:extLst>
          </p:cNvPr>
          <p:cNvSpPr txBox="1"/>
          <p:nvPr userDrawn="1"/>
        </p:nvSpPr>
        <p:spPr>
          <a:xfrm>
            <a:off x="868808" y="5546847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People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7E422B1-BDD4-B54F-80E6-BB45F3AD875B}"/>
              </a:ext>
            </a:extLst>
          </p:cNvPr>
          <p:cNvSpPr txBox="1"/>
          <p:nvPr userDrawn="1"/>
        </p:nvSpPr>
        <p:spPr>
          <a:xfrm>
            <a:off x="5153078" y="5438097"/>
            <a:ext cx="1521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Conventional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9163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 slide - doub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BD6C8F9-0619-A146-99CA-297C7928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31879"/>
            <a:ext cx="12192000" cy="11986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AE3894-EAF8-1C43-B658-F759D59B5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Helvetica Light" panose="020B0403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64ABE-64E1-874A-8B7B-D24E1C337C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Helvetica Light" panose="020B0403020202020204" pitchFamily="34" charset="0"/>
              </a:defRPr>
            </a:lvl1pPr>
            <a:lvl2pPr>
              <a:defRPr b="0" i="0">
                <a:latin typeface="Helvetica Light" panose="020B0403020202020204" pitchFamily="34" charset="0"/>
              </a:defRPr>
            </a:lvl2pPr>
            <a:lvl3pPr>
              <a:defRPr b="0" i="0">
                <a:latin typeface="Helvetica Light" panose="020B0403020202020204" pitchFamily="34" charset="0"/>
              </a:defRPr>
            </a:lvl3pPr>
            <a:lvl4pPr>
              <a:defRPr b="0" i="0">
                <a:latin typeface="Helvetica Light" panose="020B0403020202020204" pitchFamily="34" charset="0"/>
              </a:defRPr>
            </a:lvl4pPr>
            <a:lvl5pPr>
              <a:defRPr b="0" i="0">
                <a:latin typeface="Helvetica Light" panose="020B0403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B3081E-8F69-6740-A9B6-1B4D3D63CE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Helvetica Light" panose="020B0403020202020204" pitchFamily="34" charset="0"/>
              </a:defRPr>
            </a:lvl1pPr>
            <a:lvl2pPr>
              <a:defRPr b="0" i="0">
                <a:latin typeface="Helvetica Light" panose="020B0403020202020204" pitchFamily="34" charset="0"/>
              </a:defRPr>
            </a:lvl2pPr>
            <a:lvl3pPr>
              <a:defRPr b="0" i="0">
                <a:latin typeface="Helvetica Light" panose="020B0403020202020204" pitchFamily="34" charset="0"/>
              </a:defRPr>
            </a:lvl3pPr>
            <a:lvl4pPr>
              <a:defRPr b="0" i="0">
                <a:latin typeface="Helvetica Light" panose="020B0403020202020204" pitchFamily="34" charset="0"/>
              </a:defRPr>
            </a:lvl4pPr>
            <a:lvl5pPr>
              <a:defRPr b="0" i="0">
                <a:latin typeface="Helvetica Light" panose="020B0403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2CF677-5D70-BD48-A792-845CE5227E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07182"/>
            <a:ext cx="2743200" cy="365125"/>
          </a:xfrm>
          <a:prstGeom prst="rect">
            <a:avLst/>
          </a:prstGeom>
        </p:spPr>
        <p:txBody>
          <a:bodyPr/>
          <a:lstStyle/>
          <a:p>
            <a:fld id="{BBDE7AFC-905B-8342-8C7A-D892BE00A5BD}" type="datetimeFigureOut">
              <a:rPr lang="en-GB" smtClean="0"/>
              <a:t>21/09/2023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3FD6B7-B974-B446-8A91-E94565457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49287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AD343D-9316-B449-B43D-7849CBC82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AF706-72AE-CB4D-9BCD-D2A081A87D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6789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double text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89BCDD-69C3-9945-82B8-590CB7CA5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65F652-3962-0745-A0E5-8850BC2401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EA42AF-C348-6643-8B57-6D1428AF27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A1E1BA-27AF-8646-8962-7D30154B57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55D176-0A37-044E-A2B0-DF4322CEFB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07182"/>
            <a:ext cx="2743200" cy="365125"/>
          </a:xfrm>
          <a:prstGeom prst="rect">
            <a:avLst/>
          </a:prstGeom>
        </p:spPr>
        <p:txBody>
          <a:bodyPr/>
          <a:lstStyle/>
          <a:p>
            <a:fld id="{BBDE7AFC-905B-8342-8C7A-D892BE00A5BD}" type="datetimeFigureOut">
              <a:rPr lang="en-GB" smtClean="0"/>
              <a:t>21/09/2023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3F9880-D4D4-F74A-ADD6-8CE732C6D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49287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0CF989-2124-0946-BFDB-C64D1E415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AF706-72AE-CB4D-9BCD-D2A081A87DAF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AB8BD01-610B-CD43-9C72-1630617F54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31879"/>
            <a:ext cx="12192000" cy="119863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709AC38-BA52-AC41-9446-A61007959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417"/>
            <a:ext cx="10515600" cy="1325563"/>
          </a:xfrm>
        </p:spPr>
        <p:txBody>
          <a:bodyPr/>
          <a:lstStyle>
            <a:lvl1pPr>
              <a:defRPr b="1" i="0">
                <a:latin typeface="HELVETICA LIGHT" panose="020B0403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415916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ntent slid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25AADBA-FCD3-1A4D-BF62-6EA1780927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31879"/>
            <a:ext cx="12192000" cy="11986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62FC5-9E6F-3445-AFB4-87FC7D8D2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HELVETICA LIGHT" panose="020B0403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C03152-6F99-2A4C-95F1-CFCB8ABBA5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07182"/>
            <a:ext cx="2743200" cy="365125"/>
          </a:xfrm>
          <a:prstGeom prst="rect">
            <a:avLst/>
          </a:prstGeom>
        </p:spPr>
        <p:txBody>
          <a:bodyPr/>
          <a:lstStyle/>
          <a:p>
            <a:fld id="{BBDE7AFC-905B-8342-8C7A-D892BE00A5BD}" type="datetimeFigureOut">
              <a:rPr lang="en-GB" smtClean="0"/>
              <a:t>21/09/2023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CD94D9-579F-0E41-87ED-AB0021162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49287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500362-4A66-CC43-B6DC-D3520336E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AF706-72AE-CB4D-9BCD-D2A081A87D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91353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ntent slide - no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62FC5-9E6F-3445-AFB4-87FC7D8D2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chemeClr val="tx1"/>
                </a:solidFill>
                <a:latin typeface="HELVETICA LIGHT" panose="020B0403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C03152-6F99-2A4C-95F1-CFCB8ABBA5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07182"/>
            <a:ext cx="2743200" cy="365125"/>
          </a:xfrm>
          <a:prstGeom prst="rect">
            <a:avLst/>
          </a:prstGeom>
        </p:spPr>
        <p:txBody>
          <a:bodyPr/>
          <a:lstStyle/>
          <a:p>
            <a:fld id="{BBDE7AFC-905B-8342-8C7A-D892BE00A5BD}" type="datetimeFigureOut">
              <a:rPr lang="en-GB" smtClean="0"/>
              <a:t>21/09/2023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CD94D9-579F-0E41-87ED-AB0021162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49287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500362-4A66-CC43-B6DC-D3520336E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AF706-72AE-CB4D-9BCD-D2A081A87D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3104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9AA8AAF-9A39-7C43-9C2B-25A1B760CD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31879"/>
            <a:ext cx="12192000" cy="11986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75A96B-FA01-A745-BDBE-20E761DA1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Helvetica Light" panose="020B0403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4508C-A19A-3345-B723-E209EB043D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Helvetica Light" panose="020B0403020202020204" pitchFamily="34" charset="0"/>
              </a:defRPr>
            </a:lvl1pPr>
            <a:lvl2pPr>
              <a:defRPr b="0" i="0">
                <a:latin typeface="Helvetica Light" panose="020B0403020202020204" pitchFamily="34" charset="0"/>
              </a:defRPr>
            </a:lvl2pPr>
            <a:lvl3pPr>
              <a:defRPr b="0" i="0">
                <a:latin typeface="Helvetica Light" panose="020B0403020202020204" pitchFamily="34" charset="0"/>
              </a:defRPr>
            </a:lvl3pPr>
            <a:lvl4pPr>
              <a:defRPr b="0" i="0">
                <a:latin typeface="Helvetica Light" panose="020B0403020202020204" pitchFamily="34" charset="0"/>
              </a:defRPr>
            </a:lvl4pPr>
            <a:lvl5pPr>
              <a:defRPr b="0" i="0">
                <a:latin typeface="Helvetica Light" panose="020B0403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F8ACE-6C06-D840-88A1-728DAC4FD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07182"/>
            <a:ext cx="2743200" cy="365125"/>
          </a:xfrm>
          <a:prstGeom prst="rect">
            <a:avLst/>
          </a:prstGeom>
        </p:spPr>
        <p:txBody>
          <a:bodyPr/>
          <a:lstStyle/>
          <a:p>
            <a:fld id="{BBDE7AFC-905B-8342-8C7A-D892BE00A5BD}" type="datetimeFigureOut">
              <a:rPr lang="en-GB" smtClean="0"/>
              <a:t>21/09/2023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9E622-ACF1-1F47-8B61-2B9E61D33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49287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53E99C-CA8B-1D4C-B668-70B4DD237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AF706-72AE-CB4D-9BCD-D2A081A87D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7887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(alternative hea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03EB670-8CD2-CD45-8C63-79BD0484BF29}"/>
              </a:ext>
            </a:extLst>
          </p:cNvPr>
          <p:cNvSpPr/>
          <p:nvPr userDrawn="1"/>
        </p:nvSpPr>
        <p:spPr>
          <a:xfrm>
            <a:off x="0" y="1"/>
            <a:ext cx="12192000" cy="13464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75A96B-FA01-A745-BDBE-20E761DA11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Helvetica Light" panose="020B0403020202020204" pitchFamily="34" charset="0"/>
              </a:defRPr>
            </a:lvl1pPr>
          </a:lstStyle>
          <a:p>
            <a:r>
              <a:rPr lang="en-GB" dirty="0"/>
              <a:t>RGI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4508C-A19A-3345-B723-E209EB043D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Helvetica Light" panose="020B0403020202020204" pitchFamily="34" charset="0"/>
              </a:defRPr>
            </a:lvl1pPr>
            <a:lvl2pPr>
              <a:defRPr b="0" i="0">
                <a:latin typeface="Helvetica Light" panose="020B0403020202020204" pitchFamily="34" charset="0"/>
              </a:defRPr>
            </a:lvl2pPr>
            <a:lvl3pPr>
              <a:defRPr b="0" i="0">
                <a:latin typeface="Helvetica Light" panose="020B0403020202020204" pitchFamily="34" charset="0"/>
              </a:defRPr>
            </a:lvl3pPr>
            <a:lvl4pPr>
              <a:defRPr b="0" i="0">
                <a:latin typeface="Helvetica Light" panose="020B0403020202020204" pitchFamily="34" charset="0"/>
              </a:defRPr>
            </a:lvl4pPr>
            <a:lvl5pPr>
              <a:defRPr b="0" i="0">
                <a:latin typeface="Helvetica Light" panose="020B0403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F8ACE-6C06-D840-88A1-728DAC4FD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07182"/>
            <a:ext cx="2743200" cy="365125"/>
          </a:xfrm>
          <a:prstGeom prst="rect">
            <a:avLst/>
          </a:prstGeom>
        </p:spPr>
        <p:txBody>
          <a:bodyPr/>
          <a:lstStyle/>
          <a:p>
            <a:fld id="{BBDE7AFC-905B-8342-8C7A-D892BE00A5BD}" type="datetimeFigureOut">
              <a:rPr lang="en-GB" smtClean="0"/>
              <a:t>21/09/2023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9E622-ACF1-1F47-8B61-2B9E61D33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49287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53E99C-CA8B-1D4C-B668-70B4DD237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AF706-72AE-CB4D-9BCD-D2A081A87DA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5197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(alt header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5A96B-FA01-A745-BDBE-20E761DA1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4508C-A19A-3345-B723-E209EB043D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Helvetica Light" panose="020B0403020202020204" pitchFamily="34" charset="0"/>
              </a:defRPr>
            </a:lvl1pPr>
            <a:lvl2pPr>
              <a:defRPr b="0" i="0">
                <a:latin typeface="Helvetica Light" panose="020B0403020202020204" pitchFamily="34" charset="0"/>
              </a:defRPr>
            </a:lvl2pPr>
            <a:lvl3pPr>
              <a:defRPr b="0" i="0">
                <a:latin typeface="Helvetica Light" panose="020B0403020202020204" pitchFamily="34" charset="0"/>
              </a:defRPr>
            </a:lvl3pPr>
            <a:lvl4pPr>
              <a:defRPr b="0" i="0">
                <a:latin typeface="Helvetica Light" panose="020B0403020202020204" pitchFamily="34" charset="0"/>
              </a:defRPr>
            </a:lvl4pPr>
            <a:lvl5pPr>
              <a:defRPr b="0" i="0">
                <a:latin typeface="Helvetica Light" panose="020B0403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F8ACE-6C06-D840-88A1-728DAC4FD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07182"/>
            <a:ext cx="2743200" cy="365125"/>
          </a:xfrm>
          <a:prstGeom prst="rect">
            <a:avLst/>
          </a:prstGeom>
        </p:spPr>
        <p:txBody>
          <a:bodyPr/>
          <a:lstStyle/>
          <a:p>
            <a:fld id="{BBDE7AFC-905B-8342-8C7A-D892BE00A5BD}" type="datetimeFigureOut">
              <a:rPr lang="en-GB" smtClean="0"/>
              <a:t>21/09/2023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9E622-ACF1-1F47-8B61-2B9E61D33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49287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53E99C-CA8B-1D4C-B668-70B4DD237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AF706-72AE-CB4D-9BCD-D2A081A87DAF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25">
            <a:extLst>
              <a:ext uri="{FF2B5EF4-FFF2-40B4-BE49-F238E27FC236}">
                <a16:creationId xmlns:a16="http://schemas.microsoft.com/office/drawing/2014/main" id="{A71830C5-7159-4A48-A618-FB116FD2FDB8}"/>
              </a:ext>
            </a:extLst>
          </p:cNvPr>
          <p:cNvSpPr/>
          <p:nvPr userDrawn="1"/>
        </p:nvSpPr>
        <p:spPr>
          <a:xfrm>
            <a:off x="7427167" y="354563"/>
            <a:ext cx="4764833" cy="9408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0" name="TextBox 23">
            <a:extLst>
              <a:ext uri="{FF2B5EF4-FFF2-40B4-BE49-F238E27FC236}">
                <a16:creationId xmlns:a16="http://schemas.microsoft.com/office/drawing/2014/main" id="{57E51EEC-0F2E-5747-9B53-00D8C1FC4463}"/>
              </a:ext>
            </a:extLst>
          </p:cNvPr>
          <p:cNvSpPr txBox="1"/>
          <p:nvPr userDrawn="1"/>
        </p:nvSpPr>
        <p:spPr>
          <a:xfrm>
            <a:off x="7693090" y="442688"/>
            <a:ext cx="50525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  <a:latin typeface="Helvetica Light" panose="020B0403020202020204" pitchFamily="34" charset="0"/>
                <a:cs typeface="Grotesque Light" panose="020F0302020204030204" pitchFamily="34" charset="0"/>
              </a:rPr>
              <a:t>RGI Title</a:t>
            </a:r>
          </a:p>
        </p:txBody>
      </p:sp>
    </p:spTree>
    <p:extLst>
      <p:ext uri="{BB962C8B-B14F-4D97-AF65-F5344CB8AC3E}">
        <p14:creationId xmlns:p14="http://schemas.microsoft.com/office/powerpoint/2010/main" val="2857092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(alt header + pic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5A96B-FA01-A745-BDBE-20E761DA1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4508C-A19A-3345-B723-E209EB043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3090" y="1662397"/>
            <a:ext cx="3660710" cy="4514566"/>
          </a:xfrm>
        </p:spPr>
        <p:txBody>
          <a:bodyPr/>
          <a:lstStyle>
            <a:lvl1pPr>
              <a:defRPr b="0" i="0">
                <a:latin typeface="Helvetica Light" panose="020B0403020202020204" pitchFamily="34" charset="0"/>
              </a:defRPr>
            </a:lvl1pPr>
            <a:lvl2pPr>
              <a:defRPr b="0" i="0">
                <a:latin typeface="Helvetica Light" panose="020B0403020202020204" pitchFamily="34" charset="0"/>
              </a:defRPr>
            </a:lvl2pPr>
            <a:lvl3pPr>
              <a:defRPr b="0" i="0">
                <a:latin typeface="Helvetica Light" panose="020B0403020202020204" pitchFamily="34" charset="0"/>
              </a:defRPr>
            </a:lvl3pPr>
            <a:lvl4pPr>
              <a:defRPr b="0" i="0">
                <a:latin typeface="Helvetica Light" panose="020B0403020202020204" pitchFamily="34" charset="0"/>
              </a:defRPr>
            </a:lvl4pPr>
            <a:lvl5pPr>
              <a:defRPr b="0" i="0">
                <a:latin typeface="Helvetica Light" panose="020B0403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F8ACE-6C06-D840-88A1-728DAC4FD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07182"/>
            <a:ext cx="2743200" cy="365125"/>
          </a:xfrm>
          <a:prstGeom prst="rect">
            <a:avLst/>
          </a:prstGeom>
        </p:spPr>
        <p:txBody>
          <a:bodyPr/>
          <a:lstStyle/>
          <a:p>
            <a:fld id="{BBDE7AFC-905B-8342-8C7A-D892BE00A5BD}" type="datetimeFigureOut">
              <a:rPr lang="en-GB" smtClean="0"/>
              <a:t>21/09/2023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9E622-ACF1-1F47-8B61-2B9E61D33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49287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53E99C-CA8B-1D4C-B668-70B4DD237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AF706-72AE-CB4D-9BCD-D2A081A87DAF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25">
            <a:extLst>
              <a:ext uri="{FF2B5EF4-FFF2-40B4-BE49-F238E27FC236}">
                <a16:creationId xmlns:a16="http://schemas.microsoft.com/office/drawing/2014/main" id="{A71830C5-7159-4A48-A618-FB116FD2FDB8}"/>
              </a:ext>
            </a:extLst>
          </p:cNvPr>
          <p:cNvSpPr/>
          <p:nvPr userDrawn="1"/>
        </p:nvSpPr>
        <p:spPr>
          <a:xfrm>
            <a:off x="7427167" y="354563"/>
            <a:ext cx="4764833" cy="94083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chemeClr val="accent6"/>
              </a:solidFill>
            </a:endParaRPr>
          </a:p>
        </p:txBody>
      </p:sp>
      <p:sp>
        <p:nvSpPr>
          <p:cNvPr id="10" name="TextBox 23">
            <a:extLst>
              <a:ext uri="{FF2B5EF4-FFF2-40B4-BE49-F238E27FC236}">
                <a16:creationId xmlns:a16="http://schemas.microsoft.com/office/drawing/2014/main" id="{57E51EEC-0F2E-5747-9B53-00D8C1FC4463}"/>
              </a:ext>
            </a:extLst>
          </p:cNvPr>
          <p:cNvSpPr txBox="1"/>
          <p:nvPr userDrawn="1"/>
        </p:nvSpPr>
        <p:spPr>
          <a:xfrm>
            <a:off x="7693090" y="442688"/>
            <a:ext cx="50525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  <a:latin typeface="Helvetica Light" panose="020B0403020202020204" pitchFamily="34" charset="0"/>
                <a:cs typeface="Grotesque Light" panose="020F0302020204030204" pitchFamily="34" charset="0"/>
              </a:rPr>
              <a:t>RGI Title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156AE2E-7C11-0B4C-97D0-D43FEC9A17B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806890" y="1636854"/>
            <a:ext cx="3660710" cy="4514566"/>
          </a:xfrm>
        </p:spPr>
        <p:txBody>
          <a:bodyPr/>
          <a:lstStyle>
            <a:lvl1pPr>
              <a:defRPr b="0" i="0">
                <a:latin typeface="Helvetica Light" panose="020B0403020202020204" pitchFamily="34" charset="0"/>
              </a:defRPr>
            </a:lvl1pPr>
            <a:lvl2pPr>
              <a:defRPr b="0" i="0">
                <a:latin typeface="Helvetica Light" panose="020B0403020202020204" pitchFamily="34" charset="0"/>
              </a:defRPr>
            </a:lvl2pPr>
            <a:lvl3pPr>
              <a:defRPr b="0" i="0">
                <a:latin typeface="Helvetica Light" panose="020B0403020202020204" pitchFamily="34" charset="0"/>
              </a:defRPr>
            </a:lvl3pPr>
            <a:lvl4pPr>
              <a:defRPr b="0" i="0">
                <a:latin typeface="Helvetica Light" panose="020B0403020202020204" pitchFamily="34" charset="0"/>
              </a:defRPr>
            </a:lvl4pPr>
            <a:lvl5pPr>
              <a:defRPr b="0" i="0">
                <a:latin typeface="Helvetica Light" panose="020B0403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0A655C-2105-B142-BAA2-A22E8A77D86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662113"/>
            <a:ext cx="3581400" cy="2257425"/>
          </a:xfrm>
        </p:spPr>
        <p:txBody>
          <a:bodyPr/>
          <a:lstStyle/>
          <a:p>
            <a:endParaRPr lang="en-GB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DCCE41A3-AEC7-3641-B7D2-EBCAEB1C270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919538"/>
            <a:ext cx="3581400" cy="225742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4857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9AA8AAF-9A39-7C43-9C2B-25A1B760CD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31879"/>
            <a:ext cx="12192000" cy="11986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75A96B-FA01-A745-BDBE-20E761DA11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HELVETICA LIGHT" panose="020B0403020202020204" pitchFamily="34" charset="0"/>
              </a:defRPr>
            </a:lvl1pPr>
          </a:lstStyle>
          <a:p>
            <a:r>
              <a:rPr lang="en-GB" dirty="0"/>
              <a:t>Two images and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4508C-A19A-3345-B723-E209EB043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6311" y="1662397"/>
            <a:ext cx="3839376" cy="451456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F8ACE-6C06-D840-88A1-728DAC4FD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07182"/>
            <a:ext cx="2743200" cy="365125"/>
          </a:xfrm>
          <a:prstGeom prst="rect">
            <a:avLst/>
          </a:prstGeom>
        </p:spPr>
        <p:txBody>
          <a:bodyPr/>
          <a:lstStyle/>
          <a:p>
            <a:fld id="{BBDE7AFC-905B-8342-8C7A-D892BE00A5BD}" type="datetimeFigureOut">
              <a:rPr lang="en-GB" smtClean="0"/>
              <a:t>21/09/2023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9E622-ACF1-1F47-8B61-2B9E61D33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49287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53E99C-CA8B-1D4C-B668-70B4DD237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AF706-72AE-CB4D-9BCD-D2A081A87DAF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60C9D4F-7EBE-A44C-A65E-775063E33C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1" y="1662113"/>
            <a:ext cx="3164173" cy="451485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82E27D1C-BE38-C644-B5A4-46142F75E0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89628" y="1662113"/>
            <a:ext cx="3164173" cy="451485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9788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able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9AA8AAF-9A39-7C43-9C2B-25A1B760CD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31879"/>
            <a:ext cx="12192000" cy="1198638"/>
          </a:xfrm>
          <a:prstGeom prst="rect">
            <a:avLst/>
          </a:prstGeom>
          <a:solidFill>
            <a:schemeClr val="accent6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75A96B-FA01-A745-BDBE-20E761DA11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GB" dirty="0"/>
              <a:t>Table and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4508C-A19A-3345-B723-E209EB043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429495"/>
            <a:ext cx="10515599" cy="1747467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F8ACE-6C06-D840-88A1-728DAC4FD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07182"/>
            <a:ext cx="2743200" cy="365125"/>
          </a:xfrm>
          <a:prstGeom prst="rect">
            <a:avLst/>
          </a:prstGeom>
        </p:spPr>
        <p:txBody>
          <a:bodyPr/>
          <a:lstStyle/>
          <a:p>
            <a:fld id="{BBDE7AFC-905B-8342-8C7A-D892BE00A5BD}" type="datetimeFigureOut">
              <a:rPr lang="en-GB" smtClean="0"/>
              <a:t>21/09/2023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9E622-ACF1-1F47-8B61-2B9E61D33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49287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53E99C-CA8B-1D4C-B668-70B4DD237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AF706-72AE-CB4D-9BCD-D2A081A87DAF}" type="slidenum">
              <a:rPr lang="en-GB" smtClean="0"/>
              <a:t>‹#›</a:t>
            </a:fld>
            <a:endParaRPr lang="en-GB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739416BC-A62D-504F-9B10-03FCD067BAF4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009599326"/>
              </p:ext>
            </p:extLst>
          </p:nvPr>
        </p:nvGraphicFramePr>
        <p:xfrm>
          <a:off x="838199" y="1683631"/>
          <a:ext cx="10515600" cy="2595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3286157564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777548295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3500279886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248835498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309502813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2232698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7679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518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72042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05104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63761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13947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49021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8907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F8ACE-6C06-D840-88A1-728DAC4FD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07182"/>
            <a:ext cx="2743200" cy="365125"/>
          </a:xfrm>
          <a:prstGeom prst="rect">
            <a:avLst/>
          </a:prstGeom>
        </p:spPr>
        <p:txBody>
          <a:bodyPr/>
          <a:lstStyle/>
          <a:p>
            <a:fld id="{BBDE7AFC-905B-8342-8C7A-D892BE00A5BD}" type="datetimeFigureOut">
              <a:rPr lang="en-GB" smtClean="0"/>
              <a:t>21/09/2023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9E622-ACF1-1F47-8B61-2B9E61D33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49287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53E99C-CA8B-1D4C-B668-70B4DD237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AF706-72AE-CB4D-9BCD-D2A081A87DAF}" type="slidenum">
              <a:rPr lang="en-GB" smtClean="0"/>
              <a:t>‹#›</a:t>
            </a:fld>
            <a:endParaRPr lang="en-GB"/>
          </a:p>
        </p:txBody>
      </p:sp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61117C9E-0EC5-5042-8579-D75D561EC860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073405453"/>
              </p:ext>
            </p:extLst>
          </p:nvPr>
        </p:nvGraphicFramePr>
        <p:xfrm>
          <a:off x="463299" y="447869"/>
          <a:ext cx="11265402" cy="541432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28789">
                  <a:extLst>
                    <a:ext uri="{9D8B030D-6E8A-4147-A177-3AD203B41FA5}">
                      <a16:colId xmlns:a16="http://schemas.microsoft.com/office/drawing/2014/main" val="8522275"/>
                    </a:ext>
                  </a:extLst>
                </a:gridCol>
                <a:gridCol w="7336613">
                  <a:extLst>
                    <a:ext uri="{9D8B030D-6E8A-4147-A177-3AD203B41FA5}">
                      <a16:colId xmlns:a16="http://schemas.microsoft.com/office/drawing/2014/main" val="4253887697"/>
                    </a:ext>
                  </a:extLst>
                </a:gridCol>
              </a:tblGrid>
              <a:tr h="1812705">
                <a:tc>
                  <a:txBody>
                    <a:bodyPr/>
                    <a:lstStyle/>
                    <a:p>
                      <a:pPr algn="ctr"/>
                      <a:endParaRPr lang="en-GB" sz="2000" b="1" i="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sym typeface="Wingdings" pitchFamily="2" charset="2"/>
                      </a:endParaRPr>
                    </a:p>
                    <a:p>
                      <a:pPr algn="ctr"/>
                      <a:endParaRPr lang="en-GB" sz="2000" b="1" i="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sym typeface="Wingdings" pitchFamily="2" charset="2"/>
                      </a:endParaRPr>
                    </a:p>
                    <a:p>
                      <a:pPr algn="ctr"/>
                      <a:r>
                        <a:rPr lang="en-GB" sz="2000" b="1" i="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sym typeface="Wingdings" pitchFamily="2" charset="2"/>
                        </a:rPr>
                        <a:t>Title one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800" b="1" i="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b="1" i="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</a:rPr>
                        <a:t>Thinking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b="1" i="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</a:rPr>
                        <a:t>About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b="1" i="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</a:rPr>
                        <a:t>What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b="1" i="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</a:rPr>
                        <a:t>To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b="1" i="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</a:rPr>
                        <a:t>Write?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36926"/>
                  </a:ext>
                </a:extLst>
              </a:tr>
              <a:tr h="17889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1" i="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sym typeface="Wingdings" pitchFamily="2" charset="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1" i="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sym typeface="Wingdings" pitchFamily="2" charset="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i="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sym typeface="Wingdings" pitchFamily="2" charset="2"/>
                        </a:rPr>
                        <a:t>Title two</a:t>
                      </a:r>
                      <a:endParaRPr lang="en-GB" sz="2000" b="1" i="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</a:endParaRPr>
                    </a:p>
                    <a:p>
                      <a:pPr algn="ctr"/>
                      <a:endParaRPr lang="en-DE" sz="2000" b="1" i="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800" b="1" i="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sym typeface="Wingdings" pitchFamily="2" charset="2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b="1" i="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</a:rPr>
                        <a:t>You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b="1" i="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</a:rPr>
                        <a:t>Are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b="1" i="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</a:rPr>
                        <a:t>Doing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b="1" i="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</a:rPr>
                        <a:t>Great</a:t>
                      </a:r>
                    </a:p>
                    <a:p>
                      <a:endParaRPr lang="en-DE" sz="1800" b="1" i="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3108747"/>
                  </a:ext>
                </a:extLst>
              </a:tr>
              <a:tr h="181270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1" i="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sym typeface="Wingdings" pitchFamily="2" charset="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1" i="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sym typeface="Wingdings" pitchFamily="2" charset="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i="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sym typeface="Wingdings" pitchFamily="2" charset="2"/>
                        </a:rPr>
                        <a:t>Title three</a:t>
                      </a:r>
                    </a:p>
                    <a:p>
                      <a:pPr algn="ctr"/>
                      <a:endParaRPr lang="en-DE" sz="2000" b="1" i="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1800" b="1" i="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b="1" i="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</a:rPr>
                        <a:t>This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b="1" i="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</a:rPr>
                        <a:t>Presentation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b="1" i="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</a:rPr>
                        <a:t>Is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b="1" i="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</a:rPr>
                        <a:t>Amazing </a:t>
                      </a:r>
                    </a:p>
                    <a:p>
                      <a:endParaRPr lang="en-DE" sz="1800" b="1" i="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47519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3132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9AA8AAF-9A39-7C43-9C2B-25A1B760CD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31879"/>
            <a:ext cx="12192000" cy="1198638"/>
          </a:xfrm>
          <a:prstGeom prst="rect">
            <a:avLst/>
          </a:prstGeom>
          <a:solidFill>
            <a:srgbClr val="B04E4F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75A96B-FA01-A745-BDBE-20E761DA11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HELVETICA LIGHT" panose="020B0403020202020204" pitchFamily="34" charset="0"/>
              </a:defRPr>
            </a:lvl1pPr>
          </a:lstStyle>
          <a:p>
            <a:r>
              <a:rPr lang="en-GB" dirty="0"/>
              <a:t>Charts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F8ACE-6C06-D840-88A1-728DAC4FD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07182"/>
            <a:ext cx="2743200" cy="365125"/>
          </a:xfrm>
          <a:prstGeom prst="rect">
            <a:avLst/>
          </a:prstGeom>
        </p:spPr>
        <p:txBody>
          <a:bodyPr/>
          <a:lstStyle/>
          <a:p>
            <a:fld id="{BBDE7AFC-905B-8342-8C7A-D892BE00A5BD}" type="datetimeFigureOut">
              <a:rPr lang="en-GB" smtClean="0"/>
              <a:t>21/09/2023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9E622-ACF1-1F47-8B61-2B9E61D33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49287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53E99C-CA8B-1D4C-B668-70B4DD237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AF706-72AE-CB4D-9BCD-D2A081A87DAF}" type="slidenum">
              <a:rPr lang="en-GB" smtClean="0"/>
              <a:t>‹#›</a:t>
            </a:fld>
            <a:endParaRPr lang="en-GB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50C9290-8462-A442-B8FE-84D34EBE5D36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024098119"/>
              </p:ext>
            </p:extLst>
          </p:nvPr>
        </p:nvGraphicFramePr>
        <p:xfrm>
          <a:off x="963221" y="2004915"/>
          <a:ext cx="4736935" cy="3977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EC251CF1-5B78-8A4E-A613-216CD05A90E2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952950914"/>
              </p:ext>
            </p:extLst>
          </p:nvPr>
        </p:nvGraphicFramePr>
        <p:xfrm>
          <a:off x="6291289" y="1769115"/>
          <a:ext cx="5062511" cy="4212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40184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8CEEE43-DA2E-2C45-961F-6902B828A2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-1" y="5957740"/>
            <a:ext cx="12192000" cy="84369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FCDE04-E671-904E-989F-AA1657E6038D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200" y="16841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Title of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DF0B5-374D-2046-9C31-8A3E243EE2A1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838200" y="1662397"/>
            <a:ext cx="10515600" cy="4514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Header of slide 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39436A-2387-C34F-A52F-D8705BDD569E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838200" y="64756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DE7AFC-905B-8342-8C7A-D892BE00A5BD}" type="datetimeFigureOut">
              <a:rPr lang="en-GB" smtClean="0"/>
              <a:t>21/09/2023</a:t>
            </a:fld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2B112-2D30-164B-A0C1-5ABEF00F97E3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3841530" y="647693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5AF706-72AE-CB4D-9BCD-D2A081A87DAF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6" name="Picture 1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CE903F8-717B-6D4F-B007-4EA9C12B027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7925" y="6253863"/>
            <a:ext cx="1674625" cy="5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963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65" r:id="rId4"/>
    <p:sldLayoutId id="2147483666" r:id="rId5"/>
    <p:sldLayoutId id="2147483660" r:id="rId6"/>
    <p:sldLayoutId id="2147483661" r:id="rId7"/>
    <p:sldLayoutId id="2147483663" r:id="rId8"/>
    <p:sldLayoutId id="2147483662" r:id="rId9"/>
    <p:sldLayoutId id="2147483668" r:id="rId10"/>
    <p:sldLayoutId id="2147483652" r:id="rId11"/>
    <p:sldLayoutId id="2147483653" r:id="rId12"/>
    <p:sldLayoutId id="2147483654" r:id="rId13"/>
    <p:sldLayoutId id="214748366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G"/><Relationship Id="rId4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12" Type="http://schemas.openxmlformats.org/officeDocument/2006/relationships/image" Target="../media/image6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11" Type="http://schemas.openxmlformats.org/officeDocument/2006/relationships/image" Target="../media/image62.png"/><Relationship Id="rId5" Type="http://schemas.openxmlformats.org/officeDocument/2006/relationships/image" Target="../media/image57.jpeg"/><Relationship Id="rId10" Type="http://schemas.openxmlformats.org/officeDocument/2006/relationships/image" Target="../media/image44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6F6AC-AB60-624D-A011-C86F7E613D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10053"/>
            <a:ext cx="9144000" cy="1463101"/>
          </a:xfrm>
        </p:spPr>
        <p:txBody>
          <a:bodyPr>
            <a:normAutofit fontScale="90000"/>
          </a:bodyPr>
          <a:lstStyle/>
          <a:p>
            <a:r>
              <a:rPr lang="en-GB" b="0" dirty="0">
                <a:solidFill>
                  <a:schemeClr val="accent6"/>
                </a:solidFill>
              </a:rPr>
              <a:t>Reconciling B</a:t>
            </a:r>
            <a:r>
              <a:rPr lang="en-GB" b="0" dirty="0">
                <a:solidFill>
                  <a:schemeClr val="accent6"/>
                </a:solidFill>
                <a:latin typeface="Helvetica Light" panose="020B0403020202020204" pitchFamily="34" charset="0"/>
              </a:rPr>
              <a:t>iodiversity and the Grid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62577B-86A8-B24E-A232-43891F314D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47440"/>
            <a:ext cx="9144000" cy="1064555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Liam Innis, Manager – Energy Ecosystems</a:t>
            </a:r>
          </a:p>
          <a:p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Connecting Energies Workshop, September 2023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A6B29F-E5C8-924F-9DA9-F5D2F8FFED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07182"/>
            <a:ext cx="2743200" cy="365125"/>
          </a:xfrm>
          <a:prstGeom prst="rect">
            <a:avLst/>
          </a:prstGeom>
        </p:spPr>
        <p:txBody>
          <a:bodyPr/>
          <a:lstStyle/>
          <a:p>
            <a:fld id="{BBDE7AFC-905B-8342-8C7A-D892BE00A5BD}" type="datetimeFigureOut">
              <a:rPr lang="en-GB" smtClean="0"/>
              <a:t>21/09/2023</a:t>
            </a:fld>
            <a:endParaRPr lang="en-GB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E592B26-D378-C34E-A6AD-36C3D55A3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41530" y="6476931"/>
            <a:ext cx="2743200" cy="365125"/>
          </a:xfrm>
        </p:spPr>
        <p:txBody>
          <a:bodyPr/>
          <a:lstStyle/>
          <a:p>
            <a:fld id="{D55AF706-72AE-CB4D-9BCD-D2A081A87DA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5782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4C009-19C4-C57D-D5DC-6D0CCCF4E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8417"/>
            <a:ext cx="11499761" cy="1325563"/>
          </a:xfrm>
        </p:spPr>
        <p:txBody>
          <a:bodyPr/>
          <a:lstStyle/>
          <a:p>
            <a:r>
              <a:rPr lang="en-GB" b="0" dirty="0"/>
              <a:t>Integrated Vegetation Management (IVM)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F46FAC-6E15-7888-33FE-1A1C59F45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6926" y="1421461"/>
            <a:ext cx="9049555" cy="4837560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Beneficial for local biodiversity</a:t>
            </a:r>
          </a:p>
          <a:p>
            <a:pPr lvl="1"/>
            <a:r>
              <a:rPr lang="en-GB" dirty="0"/>
              <a:t>Floral diversity = Habitat, forage e.g., for invertebrates, reptiles </a:t>
            </a:r>
          </a:p>
          <a:p>
            <a:pPr lvl="1"/>
            <a:r>
              <a:rPr lang="en-GB" dirty="0"/>
              <a:t>BE: 82% good or exceptional ‘biological gain’, 1-10% of overall Natura 2000 surface</a:t>
            </a:r>
          </a:p>
          <a:p>
            <a:pPr lvl="1"/>
            <a:endParaRPr lang="en-GB" dirty="0"/>
          </a:p>
          <a:p>
            <a:r>
              <a:rPr lang="en-GB" dirty="0"/>
              <a:t>Interconnectivity - Species population viability</a:t>
            </a:r>
          </a:p>
          <a:p>
            <a:pPr lvl="1"/>
            <a:r>
              <a:rPr lang="en-GB" i="1" dirty="0"/>
              <a:t>“Continental scale networks of biodiversity</a:t>
            </a:r>
            <a:r>
              <a:rPr lang="en-GB" i="1" baseline="30000" dirty="0"/>
              <a:t>1</a:t>
            </a:r>
            <a:r>
              <a:rPr lang="en-GB" i="1" dirty="0"/>
              <a:t>”</a:t>
            </a:r>
            <a:endParaRPr lang="en-GB" dirty="0"/>
          </a:p>
          <a:p>
            <a:endParaRPr lang="en-GB" dirty="0"/>
          </a:p>
          <a:p>
            <a:r>
              <a:rPr lang="en-GB" dirty="0"/>
              <a:t>Combat invasive species &amp; reduce fire risk</a:t>
            </a:r>
            <a:br>
              <a:rPr lang="en-GB" dirty="0"/>
            </a:br>
            <a:endParaRPr lang="en-GB" dirty="0"/>
          </a:p>
          <a:p>
            <a:r>
              <a:rPr lang="en-GB" dirty="0"/>
              <a:t>Long-term cost benefits</a:t>
            </a:r>
          </a:p>
          <a:p>
            <a:pPr lvl="1"/>
            <a:r>
              <a:rPr lang="en-GB" dirty="0"/>
              <a:t>1.4 - 3.9x cheaper</a:t>
            </a:r>
            <a:r>
              <a:rPr lang="en-GB" baseline="30000" dirty="0"/>
              <a:t>2</a:t>
            </a:r>
            <a:endParaRPr lang="en-GB" dirty="0"/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/>
              <a:t>Rural benefits &amp; value creation</a:t>
            </a:r>
          </a:p>
          <a:p>
            <a:pPr lvl="1"/>
            <a:r>
              <a:rPr lang="en-GB" dirty="0"/>
              <a:t>Access to pasture, new income streams (e.g. mgmt., bee-keeping), hunting*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Public acceptance of infrastructure</a:t>
            </a:r>
          </a:p>
        </p:txBody>
      </p:sp>
      <p:pic>
        <p:nvPicPr>
          <p:cNvPr id="11" name="Picture 10" descr="A map of europe with blue lines&#10;&#10;Description automatically generated">
            <a:extLst>
              <a:ext uri="{FF2B5EF4-FFF2-40B4-BE49-F238E27FC236}">
                <a16:creationId xmlns:a16="http://schemas.microsoft.com/office/drawing/2014/main" id="{3184B940-D121-B2A6-A440-D1ED0FC4D6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70" b="4446"/>
          <a:stretch/>
        </p:blipFill>
        <p:spPr>
          <a:xfrm>
            <a:off x="158840" y="2678279"/>
            <a:ext cx="2647732" cy="1911830"/>
          </a:xfrm>
          <a:prstGeom prst="rect">
            <a:avLst/>
          </a:prstGeom>
        </p:spPr>
      </p:pic>
      <p:pic>
        <p:nvPicPr>
          <p:cNvPr id="17" name="Picture 16" descr="A group of cows walking on grass&#10;&#10;Description automatically generated">
            <a:extLst>
              <a:ext uri="{FF2B5EF4-FFF2-40B4-BE49-F238E27FC236}">
                <a16:creationId xmlns:a16="http://schemas.microsoft.com/office/drawing/2014/main" id="{D765D00B-239B-D30E-85AA-1D8DB25B19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40" y="4574010"/>
            <a:ext cx="2646607" cy="1724174"/>
          </a:xfrm>
          <a:prstGeom prst="rect">
            <a:avLst/>
          </a:prstGeom>
        </p:spPr>
      </p:pic>
      <p:pic>
        <p:nvPicPr>
          <p:cNvPr id="19" name="Picture 18" descr="A person standing in a field&#10;&#10;Description automatically generated">
            <a:extLst>
              <a:ext uri="{FF2B5EF4-FFF2-40B4-BE49-F238E27FC236}">
                <a16:creationId xmlns:a16="http://schemas.microsoft.com/office/drawing/2014/main" id="{93646B3B-2F94-52C0-9424-55F49BAAF1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853" b="22559"/>
          <a:stretch/>
        </p:blipFill>
        <p:spPr>
          <a:xfrm>
            <a:off x="158840" y="1077085"/>
            <a:ext cx="2642269" cy="16011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0F2297-A848-7990-99FA-97AEB3D8BA7E}"/>
              </a:ext>
            </a:extLst>
          </p:cNvPr>
          <p:cNvSpPr txBox="1"/>
          <p:nvPr/>
        </p:nvSpPr>
        <p:spPr>
          <a:xfrm>
            <a:off x="94672" y="6501882"/>
            <a:ext cx="8985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>
                <a:latin typeface="Helvetica Light" panose="020B0403020202020204" pitchFamily="34" charset="0"/>
              </a:rPr>
              <a:t>1: Ferrer, Miguel, et al. (2020). "Transporting Biodiversity Using Transmission Power Lines as Stepping-Stones”</a:t>
            </a:r>
          </a:p>
          <a:p>
            <a:r>
              <a:rPr lang="en-GB" sz="700" dirty="0">
                <a:latin typeface="Helvetica Light" panose="020B0403020202020204" pitchFamily="34" charset="0"/>
              </a:rPr>
              <a:t>2: LIFE Elia-RTE (2017) “A Cost-Benefit Analysis of an Alternative Vegetation Management”</a:t>
            </a:r>
          </a:p>
        </p:txBody>
      </p:sp>
    </p:spTree>
    <p:extLst>
      <p:ext uri="{BB962C8B-B14F-4D97-AF65-F5344CB8AC3E}">
        <p14:creationId xmlns:p14="http://schemas.microsoft.com/office/powerpoint/2010/main" val="176856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80186-D985-26D5-192E-B9AC18DBE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>
                <a:latin typeface="Helvetica Light" panose="020B0403020202020204" pitchFamily="34" charset="0"/>
              </a:rPr>
              <a:t>IVM Examples </a:t>
            </a:r>
          </a:p>
        </p:txBody>
      </p:sp>
      <p:pic>
        <p:nvPicPr>
          <p:cNvPr id="8" name="Picture 7" descr="A field of plants and trees&#10;&#10;Description automatically generated">
            <a:extLst>
              <a:ext uri="{FF2B5EF4-FFF2-40B4-BE49-F238E27FC236}">
                <a16:creationId xmlns:a16="http://schemas.microsoft.com/office/drawing/2014/main" id="{AF21B929-B221-1209-AF84-9F7B401ED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6157" y="3544680"/>
            <a:ext cx="3657600" cy="2400300"/>
          </a:xfrm>
          <a:prstGeom prst="rect">
            <a:avLst/>
          </a:prstGeom>
        </p:spPr>
      </p:pic>
      <p:pic>
        <p:nvPicPr>
          <p:cNvPr id="10" name="Picture 9" descr="A herd of sheep in a field&#10;&#10;Description automatically generated">
            <a:extLst>
              <a:ext uri="{FF2B5EF4-FFF2-40B4-BE49-F238E27FC236}">
                <a16:creationId xmlns:a16="http://schemas.microsoft.com/office/drawing/2014/main" id="{9FE0BC4D-E55E-756D-A728-34CFB5E013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51" r="13464"/>
          <a:stretch/>
        </p:blipFill>
        <p:spPr>
          <a:xfrm>
            <a:off x="3943132" y="1410148"/>
            <a:ext cx="5956300" cy="1903173"/>
          </a:xfrm>
          <a:prstGeom prst="rect">
            <a:avLst/>
          </a:prstGeom>
        </p:spPr>
      </p:pic>
      <p:pic>
        <p:nvPicPr>
          <p:cNvPr id="12" name="Picture 11" descr="A sign on a pole&#10;&#10;Description automatically generated">
            <a:extLst>
              <a:ext uri="{FF2B5EF4-FFF2-40B4-BE49-F238E27FC236}">
                <a16:creationId xmlns:a16="http://schemas.microsoft.com/office/drawing/2014/main" id="{2D256025-5B29-4581-89BD-E21EE4BD4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565" y="1410148"/>
            <a:ext cx="3410199" cy="4546933"/>
          </a:xfrm>
          <a:prstGeom prst="rect">
            <a:avLst/>
          </a:prstGeom>
        </p:spPr>
      </p:pic>
      <p:pic>
        <p:nvPicPr>
          <p:cNvPr id="14" name="Picture 13" descr="A small pond in a grassy area&#10;&#10;Description automatically generated">
            <a:extLst>
              <a:ext uri="{FF2B5EF4-FFF2-40B4-BE49-F238E27FC236}">
                <a16:creationId xmlns:a16="http://schemas.microsoft.com/office/drawing/2014/main" id="{C9F75949-F2E8-F505-6C74-7E0CD6055C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9150" y="3818957"/>
            <a:ext cx="3217239" cy="2138124"/>
          </a:xfrm>
          <a:prstGeom prst="rect">
            <a:avLst/>
          </a:prstGeom>
        </p:spPr>
      </p:pic>
      <p:pic>
        <p:nvPicPr>
          <p:cNvPr id="9" name="Picture 8" descr="A metal tower with wires&#10;&#10;Description automatically generated">
            <a:extLst>
              <a:ext uri="{FF2B5EF4-FFF2-40B4-BE49-F238E27FC236}">
                <a16:creationId xmlns:a16="http://schemas.microsoft.com/office/drawing/2014/main" id="{E0021FA7-DF78-0B9A-49EB-E4A9D9FB32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0068" y="1410148"/>
            <a:ext cx="1671367" cy="21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331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DD33C-FA86-E2AF-47BB-4BCFCD28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384"/>
            <a:ext cx="11353800" cy="1325563"/>
          </a:xfrm>
        </p:spPr>
        <p:txBody>
          <a:bodyPr>
            <a:normAutofit/>
          </a:bodyPr>
          <a:lstStyle/>
          <a:p>
            <a:r>
              <a:rPr lang="en-GB" b="0">
                <a:latin typeface="Helvetica Light" panose="020B0403020202020204" pitchFamily="34" charset="0"/>
              </a:rPr>
              <a:t>RGI work on Green Corridors &amp; IVM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CF83092-6037-E482-9E8B-586B85F66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37" y="1852326"/>
            <a:ext cx="2749218" cy="1931431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1089366A-ABF7-4F33-8C11-1C18A1527B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55" t="14770" r="5960" b="3838"/>
          <a:stretch/>
        </p:blipFill>
        <p:spPr>
          <a:xfrm>
            <a:off x="197065" y="4369671"/>
            <a:ext cx="3293123" cy="1808519"/>
          </a:xfrm>
          <a:prstGeom prst="rect">
            <a:avLst/>
          </a:prstGeom>
        </p:spPr>
      </p:pic>
      <p:pic>
        <p:nvPicPr>
          <p:cNvPr id="8" name="Picture 7" descr="A picture containing text, sky, grass, outdoor&#10;&#10;Description automatically generated">
            <a:extLst>
              <a:ext uri="{FF2B5EF4-FFF2-40B4-BE49-F238E27FC236}">
                <a16:creationId xmlns:a16="http://schemas.microsoft.com/office/drawing/2014/main" id="{13B638A0-FF33-36F6-70A8-37B7F4C263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7672" y="1489840"/>
            <a:ext cx="1625277" cy="1603606"/>
          </a:xfrm>
          <a:prstGeom prst="rect">
            <a:avLst/>
          </a:prstGeom>
        </p:spPr>
      </p:pic>
      <p:pic>
        <p:nvPicPr>
          <p:cNvPr id="3" name="Content Placeholder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4857D62-C8BA-4269-4134-F08EED7107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627361" y="4009470"/>
            <a:ext cx="2928404" cy="146420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E99B34-6717-C09A-3B0F-12F7FD405554}"/>
              </a:ext>
            </a:extLst>
          </p:cNvPr>
          <p:cNvSpPr txBox="1"/>
          <p:nvPr/>
        </p:nvSpPr>
        <p:spPr>
          <a:xfrm>
            <a:off x="7857860" y="3262797"/>
            <a:ext cx="3826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>
                <a:latin typeface="Helvetica Light" panose="020B0403020202020204" pitchFamily="34" charset="0"/>
              </a:rPr>
              <a:t>2023: Workshops &amp; Working Group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FD1456-DAC0-1C56-8F9E-014C820B9C45}"/>
              </a:ext>
            </a:extLst>
          </p:cNvPr>
          <p:cNvSpPr txBox="1"/>
          <p:nvPr/>
        </p:nvSpPr>
        <p:spPr>
          <a:xfrm>
            <a:off x="613331" y="1547957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Helvetica Light" panose="020B0403020202020204" pitchFamily="34" charset="0"/>
              </a:rPr>
              <a:t>Briefing paper 2019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28D143-5070-0FCB-B9DA-0CD6B603EBA3}"/>
              </a:ext>
            </a:extLst>
          </p:cNvPr>
          <p:cNvSpPr txBox="1"/>
          <p:nvPr/>
        </p:nvSpPr>
        <p:spPr>
          <a:xfrm>
            <a:off x="7327608" y="1489840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Helvetica Light" panose="020B0403020202020204" pitchFamily="34" charset="0"/>
              </a:rPr>
              <a:t>Best Practice promotion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80B47A-7371-2041-BC27-92B8F3ABC2E8}"/>
              </a:ext>
            </a:extLst>
          </p:cNvPr>
          <p:cNvSpPr txBox="1"/>
          <p:nvPr/>
        </p:nvSpPr>
        <p:spPr>
          <a:xfrm>
            <a:off x="314871" y="4009470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Helvetica Light" panose="020B0403020202020204" pitchFamily="34" charset="0"/>
              </a:rPr>
              <a:t>Video &amp; communications</a:t>
            </a:r>
          </a:p>
        </p:txBody>
      </p:sp>
      <p:pic>
        <p:nvPicPr>
          <p:cNvPr id="16" name="Picture 15" descr="Map&#10;&#10;Description automatically generated">
            <a:extLst>
              <a:ext uri="{FF2B5EF4-FFF2-40B4-BE49-F238E27FC236}">
                <a16:creationId xmlns:a16="http://schemas.microsoft.com/office/drawing/2014/main" id="{3B3AA078-F839-8A9A-B4FE-C24A781273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9645" y="2023299"/>
            <a:ext cx="2928403" cy="15300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66BF273-0D3A-BC17-C765-0A9CC7521831}"/>
              </a:ext>
            </a:extLst>
          </p:cNvPr>
          <p:cNvSpPr txBox="1"/>
          <p:nvPr/>
        </p:nvSpPr>
        <p:spPr>
          <a:xfrm>
            <a:off x="4607775" y="1547957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Helvetica Light" panose="020B0403020202020204" pitchFamily="34" charset="0"/>
              </a:rPr>
              <a:t>Webinars</a:t>
            </a:r>
          </a:p>
        </p:txBody>
      </p:sp>
      <p:pic>
        <p:nvPicPr>
          <p:cNvPr id="19" name="Picture 18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6A8657EE-1E51-96E1-506F-D5DD1AEFE0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9834" y="1832925"/>
            <a:ext cx="3170064" cy="1320860"/>
          </a:xfrm>
          <a:prstGeom prst="rect">
            <a:avLst/>
          </a:prstGeom>
        </p:spPr>
      </p:pic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EC1113F-E287-FE93-8E7F-8E27F1A274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2717" y="3862226"/>
            <a:ext cx="3317181" cy="2204543"/>
          </a:xfrm>
          <a:prstGeom prst="rect">
            <a:avLst/>
          </a:prstGeom>
        </p:spPr>
      </p:pic>
      <p:pic>
        <p:nvPicPr>
          <p:cNvPr id="18" name="Picture 17" descr="A cover of a book&#10;&#10;Description automatically generated">
            <a:extLst>
              <a:ext uri="{FF2B5EF4-FFF2-40B4-BE49-F238E27FC236}">
                <a16:creationId xmlns:a16="http://schemas.microsoft.com/office/drawing/2014/main" id="{ECAC9CD1-9421-2E4B-AA65-5372555E3F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48345" y="3621481"/>
            <a:ext cx="1746589" cy="255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42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/>
      <p:bldP spid="15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EECFD-D40F-9987-7B03-E4BACFD62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Underground cables</a:t>
            </a:r>
          </a:p>
        </p:txBody>
      </p:sp>
      <p:pic>
        <p:nvPicPr>
          <p:cNvPr id="5" name="Content Placeholder 4" descr="A construction site with construction equipment and people&#10;&#10;Description automatically generated">
            <a:extLst>
              <a:ext uri="{FF2B5EF4-FFF2-40B4-BE49-F238E27FC236}">
                <a16:creationId xmlns:a16="http://schemas.microsoft.com/office/drawing/2014/main" id="{8C24DDC4-0C05-EF58-7094-B7408BD256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3856" y="1390007"/>
            <a:ext cx="3024540" cy="2007539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B331B7E-8B83-7DD4-457C-36FECCF9129E}"/>
              </a:ext>
            </a:extLst>
          </p:cNvPr>
          <p:cNvSpPr txBox="1">
            <a:spLocks/>
          </p:cNvSpPr>
          <p:nvPr/>
        </p:nvSpPr>
        <p:spPr>
          <a:xfrm>
            <a:off x="3511413" y="1390007"/>
            <a:ext cx="9049555" cy="4837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solidFill>
                  <a:schemeClr val="accent6"/>
                </a:solidFill>
              </a:rPr>
              <a:t>Positive</a:t>
            </a:r>
            <a:endParaRPr lang="en-GB" sz="2000" b="1" dirty="0">
              <a:solidFill>
                <a:schemeClr val="accent6"/>
              </a:solidFill>
            </a:endParaRPr>
          </a:p>
          <a:p>
            <a:r>
              <a:rPr lang="en-GB" sz="2000" dirty="0"/>
              <a:t>Removes collision &amp; electrocution risk</a:t>
            </a:r>
          </a:p>
          <a:p>
            <a:r>
              <a:rPr lang="en-GB" sz="2000" dirty="0"/>
              <a:t>Can bring more acceptance = faster deployment</a:t>
            </a:r>
          </a:p>
          <a:p>
            <a:pPr lvl="1"/>
            <a:r>
              <a:rPr lang="en-GB" sz="1800" dirty="0"/>
              <a:t>Depends on stakeholders! </a:t>
            </a:r>
          </a:p>
          <a:p>
            <a:r>
              <a:rPr lang="en-GB" sz="2000" dirty="0"/>
              <a:t>Less impact on landscape 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10" name="Picture 9" descr="A cartoon of power lines&#10;&#10;Description automatically generated">
            <a:extLst>
              <a:ext uri="{FF2B5EF4-FFF2-40B4-BE49-F238E27FC236}">
                <a16:creationId xmlns:a16="http://schemas.microsoft.com/office/drawing/2014/main" id="{F0C541A0-C163-AC4D-DED9-05C1F7E0EE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4066198"/>
            <a:ext cx="5924529" cy="2007539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81B26A5-15D7-07BB-53C3-64DCC36DBEEF}"/>
              </a:ext>
            </a:extLst>
          </p:cNvPr>
          <p:cNvSpPr txBox="1">
            <a:spLocks/>
          </p:cNvSpPr>
          <p:nvPr/>
        </p:nvSpPr>
        <p:spPr>
          <a:xfrm>
            <a:off x="361145" y="3654957"/>
            <a:ext cx="9049555" cy="4837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 dirty="0">
                <a:solidFill>
                  <a:srgbClr val="C00000"/>
                </a:solidFill>
              </a:rPr>
              <a:t>Negative</a:t>
            </a:r>
          </a:p>
          <a:p>
            <a:r>
              <a:rPr lang="en-GB" sz="2000" dirty="0"/>
              <a:t>Significant cost increase </a:t>
            </a:r>
            <a:br>
              <a:rPr lang="en-GB" sz="2000" dirty="0"/>
            </a:br>
            <a:r>
              <a:rPr lang="en-GB" sz="2000" dirty="0"/>
              <a:t>(installation &amp; maintenance)</a:t>
            </a:r>
          </a:p>
          <a:p>
            <a:r>
              <a:rPr lang="en-GB" sz="2000" dirty="0"/>
              <a:t>AC = technological challenges</a:t>
            </a:r>
          </a:p>
          <a:p>
            <a:r>
              <a:rPr lang="en-GB" sz="2000" dirty="0"/>
              <a:t>Not universally possible, e.g. wetlands </a:t>
            </a:r>
          </a:p>
          <a:p>
            <a:r>
              <a:rPr lang="en-GB" sz="2000" dirty="0"/>
              <a:t>Can disturb soil &amp; species</a:t>
            </a:r>
          </a:p>
          <a:p>
            <a:r>
              <a:rPr lang="en-GB" sz="2000" dirty="0"/>
              <a:t>Temperature effects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882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0926A-D617-BCDD-1C32-6890C5370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CEF44-4A41-0E84-E4EC-34891DCD4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642" y="1493980"/>
            <a:ext cx="10956758" cy="468298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Climate &amp; biodiversity crises can be tackled together!</a:t>
            </a:r>
          </a:p>
          <a:p>
            <a:pPr lvl="1"/>
            <a:r>
              <a:rPr lang="en-GB" dirty="0"/>
              <a:t>Reconciliation of grid and biodiversity is possible </a:t>
            </a:r>
            <a:br>
              <a:rPr lang="en-GB" dirty="0"/>
            </a:b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Good planning is better than mitigation</a:t>
            </a:r>
          </a:p>
          <a:p>
            <a:pPr lvl="1"/>
            <a:r>
              <a:rPr lang="en-GB" dirty="0"/>
              <a:t>Collaborative, nature-inclusive, transparent 	</a:t>
            </a:r>
          </a:p>
          <a:p>
            <a:pPr lvl="1"/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Civil society participation is vital!</a:t>
            </a:r>
          </a:p>
          <a:p>
            <a:pPr lvl="1"/>
            <a:r>
              <a:rPr lang="en-GB" dirty="0"/>
              <a:t>Formal consultations, new exchange fora, joint planning &amp; management</a:t>
            </a:r>
          </a:p>
          <a:p>
            <a:pPr marL="514350" indent="-514350">
              <a:buFont typeface="+mj-lt"/>
              <a:buAutoNum type="arabicPeriod"/>
            </a:pP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Action on biodiversity is a </a:t>
            </a:r>
            <a:r>
              <a:rPr lang="en-GB" b="1" dirty="0"/>
              <a:t>win-win-win </a:t>
            </a:r>
            <a:r>
              <a:rPr lang="en-GB" dirty="0"/>
              <a:t>situation</a:t>
            </a:r>
          </a:p>
          <a:p>
            <a:pPr marL="457200" lvl="1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230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3DBF6-F1B6-364A-9673-36D319370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66CF17-6267-4A47-B0A7-7344604860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9865" y="1330228"/>
            <a:ext cx="7635149" cy="35057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890DFD-4EB4-114C-AAA8-9303F0EC6C52}"/>
              </a:ext>
            </a:extLst>
          </p:cNvPr>
          <p:cNvSpPr txBox="1"/>
          <p:nvPr/>
        </p:nvSpPr>
        <p:spPr>
          <a:xfrm>
            <a:off x="1463505" y="4916366"/>
            <a:ext cx="8628630" cy="122281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cs-CZ" dirty="0">
                <a:latin typeface="Helvetica"/>
                <a:cs typeface="Helvetica"/>
              </a:rPr>
              <a:t>+49 30 7677 194 50</a:t>
            </a:r>
          </a:p>
          <a:p>
            <a:pPr algn="ctr" eaLnBrk="1" hangingPunct="1">
              <a:defRPr/>
            </a:pPr>
            <a:r>
              <a:rPr lang="en-GB" dirty="0" err="1">
                <a:latin typeface="Helvetica"/>
                <a:cs typeface="Helvetica"/>
              </a:rPr>
              <a:t>liam@renewables-grid.eu</a:t>
            </a:r>
            <a:endParaRPr lang="en-GB" dirty="0">
              <a:latin typeface="Helvetica"/>
              <a:cs typeface="Helvetica"/>
            </a:endParaRPr>
          </a:p>
          <a:p>
            <a:pPr algn="ctr" eaLnBrk="1" hangingPunct="1">
              <a:defRPr/>
            </a:pPr>
            <a:r>
              <a:rPr lang="en-GB" dirty="0">
                <a:latin typeface="Helvetica"/>
                <a:cs typeface="Helvetica"/>
              </a:rPr>
              <a:t>www.twitter.com/renewablesgrid</a:t>
            </a:r>
          </a:p>
          <a:p>
            <a:pPr algn="ctr" eaLnBrk="1" hangingPunct="1">
              <a:defRPr/>
            </a:pPr>
            <a:r>
              <a:rPr lang="en-GB" dirty="0">
                <a:latin typeface="Helvetica"/>
                <a:cs typeface="Helvetica"/>
              </a:rPr>
              <a:t>www.renewables-grid.eu </a:t>
            </a:r>
          </a:p>
        </p:txBody>
      </p:sp>
    </p:spTree>
    <p:extLst>
      <p:ext uri="{BB962C8B-B14F-4D97-AF65-F5344CB8AC3E}">
        <p14:creationId xmlns:p14="http://schemas.microsoft.com/office/powerpoint/2010/main" val="1126466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 descr="Scales of justice outline">
            <a:extLst>
              <a:ext uri="{FF2B5EF4-FFF2-40B4-BE49-F238E27FC236}">
                <a16:creationId xmlns:a16="http://schemas.microsoft.com/office/drawing/2014/main" id="{2D6D676E-31AF-79B6-1416-5E0F8C653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39886" y="1007239"/>
            <a:ext cx="5682343" cy="56823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763403-C937-0C4F-94D3-815913A4A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>
                <a:latin typeface="Helvetica Light" panose="020B0403020202020204" pitchFamily="34" charset="0"/>
              </a:rPr>
              <a:t>Climate vs. biodiversity?</a:t>
            </a:r>
          </a:p>
        </p:txBody>
      </p:sp>
      <p:pic>
        <p:nvPicPr>
          <p:cNvPr id="10" name="Graphic 9" descr="Earth globe: Africa and Europe with solid fill">
            <a:extLst>
              <a:ext uri="{FF2B5EF4-FFF2-40B4-BE49-F238E27FC236}">
                <a16:creationId xmlns:a16="http://schemas.microsoft.com/office/drawing/2014/main" id="{C2FE4562-0A06-C5AA-FD78-94F95D5D25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33801" y="3135085"/>
            <a:ext cx="1698172" cy="1698172"/>
          </a:xfrm>
          <a:prstGeom prst="rect">
            <a:avLst/>
          </a:prstGeom>
        </p:spPr>
      </p:pic>
      <p:pic>
        <p:nvPicPr>
          <p:cNvPr id="18" name="Graphic 17" descr="Snail outline">
            <a:extLst>
              <a:ext uri="{FF2B5EF4-FFF2-40B4-BE49-F238E27FC236}">
                <a16:creationId xmlns:a16="http://schemas.microsoft.com/office/drawing/2014/main" id="{D62AED75-E031-CA45-6AD9-0A0D810E8D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84508" y="3658799"/>
            <a:ext cx="914400" cy="914400"/>
          </a:xfrm>
          <a:prstGeom prst="rect">
            <a:avLst/>
          </a:prstGeom>
        </p:spPr>
      </p:pic>
      <p:pic>
        <p:nvPicPr>
          <p:cNvPr id="20" name="Graphic 19" descr="Hummingbird outline">
            <a:extLst>
              <a:ext uri="{FF2B5EF4-FFF2-40B4-BE49-F238E27FC236}">
                <a16:creationId xmlns:a16="http://schemas.microsoft.com/office/drawing/2014/main" id="{3FF25095-986E-E9FF-4809-2B72A94111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17437" y="3135085"/>
            <a:ext cx="775285" cy="775285"/>
          </a:xfrm>
          <a:prstGeom prst="rect">
            <a:avLst/>
          </a:prstGeom>
        </p:spPr>
      </p:pic>
      <p:pic>
        <p:nvPicPr>
          <p:cNvPr id="22" name="Graphic 21" descr="Anemone and clownfish outline">
            <a:extLst>
              <a:ext uri="{FF2B5EF4-FFF2-40B4-BE49-F238E27FC236}">
                <a16:creationId xmlns:a16="http://schemas.microsoft.com/office/drawing/2014/main" id="{75EE6184-6CE7-DCFB-289B-51BB79E90D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60835" y="3658799"/>
            <a:ext cx="772824" cy="77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297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11845-A735-2122-7E15-8FC6E149F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/>
              <a:t>Potential risks of the grid </a:t>
            </a:r>
            <a:endParaRPr lang="en-GB" b="0" dirty="0">
              <a:latin typeface="Helvetica Light" panose="020B0403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9F441-C3CF-A57D-7AD9-221F23F1A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5427"/>
            <a:ext cx="10515600" cy="4514566"/>
          </a:xfrm>
        </p:spPr>
        <p:txBody>
          <a:bodyPr>
            <a:normAutofit/>
          </a:bodyPr>
          <a:lstStyle/>
          <a:p>
            <a:pPr marL="514350" indent="-514350">
              <a:buAutoNum type="arabicParenR"/>
            </a:pPr>
            <a:r>
              <a:rPr lang="en-GB" dirty="0"/>
              <a:t>Disturbance of ecosystems </a:t>
            </a:r>
          </a:p>
          <a:p>
            <a:pPr lvl="1"/>
            <a:r>
              <a:rPr lang="en-GB" dirty="0"/>
              <a:t>Construction, operation, maintenance</a:t>
            </a:r>
          </a:p>
          <a:p>
            <a:pPr marL="514350" indent="-514350">
              <a:buAutoNum type="arabicParenR"/>
            </a:pPr>
            <a:endParaRPr lang="en-GB" dirty="0"/>
          </a:p>
          <a:p>
            <a:pPr marL="514350" indent="-514350">
              <a:buAutoNum type="arabicParenR"/>
            </a:pPr>
            <a:r>
              <a:rPr lang="en-GB" dirty="0"/>
              <a:t>Risk to avian species</a:t>
            </a:r>
          </a:p>
          <a:p>
            <a:pPr lvl="1"/>
            <a:r>
              <a:rPr lang="en-GB" dirty="0"/>
              <a:t>Collision, electrocution, disturbance</a:t>
            </a:r>
          </a:p>
          <a:p>
            <a:pPr marL="514350" indent="-514350">
              <a:buAutoNum type="arabicParenR"/>
            </a:pPr>
            <a:endParaRPr lang="en-GB" dirty="0"/>
          </a:p>
          <a:p>
            <a:pPr marL="514350" indent="-514350">
              <a:buAutoNum type="arabicParenR"/>
            </a:pPr>
            <a:r>
              <a:rPr lang="en-GB" dirty="0"/>
              <a:t>Underground cables </a:t>
            </a:r>
          </a:p>
          <a:p>
            <a:pPr lvl="1"/>
            <a:r>
              <a:rPr lang="en-GB" dirty="0"/>
              <a:t>Not necessarily a silver bullet</a:t>
            </a:r>
            <a:endParaRPr lang="en-GB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5" descr="A power lines in a forest&#10;&#10;Description automatically generated">
            <a:extLst>
              <a:ext uri="{FF2B5EF4-FFF2-40B4-BE49-F238E27FC236}">
                <a16:creationId xmlns:a16="http://schemas.microsoft.com/office/drawing/2014/main" id="{16718D77-AE0A-682C-38B0-9C0AD6792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5423" y="1506160"/>
            <a:ext cx="2735942" cy="1174846"/>
          </a:xfrm>
          <a:prstGeom prst="rect">
            <a:avLst/>
          </a:prstGeom>
        </p:spPr>
      </p:pic>
      <p:pic>
        <p:nvPicPr>
          <p:cNvPr id="10" name="Picture 9" descr="A construction site with orange machines and a truck&#10;&#10;Description automatically generated with medium confidence">
            <a:extLst>
              <a:ext uri="{FF2B5EF4-FFF2-40B4-BE49-F238E27FC236}">
                <a16:creationId xmlns:a16="http://schemas.microsoft.com/office/drawing/2014/main" id="{BDA42EEA-9E69-A646-5C93-9D441C36DF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7780" y="4473191"/>
            <a:ext cx="2733585" cy="105372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C530441-0B3C-5716-53E9-1816FCB889EF}"/>
              </a:ext>
            </a:extLst>
          </p:cNvPr>
          <p:cNvGrpSpPr/>
          <p:nvPr/>
        </p:nvGrpSpPr>
        <p:grpSpPr>
          <a:xfrm>
            <a:off x="8525423" y="2819543"/>
            <a:ext cx="2735942" cy="1482067"/>
            <a:chOff x="8525423" y="2819543"/>
            <a:chExt cx="2735942" cy="1482067"/>
          </a:xfrm>
        </p:grpSpPr>
        <p:pic>
          <p:nvPicPr>
            <p:cNvPr id="8" name="Picture 7" descr="A large white mushroom lying on the ground&#10;&#10;Description automatically generated">
              <a:extLst>
                <a:ext uri="{FF2B5EF4-FFF2-40B4-BE49-F238E27FC236}">
                  <a16:creationId xmlns:a16="http://schemas.microsoft.com/office/drawing/2014/main" id="{30E495B1-5D3B-065C-2775-683BD7BF6B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2718" b="5670"/>
            <a:stretch/>
          </p:blipFill>
          <p:spPr>
            <a:xfrm>
              <a:off x="8527781" y="2819543"/>
              <a:ext cx="2733584" cy="148206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5A2C64E-3218-308E-C3AF-31EB2DCA8340}"/>
                </a:ext>
              </a:extLst>
            </p:cNvPr>
            <p:cNvSpPr txBox="1"/>
            <p:nvPr/>
          </p:nvSpPr>
          <p:spPr>
            <a:xfrm>
              <a:off x="8525423" y="2819543"/>
              <a:ext cx="73832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dirty="0">
                  <a:solidFill>
                    <a:schemeClr val="bg1">
                      <a:lumMod val="95000"/>
                    </a:schemeClr>
                  </a:solidFill>
                </a:rPr>
                <a:t>© </a:t>
              </a:r>
              <a:r>
                <a:rPr lang="en-GB" sz="700" dirty="0" err="1">
                  <a:solidFill>
                    <a:schemeClr val="bg1">
                      <a:lumMod val="95000"/>
                    </a:schemeClr>
                  </a:solidFill>
                </a:rPr>
                <a:t>Delpho</a:t>
              </a:r>
              <a:endParaRPr lang="en-GB" sz="7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600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BD7F3-C59E-D2EB-58D6-3AB81ECF7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Mitigation </a:t>
            </a:r>
            <a:r>
              <a:rPr lang="en-GB" dirty="0" err="1"/>
              <a:t>heirarchy</a:t>
            </a:r>
            <a:endParaRPr lang="en-GB" dirty="0"/>
          </a:p>
        </p:txBody>
      </p:sp>
      <p:pic>
        <p:nvPicPr>
          <p:cNvPr id="4" name="Picture 3" descr="A diagram of a pyramid&#10;&#10;Description automatically generated with medium confidence">
            <a:extLst>
              <a:ext uri="{FF2B5EF4-FFF2-40B4-BE49-F238E27FC236}">
                <a16:creationId xmlns:a16="http://schemas.microsoft.com/office/drawing/2014/main" id="{C6E3E17D-4EBC-62E2-8387-707BBB3EE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457" y="1314772"/>
            <a:ext cx="8251372" cy="500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554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8EB9B-E0B1-BB7B-8725-E96FE7683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>
                <a:latin typeface="Helvetica Light" panose="020B0403020202020204" pitchFamily="34" charset="0"/>
              </a:rPr>
              <a:t>Solutions - Standard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34B8043-C1E1-31D0-936F-AD761805C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493980"/>
            <a:ext cx="10804071" cy="4650326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Grid operators carry out/contract surveys of ecosystems &amp; species</a:t>
            </a:r>
          </a:p>
          <a:p>
            <a:endParaRPr lang="en-GB" dirty="0"/>
          </a:p>
          <a:p>
            <a:r>
              <a:rPr lang="en-GB" dirty="0"/>
              <a:t>SEAs and EIAs</a:t>
            </a:r>
          </a:p>
          <a:p>
            <a:endParaRPr lang="en-GB" dirty="0"/>
          </a:p>
          <a:p>
            <a:r>
              <a:rPr lang="en-GB" dirty="0"/>
              <a:t>Public &amp; NGOs are consulted</a:t>
            </a:r>
          </a:p>
          <a:p>
            <a:endParaRPr lang="en-GB" dirty="0"/>
          </a:p>
          <a:p>
            <a:r>
              <a:rPr lang="en-GB" dirty="0"/>
              <a:t>Compensation measures for affected communities</a:t>
            </a:r>
          </a:p>
          <a:p>
            <a:endParaRPr lang="en-GB" dirty="0"/>
          </a:p>
          <a:p>
            <a:r>
              <a:rPr lang="en-GB" dirty="0"/>
              <a:t>Vegetation management to remove black-out &amp; fire-risk </a:t>
            </a:r>
          </a:p>
          <a:p>
            <a:endParaRPr lang="en-GB" dirty="0"/>
          </a:p>
          <a:p>
            <a:r>
              <a:rPr lang="en-GB" dirty="0"/>
              <a:t>Mitigation measures to lower risk (varies widely)</a:t>
            </a:r>
          </a:p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sz="3800" b="1" dirty="0"/>
              <a:t>Main purpose: Ensure safe, continuous supply of electricity 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3" name="Picture 2" descr="A diagram of a pyramid&#10;&#10;Description automatically generated with medium confidence">
            <a:extLst>
              <a:ext uri="{FF2B5EF4-FFF2-40B4-BE49-F238E27FC236}">
                <a16:creationId xmlns:a16="http://schemas.microsoft.com/office/drawing/2014/main" id="{939169BE-9C9C-F5BB-777B-843D6CB71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4657" y="2664600"/>
            <a:ext cx="3341914" cy="20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1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1D3A6-447A-0B29-28EE-C8E343E9F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2375"/>
            <a:ext cx="10515600" cy="1325563"/>
          </a:xfrm>
        </p:spPr>
        <p:txBody>
          <a:bodyPr/>
          <a:lstStyle/>
          <a:p>
            <a:r>
              <a:rPr lang="en-GB" b="0" dirty="0">
                <a:latin typeface="Helvetica Light" panose="020B0403020202020204" pitchFamily="34" charset="0"/>
              </a:rPr>
              <a:t>Solutions – Best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FE384-90EC-E878-8B9B-1C945911C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57" y="1470700"/>
            <a:ext cx="11201399" cy="5082502"/>
          </a:xfrm>
        </p:spPr>
        <p:txBody>
          <a:bodyPr>
            <a:normAutofit lnSpcReduction="10000"/>
          </a:bodyPr>
          <a:lstStyle/>
          <a:p>
            <a:r>
              <a:rPr lang="en-GB" sz="2000" dirty="0"/>
              <a:t>Sensitivity mapping </a:t>
            </a:r>
          </a:p>
          <a:p>
            <a:endParaRPr lang="en-GB" sz="2000" dirty="0"/>
          </a:p>
          <a:p>
            <a:r>
              <a:rPr lang="en-GB" sz="2000" dirty="0"/>
              <a:t>Tailored mitigation measures</a:t>
            </a:r>
          </a:p>
          <a:p>
            <a:pPr marL="0" indent="0">
              <a:buNone/>
            </a:pPr>
            <a:endParaRPr lang="en-GB" sz="2000" dirty="0"/>
          </a:p>
          <a:p>
            <a:r>
              <a:rPr lang="en-GB" sz="2000" dirty="0"/>
              <a:t>Nature-inclusive design &amp; management</a:t>
            </a:r>
          </a:p>
          <a:p>
            <a:endParaRPr lang="en-GB" sz="2000" dirty="0"/>
          </a:p>
          <a:p>
            <a:r>
              <a:rPr lang="en-GB" sz="2000" dirty="0"/>
              <a:t>Collaboration with civil society </a:t>
            </a:r>
          </a:p>
          <a:p>
            <a:endParaRPr lang="en-GB" sz="2000" dirty="0"/>
          </a:p>
          <a:p>
            <a:r>
              <a:rPr lang="en-GB" sz="2000" dirty="0"/>
              <a:t>Project support groups</a:t>
            </a:r>
          </a:p>
          <a:p>
            <a:endParaRPr lang="en-GB" sz="2000" dirty="0"/>
          </a:p>
          <a:p>
            <a:r>
              <a:rPr lang="en-GB" sz="2000" dirty="0"/>
              <a:t>Open data approach</a:t>
            </a:r>
          </a:p>
          <a:p>
            <a:endParaRPr lang="en-GB" sz="2000" dirty="0"/>
          </a:p>
          <a:p>
            <a:pPr marL="0" indent="0" algn="ctr">
              <a:buNone/>
            </a:pPr>
            <a:r>
              <a:rPr lang="en-GB" b="1" dirty="0"/>
              <a:t>Paradigm shift – participation, nature-based planning, multi-use</a:t>
            </a:r>
            <a:endParaRPr lang="en-GB" sz="2000" b="1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A4A13-4419-E6B9-C244-7326F8630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3845" y="1394919"/>
            <a:ext cx="2187796" cy="157795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group of people flying kites&#10;&#10;Description automatically generated with medium confidence">
            <a:extLst>
              <a:ext uri="{FF2B5EF4-FFF2-40B4-BE49-F238E27FC236}">
                <a16:creationId xmlns:a16="http://schemas.microsoft.com/office/drawing/2014/main" id="{75CB767A-86ED-C6A2-FD95-6BDDD1418D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460" r="3798" b="13217"/>
          <a:stretch/>
        </p:blipFill>
        <p:spPr>
          <a:xfrm>
            <a:off x="4507078" y="4531165"/>
            <a:ext cx="2630575" cy="115121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2097"/>
              </a:srgb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C8608CB-EE17-17E3-D273-F1A36BEA5389}"/>
              </a:ext>
            </a:extLst>
          </p:cNvPr>
          <p:cNvGrpSpPr/>
          <p:nvPr/>
        </p:nvGrpSpPr>
        <p:grpSpPr>
          <a:xfrm>
            <a:off x="7483783" y="1394919"/>
            <a:ext cx="1828799" cy="2750116"/>
            <a:chOff x="5508172" y="3280570"/>
            <a:chExt cx="2125221" cy="3289258"/>
          </a:xfrm>
        </p:grpSpPr>
        <p:pic>
          <p:nvPicPr>
            <p:cNvPr id="9" name="Picture 8" descr="A wind chimes from a wire&#10;&#10;Description automatically generated">
              <a:extLst>
                <a:ext uri="{FF2B5EF4-FFF2-40B4-BE49-F238E27FC236}">
                  <a16:creationId xmlns:a16="http://schemas.microsoft.com/office/drawing/2014/main" id="{3DC05D73-AB2C-1A97-EB51-3C856D6EF4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9541" b="15238"/>
            <a:stretch/>
          </p:blipFill>
          <p:spPr>
            <a:xfrm>
              <a:off x="5525193" y="5578745"/>
              <a:ext cx="2108200" cy="991083"/>
            </a:xfrm>
            <a:prstGeom prst="rect">
              <a:avLst/>
            </a:prstGeom>
          </p:spPr>
        </p:pic>
        <p:pic>
          <p:nvPicPr>
            <p:cNvPr id="11" name="Picture 10" descr="A wire with a wire clip attached to it&#10;&#10;Description automatically generated with medium confidence">
              <a:extLst>
                <a:ext uri="{FF2B5EF4-FFF2-40B4-BE49-F238E27FC236}">
                  <a16:creationId xmlns:a16="http://schemas.microsoft.com/office/drawing/2014/main" id="{12BEF658-FD3A-CBC0-1A35-66512FB0E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25193" y="3280570"/>
              <a:ext cx="2108200" cy="23114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F7463E0-9035-F5FA-F9E5-C0BA7AE41E54}"/>
                </a:ext>
              </a:extLst>
            </p:cNvPr>
            <p:cNvSpPr txBox="1"/>
            <p:nvPr/>
          </p:nvSpPr>
          <p:spPr>
            <a:xfrm>
              <a:off x="5508172" y="5562600"/>
              <a:ext cx="1850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chemeClr val="bg1">
                      <a:lumMod val="95000"/>
                    </a:schemeClr>
                  </a:solidFill>
                </a:rPr>
                <a:t>D</a:t>
              </a:r>
              <a:endParaRPr lang="en-GB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15" name="Picture 14" descr="A group of men working on a power line&#10;&#10;Description automatically generated">
            <a:extLst>
              <a:ext uri="{FF2B5EF4-FFF2-40B4-BE49-F238E27FC236}">
                <a16:creationId xmlns:a16="http://schemas.microsoft.com/office/drawing/2014/main" id="{D21F85D8-C43C-94D9-929D-38281D5838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67055" y="1427518"/>
            <a:ext cx="2251163" cy="1758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A group of people looking at a map&#10;&#10;Description automatically generated">
            <a:extLst>
              <a:ext uri="{FF2B5EF4-FFF2-40B4-BE49-F238E27FC236}">
                <a16:creationId xmlns:a16="http://schemas.microsoft.com/office/drawing/2014/main" id="{B352D2F8-8E78-4D07-A22C-FD43C2CE56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8712" y="4345761"/>
            <a:ext cx="2452140" cy="1522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 descr="A sign on a pole&#10;&#10;Description automatically generated">
            <a:extLst>
              <a:ext uri="{FF2B5EF4-FFF2-40B4-BE49-F238E27FC236}">
                <a16:creationId xmlns:a16="http://schemas.microsoft.com/office/drawing/2014/main" id="{D28CE829-11EE-B1CE-A8E9-F7FEC0D0FC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23720" y="3477753"/>
            <a:ext cx="1842476" cy="24566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6213CFF-E5E0-B097-7616-F13327320FD8}"/>
              </a:ext>
            </a:extLst>
          </p:cNvPr>
          <p:cNvSpPr/>
          <p:nvPr/>
        </p:nvSpPr>
        <p:spPr>
          <a:xfrm rot="21309900">
            <a:off x="3407228" y="2533707"/>
            <a:ext cx="5377543" cy="18202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latin typeface="Helvetica Light" panose="020B0403020202020204" pitchFamily="34" charset="0"/>
              </a:rPr>
              <a:t>Get involved! </a:t>
            </a:r>
            <a:r>
              <a:rPr lang="en-GB" sz="3600" dirty="0">
                <a:latin typeface="Helvetica Light" panose="020B0403020202020204" pitchFamily="34" charset="0"/>
                <a:sym typeface="Wingdings" pitchFamily="2" charset="2"/>
              </a:rPr>
              <a:t> </a:t>
            </a:r>
            <a:endParaRPr lang="en-GB" sz="3600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63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6F899-D900-10D9-F015-4B3797E6D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>
                <a:latin typeface="Helvetica Light" panose="020B0403020202020204" pitchFamily="34" charset="0"/>
              </a:rPr>
              <a:t>Birds and the grid – The problem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71012D-3134-6641-3EE7-B8F3BC35B4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>
            <a:off x="6931568" y="1358056"/>
            <a:ext cx="1885861" cy="1361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F0D82E9-E4F8-E21A-8296-B8A973295F5F}"/>
              </a:ext>
            </a:extLst>
          </p:cNvPr>
          <p:cNvGrpSpPr/>
          <p:nvPr/>
        </p:nvGrpSpPr>
        <p:grpSpPr>
          <a:xfrm>
            <a:off x="9610068" y="1358057"/>
            <a:ext cx="2170677" cy="1361759"/>
            <a:chOff x="4305461" y="1493980"/>
            <a:chExt cx="4533058" cy="2843782"/>
          </a:xfrm>
        </p:grpSpPr>
        <p:pic>
          <p:nvPicPr>
            <p:cNvPr id="10" name="Picture 9" descr="D:\1_LIFE Danube_mapovatelia\Videa\D1_skolenie\IMG_20230111_081059.jpg">
              <a:extLst>
                <a:ext uri="{FF2B5EF4-FFF2-40B4-BE49-F238E27FC236}">
                  <a16:creationId xmlns:a16="http://schemas.microsoft.com/office/drawing/2014/main" id="{13D1E991-4153-86CB-B9F5-A6887C8BF9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1125" y="1493980"/>
              <a:ext cx="4507394" cy="2843782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5E3BA78-5417-9A74-3346-ED20786A036B}"/>
                </a:ext>
              </a:extLst>
            </p:cNvPr>
            <p:cNvSpPr txBox="1"/>
            <p:nvPr/>
          </p:nvSpPr>
          <p:spPr>
            <a:xfrm>
              <a:off x="4305461" y="1493980"/>
              <a:ext cx="73832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dirty="0">
                  <a:solidFill>
                    <a:schemeClr val="bg1">
                      <a:lumMod val="95000"/>
                    </a:schemeClr>
                  </a:solidFill>
                </a:rPr>
                <a:t>© RPS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669B7FB3-BF45-5153-81DA-0516FAA70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563" y="3002971"/>
            <a:ext cx="2469182" cy="1553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bird sitting on a nest&#10;&#10;Description automatically generated with medium confidence">
            <a:extLst>
              <a:ext uri="{FF2B5EF4-FFF2-40B4-BE49-F238E27FC236}">
                <a16:creationId xmlns:a16="http://schemas.microsoft.com/office/drawing/2014/main" id="{6BB48452-B74A-D2EB-148F-2433EDC71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5690" y="4725192"/>
            <a:ext cx="1935695" cy="1451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60A81321-B6BA-4C71-E71B-30BE2D8991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sz="2200" b="1" dirty="0"/>
              <a:t>Collision</a:t>
            </a:r>
          </a:p>
          <a:p>
            <a:r>
              <a:rPr lang="en-GB" sz="1600" dirty="0"/>
              <a:t>Mostly with thinner ‘earth wire’ </a:t>
            </a:r>
          </a:p>
          <a:p>
            <a:r>
              <a:rPr lang="en-GB" sz="1600" dirty="0"/>
              <a:t>Larger, heavier birds with short wing spans &amp; poor vision</a:t>
            </a:r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r>
              <a:rPr lang="en-GB" sz="2200" b="1" dirty="0"/>
              <a:t>Electrocution</a:t>
            </a:r>
          </a:p>
          <a:p>
            <a:r>
              <a:rPr lang="en-GB" sz="1600" dirty="0"/>
              <a:t>Birds on a wire = not the problem</a:t>
            </a:r>
          </a:p>
          <a:p>
            <a:r>
              <a:rPr lang="en-GB" sz="1600" dirty="0"/>
              <a:t>Poles/pylons = attractive perches &amp; observation points</a:t>
            </a:r>
          </a:p>
          <a:p>
            <a:r>
              <a:rPr lang="en-GB" sz="1600" dirty="0"/>
              <a:t>Especially on medium voltage power lines (shorter distances)</a:t>
            </a:r>
          </a:p>
          <a:p>
            <a:r>
              <a:rPr lang="en-GB" sz="1600" dirty="0"/>
              <a:t>Can cause outages &amp; fire</a:t>
            </a:r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r>
              <a:rPr lang="en-GB" sz="2200" b="1" dirty="0"/>
              <a:t>Disturbance</a:t>
            </a:r>
          </a:p>
          <a:p>
            <a:r>
              <a:rPr lang="en-GB" sz="1600" dirty="0"/>
              <a:t>Maintenance operations (e.g. helicopter) can impact breeding species</a:t>
            </a:r>
          </a:p>
          <a:p>
            <a:r>
              <a:rPr lang="en-GB" sz="1600" dirty="0"/>
              <a:t>Nest abandonment, unsuccessful breeding</a:t>
            </a:r>
          </a:p>
          <a:p>
            <a:pPr marL="0" indent="0">
              <a:buNone/>
            </a:pPr>
            <a:endParaRPr lang="en-GB" sz="1600" b="1" dirty="0"/>
          </a:p>
          <a:p>
            <a:pPr marL="0" indent="0">
              <a:buNone/>
            </a:pPr>
            <a:r>
              <a:rPr lang="en-GB" sz="2200" b="1" dirty="0"/>
              <a:t>Data</a:t>
            </a:r>
          </a:p>
          <a:p>
            <a:r>
              <a:rPr lang="en-GB" sz="1600" dirty="0"/>
              <a:t>No standardisation in monitoring</a:t>
            </a:r>
          </a:p>
          <a:p>
            <a:r>
              <a:rPr lang="en-GB" sz="1600" dirty="0"/>
              <a:t>Unclarity on where to store data</a:t>
            </a:r>
          </a:p>
          <a:p>
            <a:pPr marL="0" indent="0">
              <a:buNone/>
            </a:pPr>
            <a:endParaRPr lang="en-GB" sz="1600" dirty="0"/>
          </a:p>
        </p:txBody>
      </p:sp>
      <p:pic>
        <p:nvPicPr>
          <p:cNvPr id="21" name="Picture 5" descr="C:\Users\Marek\Documents\LIFE\E7\Fotky_rozne\IMG_2180 (2).JPG">
            <a:extLst>
              <a:ext uri="{FF2B5EF4-FFF2-40B4-BE49-F238E27FC236}">
                <a16:creationId xmlns:a16="http://schemas.microsoft.com/office/drawing/2014/main" id="{FA41666E-2C89-90CB-A43A-561A61B02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867" y="2876171"/>
            <a:ext cx="1508276" cy="227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60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9B98A24-3B27-49C6-0BAB-222CB3129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417"/>
            <a:ext cx="10515600" cy="1325563"/>
          </a:xfrm>
        </p:spPr>
        <p:txBody>
          <a:bodyPr/>
          <a:lstStyle/>
          <a:p>
            <a:r>
              <a:rPr lang="en-GB" b="0" dirty="0">
                <a:latin typeface="Helvetica Light" panose="020B0403020202020204" pitchFamily="34" charset="0"/>
              </a:rPr>
              <a:t>Birds and the grid – The solutions</a:t>
            </a:r>
          </a:p>
        </p:txBody>
      </p:sp>
      <p:sp>
        <p:nvSpPr>
          <p:cNvPr id="7" name="Content Placeholder 19">
            <a:extLst>
              <a:ext uri="{FF2B5EF4-FFF2-40B4-BE49-F238E27FC236}">
                <a16:creationId xmlns:a16="http://schemas.microsoft.com/office/drawing/2014/main" id="{EBB9BD4E-D8C7-E8BE-7537-D7A7C4620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6317" y="1489142"/>
            <a:ext cx="10515600" cy="483347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sz="2200" b="1" dirty="0"/>
              <a:t>Collision</a:t>
            </a:r>
          </a:p>
          <a:p>
            <a:r>
              <a:rPr lang="en-GB" sz="1600" dirty="0"/>
              <a:t>Identify hot spots with sensitivity maps</a:t>
            </a:r>
          </a:p>
          <a:p>
            <a:r>
              <a:rPr lang="en-GB" sz="1600" dirty="0"/>
              <a:t>Bird Flight Diverters to make lines visible</a:t>
            </a:r>
          </a:p>
          <a:p>
            <a:r>
              <a:rPr lang="en-GB" sz="1600" dirty="0"/>
              <a:t>Placing power lines underground</a:t>
            </a:r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r>
              <a:rPr lang="en-GB" sz="2200" b="1" dirty="0"/>
              <a:t>Electrocution</a:t>
            </a:r>
          </a:p>
          <a:p>
            <a:r>
              <a:rPr lang="en-GB" sz="1600" dirty="0"/>
              <a:t>Mitigation to allow safe perching (e.g. insulation, nesting boxes) </a:t>
            </a:r>
          </a:p>
          <a:p>
            <a:r>
              <a:rPr lang="en-GB" sz="1600" dirty="0"/>
              <a:t>Replacing dangerous, poorly design poles</a:t>
            </a:r>
          </a:p>
          <a:p>
            <a:r>
              <a:rPr lang="en-GB" sz="1600" dirty="0"/>
              <a:t>Underground cables</a:t>
            </a:r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r>
              <a:rPr lang="en-GB" sz="2200" b="1" dirty="0"/>
              <a:t>Disturbance</a:t>
            </a:r>
          </a:p>
          <a:p>
            <a:r>
              <a:rPr lang="en-GB" sz="1600" dirty="0"/>
              <a:t>Adapting schedule in line with breeding periods</a:t>
            </a:r>
          </a:p>
          <a:p>
            <a:r>
              <a:rPr lang="en-GB" sz="1600" dirty="0"/>
              <a:t>Place nest supports away from assets </a:t>
            </a:r>
          </a:p>
          <a:p>
            <a:endParaRPr lang="en-GB" sz="1600" dirty="0"/>
          </a:p>
          <a:p>
            <a:pPr marL="0" indent="0">
              <a:buNone/>
            </a:pPr>
            <a:r>
              <a:rPr lang="en-GB" sz="2200" b="1" dirty="0"/>
              <a:t>Data &amp; Monitoring</a:t>
            </a:r>
          </a:p>
          <a:p>
            <a:r>
              <a:rPr lang="en-GB" sz="1600" dirty="0"/>
              <a:t>Citizen science</a:t>
            </a:r>
          </a:p>
          <a:p>
            <a:r>
              <a:rPr lang="en-GB" sz="1600" dirty="0"/>
              <a:t>Open-data, data sharing </a:t>
            </a:r>
          </a:p>
          <a:p>
            <a:pPr lvl="1"/>
            <a:r>
              <a:rPr lang="en-GB" sz="1200" dirty="0"/>
              <a:t>E.g. Collaborative databases!</a:t>
            </a:r>
            <a:endParaRPr lang="en-GB" sz="1600" dirty="0"/>
          </a:p>
          <a:p>
            <a:pPr marL="0" indent="0">
              <a:buNone/>
            </a:pPr>
            <a:endParaRPr lang="en-GB" sz="1600" dirty="0"/>
          </a:p>
          <a:p>
            <a:endParaRPr lang="en-GB" sz="1600" dirty="0"/>
          </a:p>
          <a:p>
            <a:endParaRPr lang="en-GB" sz="1600" dirty="0"/>
          </a:p>
        </p:txBody>
      </p:sp>
      <p:pic>
        <p:nvPicPr>
          <p:cNvPr id="8" name="Picture 2" descr="Maintenance of the grid without interrupting supply | Endesa">
            <a:extLst>
              <a:ext uri="{FF2B5EF4-FFF2-40B4-BE49-F238E27FC236}">
                <a16:creationId xmlns:a16="http://schemas.microsoft.com/office/drawing/2014/main" id="{412517C5-A134-4410-97A4-796F2EF27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541" y="4935266"/>
            <a:ext cx="2569029" cy="1241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E9BDCC27-B5D7-BCCB-8676-71B70C063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816" y="3235673"/>
            <a:ext cx="1935733" cy="1443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P&amp;R Tech - FireFly FF Bird Diverter">
            <a:extLst>
              <a:ext uri="{FF2B5EF4-FFF2-40B4-BE49-F238E27FC236}">
                <a16:creationId xmlns:a16="http://schemas.microsoft.com/office/drawing/2014/main" id="{E6CE3F7B-46A5-72FC-0371-3688191547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3" r="21480" b="4"/>
          <a:stretch/>
        </p:blipFill>
        <p:spPr bwMode="auto">
          <a:xfrm>
            <a:off x="6096000" y="1662397"/>
            <a:ext cx="732460" cy="732460"/>
          </a:xfrm>
          <a:custGeom>
            <a:avLst/>
            <a:gdLst/>
            <a:ahLst/>
            <a:cxnLst/>
            <a:rect l="l" t="t" r="r" b="b"/>
            <a:pathLst>
              <a:path w="2593464" h="2593464">
                <a:moveTo>
                  <a:pt x="1296732" y="0"/>
                </a:moveTo>
                <a:cubicBezTo>
                  <a:pt x="2012897" y="0"/>
                  <a:pt x="2593464" y="580567"/>
                  <a:pt x="2593464" y="1296732"/>
                </a:cubicBezTo>
                <a:cubicBezTo>
                  <a:pt x="2593464" y="2012897"/>
                  <a:pt x="2012897" y="2593464"/>
                  <a:pt x="1296732" y="2593464"/>
                </a:cubicBezTo>
                <a:cubicBezTo>
                  <a:pt x="580567" y="2593464"/>
                  <a:pt x="0" y="2012897"/>
                  <a:pt x="0" y="1296732"/>
                </a:cubicBezTo>
                <a:cubicBezTo>
                  <a:pt x="0" y="580567"/>
                  <a:pt x="580567" y="0"/>
                  <a:pt x="1296732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SWAN-FLIGHT™ Diverter">
            <a:extLst>
              <a:ext uri="{FF2B5EF4-FFF2-40B4-BE49-F238E27FC236}">
                <a16:creationId xmlns:a16="http://schemas.microsoft.com/office/drawing/2014/main" id="{B08F3661-3C39-DB82-02FD-454D23B3BC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3" r="18628" b="1"/>
          <a:stretch/>
        </p:blipFill>
        <p:spPr bwMode="auto">
          <a:xfrm>
            <a:off x="6828460" y="1662397"/>
            <a:ext cx="732460" cy="732460"/>
          </a:xfrm>
          <a:custGeom>
            <a:avLst/>
            <a:gdLst/>
            <a:ahLst/>
            <a:cxnLst/>
            <a:rect l="l" t="t" r="r" b="b"/>
            <a:pathLst>
              <a:path w="2593464" h="2593464">
                <a:moveTo>
                  <a:pt x="1296732" y="0"/>
                </a:moveTo>
                <a:cubicBezTo>
                  <a:pt x="2012897" y="0"/>
                  <a:pt x="2593464" y="580567"/>
                  <a:pt x="2593464" y="1296732"/>
                </a:cubicBezTo>
                <a:cubicBezTo>
                  <a:pt x="2593464" y="2012897"/>
                  <a:pt x="2012897" y="2593464"/>
                  <a:pt x="1296732" y="2593464"/>
                </a:cubicBezTo>
                <a:cubicBezTo>
                  <a:pt x="580567" y="2593464"/>
                  <a:pt x="0" y="2012897"/>
                  <a:pt x="0" y="1296732"/>
                </a:cubicBezTo>
                <a:cubicBezTo>
                  <a:pt x="0" y="580567"/>
                  <a:pt x="580567" y="0"/>
                  <a:pt x="1296732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ow to stop birds from getting electrocuted by and colliding with power  lines">
            <a:extLst>
              <a:ext uri="{FF2B5EF4-FFF2-40B4-BE49-F238E27FC236}">
                <a16:creationId xmlns:a16="http://schemas.microsoft.com/office/drawing/2014/main" id="{D051A446-497F-8F3F-ACB6-DBDA336ABC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0" r="3837" b="-5"/>
          <a:stretch/>
        </p:blipFill>
        <p:spPr bwMode="auto">
          <a:xfrm>
            <a:off x="7560920" y="1676299"/>
            <a:ext cx="732460" cy="732460"/>
          </a:xfrm>
          <a:custGeom>
            <a:avLst/>
            <a:gdLst/>
            <a:ahLst/>
            <a:cxnLst/>
            <a:rect l="l" t="t" r="r" b="b"/>
            <a:pathLst>
              <a:path w="2593464" h="2593464">
                <a:moveTo>
                  <a:pt x="1296732" y="0"/>
                </a:moveTo>
                <a:cubicBezTo>
                  <a:pt x="2012897" y="0"/>
                  <a:pt x="2593464" y="580567"/>
                  <a:pt x="2593464" y="1296732"/>
                </a:cubicBezTo>
                <a:cubicBezTo>
                  <a:pt x="2593464" y="2012897"/>
                  <a:pt x="2012897" y="2593464"/>
                  <a:pt x="1296732" y="2593464"/>
                </a:cubicBezTo>
                <a:cubicBezTo>
                  <a:pt x="580567" y="2593464"/>
                  <a:pt x="0" y="2012897"/>
                  <a:pt x="0" y="1296732"/>
                </a:cubicBezTo>
                <a:cubicBezTo>
                  <a:pt x="0" y="580567"/>
                  <a:pt x="580567" y="0"/>
                  <a:pt x="1296732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6E8949-7118-CAE7-1317-449A8A3E9FA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780" r="6737" b="-2"/>
          <a:stretch/>
        </p:blipFill>
        <p:spPr>
          <a:xfrm>
            <a:off x="8293380" y="1676299"/>
            <a:ext cx="732460" cy="732460"/>
          </a:xfrm>
          <a:custGeom>
            <a:avLst/>
            <a:gdLst/>
            <a:ahLst/>
            <a:cxnLst/>
            <a:rect l="l" t="t" r="r" b="b"/>
            <a:pathLst>
              <a:path w="2452978" h="2452978">
                <a:moveTo>
                  <a:pt x="1226489" y="0"/>
                </a:moveTo>
                <a:cubicBezTo>
                  <a:pt x="1903860" y="0"/>
                  <a:pt x="2452978" y="549118"/>
                  <a:pt x="2452978" y="1226489"/>
                </a:cubicBezTo>
                <a:cubicBezTo>
                  <a:pt x="2452978" y="1903860"/>
                  <a:pt x="1903860" y="2452978"/>
                  <a:pt x="1226489" y="2452978"/>
                </a:cubicBezTo>
                <a:cubicBezTo>
                  <a:pt x="549118" y="2452978"/>
                  <a:pt x="0" y="1903860"/>
                  <a:pt x="0" y="1226489"/>
                </a:cubicBezTo>
                <a:cubicBezTo>
                  <a:pt x="0" y="549118"/>
                  <a:pt x="549118" y="0"/>
                  <a:pt x="1226489" y="0"/>
                </a:cubicBezTo>
                <a:close/>
              </a:path>
            </a:pathLst>
          </a:custGeom>
        </p:spPr>
      </p:pic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FD9E1E9A-6907-981F-B595-09B15D23638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7559" r="27899"/>
          <a:stretch/>
        </p:blipFill>
        <p:spPr>
          <a:xfrm>
            <a:off x="145700" y="1214842"/>
            <a:ext cx="2260043" cy="2108697"/>
          </a:xfrm>
          <a:prstGeom prst="rect">
            <a:avLst/>
          </a:prstGeom>
        </p:spPr>
      </p:pic>
      <p:pic>
        <p:nvPicPr>
          <p:cNvPr id="3" name="Picture 2" descr="A group of people flying kites&#10;&#10;Description automatically generated with medium confidence">
            <a:extLst>
              <a:ext uri="{FF2B5EF4-FFF2-40B4-BE49-F238E27FC236}">
                <a16:creationId xmlns:a16="http://schemas.microsoft.com/office/drawing/2014/main" id="{42B776AC-CEFE-F0FE-4B24-BC551032790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9460" r="3798" b="13217"/>
          <a:stretch/>
        </p:blipFill>
        <p:spPr>
          <a:xfrm>
            <a:off x="145700" y="3330722"/>
            <a:ext cx="2401557" cy="105098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2097"/>
              </a:srgbClr>
            </a:outerShdw>
          </a:effectLst>
        </p:spPr>
      </p:pic>
      <p:pic>
        <p:nvPicPr>
          <p:cNvPr id="6" name="Picture 5" descr="A map with many colored lines&#10;&#10;Description automatically generated with medium confidence">
            <a:extLst>
              <a:ext uri="{FF2B5EF4-FFF2-40B4-BE49-F238E27FC236}">
                <a16:creationId xmlns:a16="http://schemas.microsoft.com/office/drawing/2014/main" id="{59E21981-1BE2-652B-6457-5D12F6618A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2293" y="4563672"/>
            <a:ext cx="2203450" cy="1758950"/>
          </a:xfrm>
          <a:prstGeom prst="rect">
            <a:avLst/>
          </a:prstGeom>
        </p:spPr>
      </p:pic>
      <p:pic>
        <p:nvPicPr>
          <p:cNvPr id="16" name="Picture 15" descr="A field with power lines and trees&#10;&#10;Description automatically generated">
            <a:extLst>
              <a:ext uri="{FF2B5EF4-FFF2-40B4-BE49-F238E27FC236}">
                <a16:creationId xmlns:a16="http://schemas.microsoft.com/office/drawing/2014/main" id="{EAFC7795-B811-C74A-1B7E-76891627E2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68248" y="1351643"/>
            <a:ext cx="2878052" cy="161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7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EB875A5-31D4-91CC-9128-9846AC281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417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0" dirty="0">
                <a:latin typeface="Helvetica Light" panose="020B0403020202020204" pitchFamily="34" charset="0"/>
              </a:rPr>
              <a:t>Integrated Vegetation Management (IVM)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8DCAAFA-304C-490A-B96E-15866CD68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3890" y="1355834"/>
            <a:ext cx="8928110" cy="492623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en-GB" dirty="0">
                <a:latin typeface="Helvetica Light" panose="020B0403020202020204" pitchFamily="34" charset="0"/>
              </a:rPr>
              <a:t>VM: system security &amp; fire prevention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Helvetica Light" panose="020B0403020202020204" pitchFamily="34" charset="0"/>
              </a:rPr>
              <a:t>Periodical, indiscriminate clearance of grid corridor, mech. &amp; chem.</a:t>
            </a:r>
          </a:p>
          <a:p>
            <a:pPr>
              <a:lnSpc>
                <a:spcPct val="150000"/>
              </a:lnSpc>
            </a:pPr>
            <a:r>
              <a:rPr lang="en-GB" dirty="0">
                <a:latin typeface="Helvetica Light" panose="020B0403020202020204" pitchFamily="34" charset="0"/>
              </a:rPr>
              <a:t>Result: Recolonisation, ‘No-mans’ land’, dispossession, high </a:t>
            </a:r>
            <a:r>
              <a:rPr lang="en-GB" dirty="0"/>
              <a:t>costs</a:t>
            </a:r>
            <a:endParaRPr lang="en-GB" dirty="0">
              <a:latin typeface="Helvetica Light" panose="020B04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dirty="0">
                <a:latin typeface="Helvetica Light" panose="020B0403020202020204" pitchFamily="34" charset="0"/>
              </a:rPr>
              <a:t>IVM (aka. ECM):</a:t>
            </a:r>
          </a:p>
          <a:p>
            <a:pPr lvl="1">
              <a:lnSpc>
                <a:spcPct val="150000"/>
              </a:lnSpc>
            </a:pPr>
            <a:r>
              <a:rPr lang="en-GB" dirty="0">
                <a:latin typeface="Helvetica Light" panose="020B0403020202020204" pitchFamily="34" charset="0"/>
              </a:rPr>
              <a:t>Nuanced approach</a:t>
            </a:r>
          </a:p>
          <a:p>
            <a:pPr lvl="1">
              <a:lnSpc>
                <a:spcPct val="150000"/>
              </a:lnSpc>
            </a:pPr>
            <a:r>
              <a:rPr lang="en-GB" dirty="0"/>
              <a:t>S</a:t>
            </a:r>
            <a:r>
              <a:rPr lang="en-GB" dirty="0">
                <a:latin typeface="Helvetica Light" panose="020B0403020202020204" pitchFamily="34" charset="0"/>
              </a:rPr>
              <a:t>elective removal</a:t>
            </a:r>
          </a:p>
          <a:p>
            <a:pPr lvl="1">
              <a:lnSpc>
                <a:spcPct val="150000"/>
              </a:lnSpc>
            </a:pPr>
            <a:r>
              <a:rPr lang="en-GB" dirty="0">
                <a:latin typeface="Helvetica Light" panose="020B0403020202020204" pitchFamily="34" charset="0"/>
              </a:rPr>
              <a:t>Natural processes</a:t>
            </a:r>
          </a:p>
          <a:p>
            <a:pPr lvl="1">
              <a:lnSpc>
                <a:spcPct val="150000"/>
              </a:lnSpc>
            </a:pPr>
            <a:r>
              <a:rPr lang="en-GB" dirty="0"/>
              <a:t>Opportunities for l</a:t>
            </a:r>
            <a:r>
              <a:rPr lang="en-GB" dirty="0">
                <a:latin typeface="Helvetica Light" panose="020B0403020202020204" pitchFamily="34" charset="0"/>
              </a:rPr>
              <a:t>ocal stakeholders</a:t>
            </a:r>
          </a:p>
          <a:p>
            <a:pPr lvl="1">
              <a:lnSpc>
                <a:spcPct val="150000"/>
              </a:lnSpc>
            </a:pPr>
            <a:r>
              <a:rPr lang="en-GB" dirty="0"/>
              <a:t>Can be tech-supported</a:t>
            </a:r>
            <a:endParaRPr lang="en-GB" dirty="0">
              <a:latin typeface="Helvetica Light" panose="020B0403020202020204" pitchFamily="34" charset="0"/>
            </a:endParaRPr>
          </a:p>
          <a:p>
            <a:pPr lvl="1">
              <a:lnSpc>
                <a:spcPct val="150000"/>
              </a:lnSpc>
            </a:pPr>
            <a:endParaRPr lang="en-GB" sz="1900" dirty="0">
              <a:latin typeface="Helvetica Light" panose="020B0403020202020204" pitchFamily="34" charset="0"/>
            </a:endParaRPr>
          </a:p>
          <a:p>
            <a:pPr lvl="1">
              <a:lnSpc>
                <a:spcPct val="150000"/>
              </a:lnSpc>
            </a:pPr>
            <a:endParaRPr lang="en-GB" sz="2500" dirty="0">
              <a:latin typeface="Helvetica Light" panose="020B0403020202020204" pitchFamily="34" charset="0"/>
            </a:endParaRP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A302875-FA0E-3785-9142-A44EB58228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035"/>
          <a:stretch/>
        </p:blipFill>
        <p:spPr>
          <a:xfrm>
            <a:off x="0" y="2532663"/>
            <a:ext cx="3346382" cy="1879986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9CEB1C5-D36F-921C-30E0-31CF8F5D9B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3149" y="3188532"/>
            <a:ext cx="4352362" cy="2156825"/>
          </a:xfrm>
          <a:prstGeom prst="rect">
            <a:avLst/>
          </a:prstGeom>
        </p:spPr>
      </p:pic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6F077A46-2A5B-ABEA-2362-531226EBBF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7558"/>
          <a:stretch/>
        </p:blipFill>
        <p:spPr>
          <a:xfrm>
            <a:off x="1" y="1200622"/>
            <a:ext cx="3346382" cy="1451662"/>
          </a:xfrm>
          <a:prstGeom prst="rect">
            <a:avLst/>
          </a:prstGeom>
        </p:spPr>
      </p:pic>
      <p:pic>
        <p:nvPicPr>
          <p:cNvPr id="4" name="Picture 3" descr="A snow covered mountain with a colorful line&#10;&#10;Description automatically generated with medium confidence">
            <a:extLst>
              <a:ext uri="{FF2B5EF4-FFF2-40B4-BE49-F238E27FC236}">
                <a16:creationId xmlns:a16="http://schemas.microsoft.com/office/drawing/2014/main" id="{F22A5486-4D4A-866F-171C-D2EADDD0BB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683"/>
          <a:stretch/>
        </p:blipFill>
        <p:spPr>
          <a:xfrm>
            <a:off x="206003" y="4412649"/>
            <a:ext cx="2934376" cy="186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19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RGI Colou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EB100"/>
      </a:accent1>
      <a:accent2>
        <a:srgbClr val="34436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ndara">
      <a:maj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fd62315-546a-4a27-9058-5347db9e0727">
      <Terms xmlns="http://schemas.microsoft.com/office/infopath/2007/PartnerControls"/>
    </lcf76f155ced4ddcb4097134ff3c332f>
    <TaxCatchAll xmlns="27bbe8b5-4867-4600-8d0b-5b2e79a755e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4F6486E0DD3F4EB0D2EB37A5CBB198" ma:contentTypeVersion="17" ma:contentTypeDescription="Create a new document." ma:contentTypeScope="" ma:versionID="9c781cb4260381b38ef1004d82b0c4f1">
  <xsd:schema xmlns:xsd="http://www.w3.org/2001/XMLSchema" xmlns:xs="http://www.w3.org/2001/XMLSchema" xmlns:p="http://schemas.microsoft.com/office/2006/metadata/properties" xmlns:ns2="cfd62315-546a-4a27-9058-5347db9e0727" xmlns:ns3="27bbe8b5-4867-4600-8d0b-5b2e79a755e8" targetNamespace="http://schemas.microsoft.com/office/2006/metadata/properties" ma:root="true" ma:fieldsID="726b18d23a77ee84b021b8231b3e1989" ns2:_="" ns3:_="">
    <xsd:import namespace="cfd62315-546a-4a27-9058-5347db9e0727"/>
    <xsd:import namespace="27bbe8b5-4867-4600-8d0b-5b2e79a755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d62315-546a-4a27-9058-5347db9e07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603eb57a-ddb2-47ae-bdac-8432b26068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bbe8b5-4867-4600-8d0b-5b2e79a755e8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68271564-9e15-4745-8009-3276ab8f786b}" ma:internalName="TaxCatchAll" ma:showField="CatchAllData" ma:web="27bbe8b5-4867-4600-8d0b-5b2e79a755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48F4793-6CB7-4425-B4C6-0D785DB60A41}">
  <ds:schemaRefs>
    <ds:schemaRef ds:uri="http://purl.org/dc/terms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cfd62315-546a-4a27-9058-5347db9e0727"/>
    <ds:schemaRef ds:uri="http://schemas.microsoft.com/office/2006/documentManagement/types"/>
    <ds:schemaRef ds:uri="http://purl.org/dc/dcmitype/"/>
    <ds:schemaRef ds:uri="27bbe8b5-4867-4600-8d0b-5b2e79a755e8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33E828B-4D5D-4790-A822-E784D5406A8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979EC69-D12B-48EE-B496-142034E82C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fd62315-546a-4a27-9058-5347db9e0727"/>
    <ds:schemaRef ds:uri="27bbe8b5-4867-4600-8d0b-5b2e79a755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9391</TotalTime>
  <Words>1555</Words>
  <Application>Microsoft Macintosh PowerPoint</Application>
  <PresentationFormat>Widescreen</PresentationFormat>
  <Paragraphs>247</Paragraphs>
  <Slides>15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Candara</vt:lpstr>
      <vt:lpstr>Helvetica</vt:lpstr>
      <vt:lpstr>Helvetica Light</vt:lpstr>
      <vt:lpstr>Helvetica Light</vt:lpstr>
      <vt:lpstr>Helvetica Neue</vt:lpstr>
      <vt:lpstr>Office Theme</vt:lpstr>
      <vt:lpstr>Reconciling Biodiversity and the Grid</vt:lpstr>
      <vt:lpstr>Climate vs. biodiversity?</vt:lpstr>
      <vt:lpstr>Potential risks of the grid </vt:lpstr>
      <vt:lpstr>Mitigation heirarchy</vt:lpstr>
      <vt:lpstr>Solutions - Standard</vt:lpstr>
      <vt:lpstr>Solutions – Best practice</vt:lpstr>
      <vt:lpstr>Birds and the grid – The problem</vt:lpstr>
      <vt:lpstr>Birds and the grid – The solutions</vt:lpstr>
      <vt:lpstr>Integrated Vegetation Management (IVM)</vt:lpstr>
      <vt:lpstr>Integrated Vegetation Management (IVM)</vt:lpstr>
      <vt:lpstr>IVM Examples </vt:lpstr>
      <vt:lpstr>RGI work on Green Corridors &amp; IVM</vt:lpstr>
      <vt:lpstr>Underground cables</vt:lpstr>
      <vt:lpstr>Key takeaways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Meow my name</dc:title>
  <dc:creator>Liam Innis</dc:creator>
  <cp:lastModifiedBy>Liam Innis</cp:lastModifiedBy>
  <cp:revision>44</cp:revision>
  <dcterms:created xsi:type="dcterms:W3CDTF">2021-05-18T13:06:30Z</dcterms:created>
  <dcterms:modified xsi:type="dcterms:W3CDTF">2023-09-21T12:52:01Z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0x010100134F6486E0DD3F4EB0D2EB37A5CBB198</vt:lpwstr>
  </property>
  <property fmtid="{D5CDD505-2E9C-101B-9397-08002B2CF9AE}" pid="3" name="MediaServiceImageTags">
    <vt:lpwstr/>
  </property>
</Properties>
</file>